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ドライバー認証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ドライバー認証</a:t>
            </a:r>
          </a:p>
          <a:p>
            <a:pPr/>
            <a:r>
              <a:t>引き継ぎ資料</a:t>
            </a:r>
          </a:p>
        </p:txBody>
      </p:sp>
      <p:sp>
        <p:nvSpPr>
          <p:cNvPr id="120" name="2019/2/28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8254">
              <a:defRPr sz="3218"/>
            </a:pPr>
            <a:r>
              <a:t>2019/2/28</a:t>
            </a:r>
          </a:p>
          <a:p>
            <a:pPr defTabSz="508254">
              <a:defRPr sz="3218"/>
            </a:pPr>
            <a:r>
              <a:t>M技６　松本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6.評価環境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6.評価環境②</a:t>
            </a:r>
          </a:p>
        </p:txBody>
      </p:sp>
      <p:sp>
        <p:nvSpPr>
          <p:cNvPr id="183" name="フォルダ構成…"/>
          <p:cNvSpPr/>
          <p:nvPr/>
        </p:nvSpPr>
        <p:spPr>
          <a:xfrm>
            <a:off x="2349500" y="2794000"/>
            <a:ext cx="8684072" cy="56461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フォルダ構成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バッチ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python</a:t>
            </a:r>
          </a:p>
        </p:txBody>
      </p:sp>
      <p:sp>
        <p:nvSpPr>
          <p:cNvPr id="184" name="遮蔽"/>
          <p:cNvSpPr txBox="1"/>
          <p:nvPr/>
        </p:nvSpPr>
        <p:spPr>
          <a:xfrm>
            <a:off x="133349" y="20447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遮蔽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7.準備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7.準備①</a:t>
            </a:r>
          </a:p>
        </p:txBody>
      </p:sp>
      <p:sp>
        <p:nvSpPr>
          <p:cNvPr id="187" name="裸眼動画"/>
          <p:cNvSpPr/>
          <p:nvPr/>
        </p:nvSpPr>
        <p:spPr>
          <a:xfrm>
            <a:off x="1231900" y="3987800"/>
            <a:ext cx="3049737" cy="2745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裸眼動画</a:t>
            </a:r>
          </a:p>
        </p:txBody>
      </p:sp>
      <p:sp>
        <p:nvSpPr>
          <p:cNvPr id="188" name="遮蔽画像群"/>
          <p:cNvSpPr/>
          <p:nvPr/>
        </p:nvSpPr>
        <p:spPr>
          <a:xfrm>
            <a:off x="7581900" y="2552699"/>
            <a:ext cx="3049737" cy="112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遮蔽画像群</a:t>
            </a:r>
          </a:p>
        </p:txBody>
      </p:sp>
      <p:sp>
        <p:nvSpPr>
          <p:cNvPr id="189" name="遮蔽"/>
          <p:cNvSpPr txBox="1"/>
          <p:nvPr/>
        </p:nvSpPr>
        <p:spPr>
          <a:xfrm>
            <a:off x="133349" y="20447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遮蔽</a:t>
            </a:r>
          </a:p>
        </p:txBody>
      </p:sp>
      <p:sp>
        <p:nvSpPr>
          <p:cNvPr id="190" name="矢印10"/>
          <p:cNvSpPr/>
          <p:nvPr/>
        </p:nvSpPr>
        <p:spPr>
          <a:xfrm>
            <a:off x="5238705" y="5063542"/>
            <a:ext cx="1386127" cy="11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1" name="遮蔽画像群"/>
          <p:cNvSpPr/>
          <p:nvPr/>
        </p:nvSpPr>
        <p:spPr>
          <a:xfrm>
            <a:off x="7581900" y="4203700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遮蔽画像群</a:t>
            </a:r>
          </a:p>
        </p:txBody>
      </p:sp>
      <p:sp>
        <p:nvSpPr>
          <p:cNvPr id="192" name="遮蔽画像群"/>
          <p:cNvSpPr/>
          <p:nvPr/>
        </p:nvSpPr>
        <p:spPr>
          <a:xfrm>
            <a:off x="7581900" y="7734300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遮蔽画像群</a:t>
            </a:r>
          </a:p>
        </p:txBody>
      </p:sp>
      <p:sp>
        <p:nvSpPr>
          <p:cNvPr id="193" name="・…"/>
          <p:cNvSpPr txBox="1"/>
          <p:nvPr/>
        </p:nvSpPr>
        <p:spPr>
          <a:xfrm>
            <a:off x="8846468" y="5643599"/>
            <a:ext cx="52060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8.準備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8.準備②</a:t>
            </a:r>
          </a:p>
        </p:txBody>
      </p:sp>
      <p:sp>
        <p:nvSpPr>
          <p:cNvPr id="196" name="遮蔽画像群"/>
          <p:cNvSpPr/>
          <p:nvPr/>
        </p:nvSpPr>
        <p:spPr>
          <a:xfrm>
            <a:off x="1498600" y="2472742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遮蔽画像群</a:t>
            </a:r>
          </a:p>
        </p:txBody>
      </p:sp>
      <p:sp>
        <p:nvSpPr>
          <p:cNvPr id="197" name="遮蔽"/>
          <p:cNvSpPr txBox="1"/>
          <p:nvPr/>
        </p:nvSpPr>
        <p:spPr>
          <a:xfrm>
            <a:off x="133349" y="20447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遮蔽</a:t>
            </a:r>
          </a:p>
        </p:txBody>
      </p:sp>
      <p:sp>
        <p:nvSpPr>
          <p:cNvPr id="198" name="矢印10"/>
          <p:cNvSpPr/>
          <p:nvPr/>
        </p:nvSpPr>
        <p:spPr>
          <a:xfrm>
            <a:off x="5632405" y="5076242"/>
            <a:ext cx="1386127" cy="11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9" name="遮蔽画像群"/>
          <p:cNvSpPr/>
          <p:nvPr/>
        </p:nvSpPr>
        <p:spPr>
          <a:xfrm>
            <a:off x="1498600" y="4123742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遮蔽画像群</a:t>
            </a:r>
          </a:p>
        </p:txBody>
      </p:sp>
      <p:sp>
        <p:nvSpPr>
          <p:cNvPr id="200" name="遮蔽画像群"/>
          <p:cNvSpPr/>
          <p:nvPr/>
        </p:nvSpPr>
        <p:spPr>
          <a:xfrm>
            <a:off x="1498600" y="7654342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遮蔽画像群</a:t>
            </a:r>
          </a:p>
        </p:txBody>
      </p:sp>
      <p:sp>
        <p:nvSpPr>
          <p:cNvPr id="201" name="・…"/>
          <p:cNvSpPr txBox="1"/>
          <p:nvPr/>
        </p:nvSpPr>
        <p:spPr>
          <a:xfrm>
            <a:off x="2763168" y="5563641"/>
            <a:ext cx="52060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</p:txBody>
      </p:sp>
      <p:sp>
        <p:nvSpPr>
          <p:cNvPr id="202" name="遮蔽動画"/>
          <p:cNvSpPr/>
          <p:nvPr/>
        </p:nvSpPr>
        <p:spPr>
          <a:xfrm>
            <a:off x="8026400" y="2472742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遮蔽動画</a:t>
            </a:r>
          </a:p>
        </p:txBody>
      </p:sp>
      <p:sp>
        <p:nvSpPr>
          <p:cNvPr id="203" name="遮蔽動画"/>
          <p:cNvSpPr/>
          <p:nvPr/>
        </p:nvSpPr>
        <p:spPr>
          <a:xfrm>
            <a:off x="8026400" y="4123742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遮蔽動画</a:t>
            </a:r>
          </a:p>
        </p:txBody>
      </p:sp>
      <p:sp>
        <p:nvSpPr>
          <p:cNvPr id="204" name="遮蔽動画"/>
          <p:cNvSpPr/>
          <p:nvPr/>
        </p:nvSpPr>
        <p:spPr>
          <a:xfrm>
            <a:off x="8026400" y="7654342"/>
            <a:ext cx="3049737" cy="112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遮蔽動画</a:t>
            </a:r>
          </a:p>
        </p:txBody>
      </p:sp>
      <p:sp>
        <p:nvSpPr>
          <p:cNvPr id="205" name="・…"/>
          <p:cNvSpPr txBox="1"/>
          <p:nvPr/>
        </p:nvSpPr>
        <p:spPr>
          <a:xfrm>
            <a:off x="9290968" y="5563641"/>
            <a:ext cx="52060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概要（スライド構成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概要（スライド構成）</a:t>
            </a:r>
          </a:p>
        </p:txBody>
      </p:sp>
      <p:sp>
        <p:nvSpPr>
          <p:cNvPr id="123" name="1.目的"/>
          <p:cNvSpPr/>
          <p:nvPr/>
        </p:nvSpPr>
        <p:spPr>
          <a:xfrm>
            <a:off x="5223247" y="21463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1.目的</a:t>
            </a:r>
          </a:p>
        </p:txBody>
      </p:sp>
      <p:sp>
        <p:nvSpPr>
          <p:cNvPr id="124" name="2.ゴール"/>
          <p:cNvSpPr/>
          <p:nvPr/>
        </p:nvSpPr>
        <p:spPr>
          <a:xfrm>
            <a:off x="5178797" y="41148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2.ゴール</a:t>
            </a:r>
          </a:p>
        </p:txBody>
      </p:sp>
      <p:sp>
        <p:nvSpPr>
          <p:cNvPr id="125" name="3.評価環境①"/>
          <p:cNvSpPr/>
          <p:nvPr/>
        </p:nvSpPr>
        <p:spPr>
          <a:xfrm>
            <a:off x="3718297" y="53721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3.評価環境①</a:t>
            </a:r>
          </a:p>
        </p:txBody>
      </p:sp>
      <p:sp>
        <p:nvSpPr>
          <p:cNvPr id="126" name="6.評価環境②"/>
          <p:cNvSpPr/>
          <p:nvPr/>
        </p:nvSpPr>
        <p:spPr>
          <a:xfrm>
            <a:off x="6677397" y="53721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6.評価環境②</a:t>
            </a:r>
          </a:p>
        </p:txBody>
      </p:sp>
      <p:sp>
        <p:nvSpPr>
          <p:cNvPr id="127" name="4.準備①"/>
          <p:cNvSpPr/>
          <p:nvPr/>
        </p:nvSpPr>
        <p:spPr>
          <a:xfrm>
            <a:off x="708397" y="68580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4.準備①</a:t>
            </a:r>
          </a:p>
        </p:txBody>
      </p:sp>
      <p:sp>
        <p:nvSpPr>
          <p:cNvPr id="128" name="5.準備②"/>
          <p:cNvSpPr/>
          <p:nvPr/>
        </p:nvSpPr>
        <p:spPr>
          <a:xfrm>
            <a:off x="3718297" y="68580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5.準備②</a:t>
            </a:r>
          </a:p>
        </p:txBody>
      </p:sp>
      <p:sp>
        <p:nvSpPr>
          <p:cNvPr id="129" name="7.準備①"/>
          <p:cNvSpPr/>
          <p:nvPr/>
        </p:nvSpPr>
        <p:spPr>
          <a:xfrm>
            <a:off x="6728197" y="68580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7.準備①</a:t>
            </a:r>
          </a:p>
        </p:txBody>
      </p:sp>
      <p:sp>
        <p:nvSpPr>
          <p:cNvPr id="130" name="8.準備②"/>
          <p:cNvSpPr/>
          <p:nvPr/>
        </p:nvSpPr>
        <p:spPr>
          <a:xfrm>
            <a:off x="9738097" y="6858000"/>
            <a:ext cx="2558306" cy="8787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8.準備②</a:t>
            </a:r>
          </a:p>
        </p:txBody>
      </p:sp>
      <p:sp>
        <p:nvSpPr>
          <p:cNvPr id="131" name="線"/>
          <p:cNvSpPr/>
          <p:nvPr/>
        </p:nvSpPr>
        <p:spPr>
          <a:xfrm flipV="1">
            <a:off x="5033714" y="4975149"/>
            <a:ext cx="786437" cy="40146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2" name="線"/>
          <p:cNvSpPr/>
          <p:nvPr/>
        </p:nvSpPr>
        <p:spPr>
          <a:xfrm flipV="1">
            <a:off x="1922214" y="6260575"/>
            <a:ext cx="1808837" cy="58924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3" name="線"/>
          <p:cNvSpPr/>
          <p:nvPr/>
        </p:nvSpPr>
        <p:spPr>
          <a:xfrm flipV="1">
            <a:off x="4922089" y="6239751"/>
            <a:ext cx="1" cy="62276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4" name="線"/>
          <p:cNvSpPr/>
          <p:nvPr/>
        </p:nvSpPr>
        <p:spPr>
          <a:xfrm flipV="1">
            <a:off x="7956550" y="6239751"/>
            <a:ext cx="0" cy="62276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線"/>
          <p:cNvSpPr/>
          <p:nvPr/>
        </p:nvSpPr>
        <p:spPr>
          <a:xfrm flipH="1" flipV="1">
            <a:off x="9225542" y="6239751"/>
            <a:ext cx="1792537" cy="6375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6" name="線"/>
          <p:cNvSpPr/>
          <p:nvPr/>
        </p:nvSpPr>
        <p:spPr>
          <a:xfrm flipH="1" flipV="1">
            <a:off x="7058154" y="4995151"/>
            <a:ext cx="900361" cy="36332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.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1.目的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.ゴール 眼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2.ゴール 眼鏡</a:t>
            </a:r>
          </a:p>
        </p:txBody>
      </p:sp>
      <p:graphicFrame>
        <p:nvGraphicFramePr>
          <p:cNvPr id="141" name="表"/>
          <p:cNvGraphicFramePr/>
          <p:nvPr/>
        </p:nvGraphicFramePr>
        <p:xfrm>
          <a:off x="990600" y="2683073"/>
          <a:ext cx="10752188" cy="438745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688046"/>
                <a:gridCol w="2688046"/>
                <a:gridCol w="2688046"/>
                <a:gridCol w="2688046"/>
              </a:tblGrid>
              <a:tr h="877490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77490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77490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77490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77490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2" name="四角形"/>
          <p:cNvSpPr/>
          <p:nvPr/>
        </p:nvSpPr>
        <p:spPr>
          <a:xfrm>
            <a:off x="965199" y="7835900"/>
            <a:ext cx="264676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3" name="四角形"/>
          <p:cNvSpPr/>
          <p:nvPr/>
        </p:nvSpPr>
        <p:spPr>
          <a:xfrm>
            <a:off x="5187950" y="7835900"/>
            <a:ext cx="264676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4" name="四角形"/>
          <p:cNvSpPr/>
          <p:nvPr/>
        </p:nvSpPr>
        <p:spPr>
          <a:xfrm>
            <a:off x="9410700" y="7835900"/>
            <a:ext cx="264676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2.ゴール 遮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2.ゴール 遮蔽</a:t>
            </a:r>
          </a:p>
        </p:txBody>
      </p:sp>
      <p:graphicFrame>
        <p:nvGraphicFramePr>
          <p:cNvPr id="147" name="表"/>
          <p:cNvGraphicFramePr/>
          <p:nvPr/>
        </p:nvGraphicFramePr>
        <p:xfrm>
          <a:off x="952500" y="2590800"/>
          <a:ext cx="10898039" cy="285258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724509"/>
                <a:gridCol w="2724509"/>
                <a:gridCol w="2724509"/>
                <a:gridCol w="2724509"/>
              </a:tblGrid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" name="四角形"/>
          <p:cNvSpPr/>
          <p:nvPr/>
        </p:nvSpPr>
        <p:spPr>
          <a:xfrm>
            <a:off x="2794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9" name="四角形"/>
          <p:cNvSpPr/>
          <p:nvPr/>
        </p:nvSpPr>
        <p:spPr>
          <a:xfrm>
            <a:off x="35687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0" name="四角形"/>
          <p:cNvSpPr/>
          <p:nvPr/>
        </p:nvSpPr>
        <p:spPr>
          <a:xfrm>
            <a:off x="69596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1" name="四角形"/>
          <p:cNvSpPr/>
          <p:nvPr/>
        </p:nvSpPr>
        <p:spPr>
          <a:xfrm>
            <a:off x="101473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3.評価環境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3.評価環境①</a:t>
            </a:r>
          </a:p>
        </p:txBody>
      </p:sp>
      <p:sp>
        <p:nvSpPr>
          <p:cNvPr id="154" name="フォルダ構成…"/>
          <p:cNvSpPr/>
          <p:nvPr/>
        </p:nvSpPr>
        <p:spPr>
          <a:xfrm>
            <a:off x="2349500" y="2794000"/>
            <a:ext cx="8684072" cy="56461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フォルダ構成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バッチ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python</a:t>
            </a:r>
          </a:p>
        </p:txBody>
      </p:sp>
      <p:sp>
        <p:nvSpPr>
          <p:cNvPr id="155" name="眼鏡"/>
          <p:cNvSpPr txBox="1"/>
          <p:nvPr/>
        </p:nvSpPr>
        <p:spPr>
          <a:xfrm>
            <a:off x="234949" y="20955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眼鏡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4.準備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4.準備①</a:t>
            </a:r>
          </a:p>
        </p:txBody>
      </p:sp>
      <p:sp>
        <p:nvSpPr>
          <p:cNvPr id="158" name="動画org"/>
          <p:cNvSpPr/>
          <p:nvPr/>
        </p:nvSpPr>
        <p:spPr>
          <a:xfrm>
            <a:off x="1206500" y="4762499"/>
            <a:ext cx="3049737" cy="27452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動画org</a:t>
            </a:r>
          </a:p>
        </p:txBody>
      </p:sp>
      <p:sp>
        <p:nvSpPr>
          <p:cNvPr id="159" name="動画front"/>
          <p:cNvSpPr/>
          <p:nvPr/>
        </p:nvSpPr>
        <p:spPr>
          <a:xfrm>
            <a:off x="7581900" y="3162300"/>
            <a:ext cx="3049737" cy="2745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動画front</a:t>
            </a:r>
          </a:p>
        </p:txBody>
      </p:sp>
      <p:sp>
        <p:nvSpPr>
          <p:cNvPr id="160" name="動画camera"/>
          <p:cNvSpPr/>
          <p:nvPr/>
        </p:nvSpPr>
        <p:spPr>
          <a:xfrm>
            <a:off x="7581900" y="6464300"/>
            <a:ext cx="3049737" cy="2745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動画camera</a:t>
            </a:r>
          </a:p>
        </p:txBody>
      </p:sp>
      <p:sp>
        <p:nvSpPr>
          <p:cNvPr id="161" name="線"/>
          <p:cNvSpPr/>
          <p:nvPr/>
        </p:nvSpPr>
        <p:spPr>
          <a:xfrm flipV="1">
            <a:off x="4246314" y="4461838"/>
            <a:ext cx="3349772" cy="114337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2" name="線"/>
          <p:cNvSpPr/>
          <p:nvPr/>
        </p:nvSpPr>
        <p:spPr>
          <a:xfrm>
            <a:off x="4246314" y="6709974"/>
            <a:ext cx="3350541" cy="132434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3" name="眼鏡"/>
          <p:cNvSpPr txBox="1"/>
          <p:nvPr/>
        </p:nvSpPr>
        <p:spPr>
          <a:xfrm>
            <a:off x="234949" y="20955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眼鏡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5.準備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5.準備②</a:t>
            </a:r>
          </a:p>
        </p:txBody>
      </p:sp>
      <p:sp>
        <p:nvSpPr>
          <p:cNvPr id="166" name="動画群"/>
          <p:cNvSpPr/>
          <p:nvPr/>
        </p:nvSpPr>
        <p:spPr>
          <a:xfrm>
            <a:off x="1511299" y="4128120"/>
            <a:ext cx="2626223" cy="27927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動画群</a:t>
            </a:r>
          </a:p>
        </p:txBody>
      </p:sp>
      <p:sp>
        <p:nvSpPr>
          <p:cNvPr id="167" name="DB作成"/>
          <p:cNvSpPr/>
          <p:nvPr/>
        </p:nvSpPr>
        <p:spPr>
          <a:xfrm>
            <a:off x="8254999" y="2362200"/>
            <a:ext cx="2522737" cy="13519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DB作成</a:t>
            </a:r>
          </a:p>
        </p:txBody>
      </p:sp>
      <p:sp>
        <p:nvSpPr>
          <p:cNvPr id="168" name="DB作成"/>
          <p:cNvSpPr/>
          <p:nvPr/>
        </p:nvSpPr>
        <p:spPr>
          <a:xfrm>
            <a:off x="8255000" y="4200847"/>
            <a:ext cx="2522736" cy="13519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DB作成</a:t>
            </a:r>
          </a:p>
        </p:txBody>
      </p:sp>
      <p:sp>
        <p:nvSpPr>
          <p:cNvPr id="169" name="DB作成"/>
          <p:cNvSpPr/>
          <p:nvPr/>
        </p:nvSpPr>
        <p:spPr>
          <a:xfrm>
            <a:off x="8255000" y="7845747"/>
            <a:ext cx="2522736" cy="13519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DB作成</a:t>
            </a:r>
          </a:p>
        </p:txBody>
      </p:sp>
      <p:sp>
        <p:nvSpPr>
          <p:cNvPr id="170" name="・…"/>
          <p:cNvSpPr txBox="1"/>
          <p:nvPr/>
        </p:nvSpPr>
        <p:spPr>
          <a:xfrm>
            <a:off x="9256068" y="5810250"/>
            <a:ext cx="5206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  <a:p>
            <a:pPr/>
            <a:r>
              <a:t>・</a:t>
            </a:r>
          </a:p>
        </p:txBody>
      </p:sp>
      <p:sp>
        <p:nvSpPr>
          <p:cNvPr id="171" name="矢印10"/>
          <p:cNvSpPr/>
          <p:nvPr/>
        </p:nvSpPr>
        <p:spPr>
          <a:xfrm>
            <a:off x="5352137" y="5176800"/>
            <a:ext cx="1386126" cy="11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2" name="眼鏡"/>
          <p:cNvSpPr txBox="1"/>
          <p:nvPr/>
        </p:nvSpPr>
        <p:spPr>
          <a:xfrm>
            <a:off x="234949" y="20955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眼鏡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2.ゴール 遮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2.ゴール 遮蔽</a:t>
            </a:r>
          </a:p>
        </p:txBody>
      </p:sp>
      <p:graphicFrame>
        <p:nvGraphicFramePr>
          <p:cNvPr id="175" name="表"/>
          <p:cNvGraphicFramePr/>
          <p:nvPr/>
        </p:nvGraphicFramePr>
        <p:xfrm>
          <a:off x="952500" y="2590800"/>
          <a:ext cx="10898039" cy="285258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724509"/>
                <a:gridCol w="2724509"/>
                <a:gridCol w="2724509"/>
                <a:gridCol w="2724509"/>
              </a:tblGrid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0517">
                <a:tc>
                  <a:txBody>
                    <a:bodyPr/>
                    <a:lstStyle/>
                    <a:p>
                      <a:pPr defTabSz="914400">
                        <a:defRPr b="0" sz="22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ヒラギノ角ゴ ProN W3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" name="四角形"/>
          <p:cNvSpPr/>
          <p:nvPr/>
        </p:nvSpPr>
        <p:spPr>
          <a:xfrm>
            <a:off x="2794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7" name="四角形"/>
          <p:cNvSpPr/>
          <p:nvPr/>
        </p:nvSpPr>
        <p:spPr>
          <a:xfrm>
            <a:off x="35687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8" name="四角形"/>
          <p:cNvSpPr/>
          <p:nvPr/>
        </p:nvSpPr>
        <p:spPr>
          <a:xfrm>
            <a:off x="69596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9" name="四角形"/>
          <p:cNvSpPr/>
          <p:nvPr/>
        </p:nvSpPr>
        <p:spPr>
          <a:xfrm>
            <a:off x="10147300" y="7137400"/>
            <a:ext cx="2473425" cy="1660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80" name="遮蔽"/>
          <p:cNvSpPr txBox="1"/>
          <p:nvPr/>
        </p:nvSpPr>
        <p:spPr>
          <a:xfrm>
            <a:off x="133349" y="20447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遮蔽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