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GIT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 short </a:t>
            </a:r>
            <a:r>
              <a:rPr lang="nl-BE" dirty="0" err="1" smtClean="0"/>
              <a:t>presentation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Tom Van de Steene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85" y="677771"/>
            <a:ext cx="180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CLI </a:t>
            </a:r>
            <a:r>
              <a:rPr lang="nl-BE" dirty="0" err="1" smtClean="0"/>
              <a:t>vs</a:t>
            </a:r>
            <a:r>
              <a:rPr lang="nl-BE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GUI ex.: </a:t>
            </a:r>
            <a:r>
              <a:rPr lang="nl-BE" dirty="0" err="1" smtClean="0"/>
              <a:t>Gitkraken</a:t>
            </a:r>
            <a:r>
              <a:rPr lang="nl-BE" dirty="0" smtClean="0"/>
              <a:t>, </a:t>
            </a:r>
            <a:r>
              <a:rPr lang="nl-BE" dirty="0" err="1" smtClean="0"/>
              <a:t>SourceTree</a:t>
            </a:r>
            <a:r>
              <a:rPr lang="nl-BE" dirty="0" smtClean="0"/>
              <a:t>, …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git-scm.com/downloads/guis</a:t>
            </a:r>
            <a:endParaRPr lang="en-US" dirty="0" smtClean="0"/>
          </a:p>
          <a:p>
            <a:r>
              <a:rPr lang="nl-BE" dirty="0" smtClean="0"/>
              <a:t>GUI tools </a:t>
            </a:r>
            <a:r>
              <a:rPr lang="nl-BE" dirty="0" err="1" smtClean="0"/>
              <a:t>use</a:t>
            </a:r>
            <a:r>
              <a:rPr lang="nl-BE" dirty="0" smtClean="0"/>
              <a:t> GIT </a:t>
            </a:r>
            <a:r>
              <a:rPr lang="nl-BE" dirty="0" err="1" smtClean="0"/>
              <a:t>commands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screens</a:t>
            </a:r>
            <a:endParaRPr lang="nl-BE" dirty="0" smtClean="0"/>
          </a:p>
          <a:p>
            <a:r>
              <a:rPr lang="nl-BE" dirty="0" err="1" smtClean="0"/>
              <a:t>Use</a:t>
            </a:r>
            <a:r>
              <a:rPr lang="nl-BE" dirty="0" smtClean="0"/>
              <a:t> CLI!</a:t>
            </a:r>
          </a:p>
          <a:p>
            <a:r>
              <a:rPr lang="nl-BE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1. </a:t>
            </a:r>
            <a:r>
              <a:rPr lang="nl-BE" dirty="0" err="1" smtClean="0"/>
              <a:t>Create</a:t>
            </a:r>
            <a:r>
              <a:rPr lang="nl-BE" dirty="0" smtClean="0"/>
              <a:t> new </a:t>
            </a:r>
            <a:r>
              <a:rPr lang="nl-BE" dirty="0" err="1" smtClean="0"/>
              <a:t>repository</a:t>
            </a:r>
            <a:r>
              <a:rPr lang="nl-BE" dirty="0" smtClean="0"/>
              <a:t> on GitHub</a:t>
            </a:r>
          </a:p>
          <a:p>
            <a:r>
              <a:rPr lang="nl-BE" dirty="0" smtClean="0"/>
              <a:t>2. Open </a:t>
            </a:r>
            <a:r>
              <a:rPr lang="nl-BE" dirty="0" err="1" smtClean="0"/>
              <a:t>GitBash</a:t>
            </a:r>
            <a:endParaRPr lang="nl-BE" dirty="0" smtClean="0"/>
          </a:p>
          <a:p>
            <a:r>
              <a:rPr lang="nl-BE" dirty="0" smtClean="0"/>
              <a:t>3. Change </a:t>
            </a:r>
            <a:r>
              <a:rPr lang="nl-BE" dirty="0" err="1" smtClean="0"/>
              <a:t>working</a:t>
            </a:r>
            <a:r>
              <a:rPr lang="nl-BE" dirty="0" smtClean="0"/>
              <a:t> directory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project</a:t>
            </a:r>
          </a:p>
          <a:p>
            <a:r>
              <a:rPr lang="nl-BE" dirty="0" smtClean="0"/>
              <a:t>4. </a:t>
            </a:r>
            <a:r>
              <a:rPr lang="nl-BE" dirty="0" err="1"/>
              <a:t>Initialize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directory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Git </a:t>
            </a:r>
            <a:r>
              <a:rPr lang="nl-BE" dirty="0" err="1" smtClean="0"/>
              <a:t>repository</a:t>
            </a:r>
            <a:endParaRPr lang="nl-BE" dirty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07" y="4106313"/>
            <a:ext cx="8982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5. </a:t>
            </a:r>
            <a:r>
              <a:rPr lang="nl-BE" dirty="0" err="1" smtClean="0"/>
              <a:t>Add</a:t>
            </a:r>
            <a:r>
              <a:rPr lang="nl-BE" dirty="0" smtClean="0"/>
              <a:t> files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 err="1" smtClean="0"/>
              <a:t>repository</a:t>
            </a:r>
            <a:endParaRPr lang="nl-BE" dirty="0" smtClean="0"/>
          </a:p>
          <a:p>
            <a:r>
              <a:rPr lang="nl-BE" dirty="0" smtClean="0"/>
              <a:t>µ</a:t>
            </a:r>
          </a:p>
          <a:p>
            <a:endParaRPr lang="nl-BE" dirty="0" smtClean="0"/>
          </a:p>
          <a:p>
            <a:r>
              <a:rPr lang="nl-BE" dirty="0" smtClean="0"/>
              <a:t>6. </a:t>
            </a:r>
            <a:r>
              <a:rPr lang="nl-BE" dirty="0" err="1" smtClean="0"/>
              <a:t>Commit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files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73" y="2411321"/>
            <a:ext cx="582930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73" y="4001294"/>
            <a:ext cx="608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7. Link project aan de remote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8. Push</a:t>
            </a:r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60" y="2312125"/>
            <a:ext cx="9253538" cy="13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60" y="4349931"/>
            <a:ext cx="7165249" cy="17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Working</a:t>
            </a:r>
            <a:r>
              <a:rPr lang="nl-BE" dirty="0" smtClean="0"/>
              <a:t> Tree </a:t>
            </a:r>
            <a:r>
              <a:rPr lang="nl-BE" dirty="0" err="1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states</a:t>
            </a:r>
            <a:endParaRPr lang="nl-BE" dirty="0"/>
          </a:p>
          <a:p>
            <a:r>
              <a:rPr lang="nl-BE" dirty="0" err="1" smtClean="0"/>
              <a:t>Untracked</a:t>
            </a:r>
            <a:r>
              <a:rPr lang="nl-BE" dirty="0" smtClean="0"/>
              <a:t>: </a:t>
            </a:r>
            <a:r>
              <a:rPr lang="nl-BE" dirty="0" err="1" smtClean="0"/>
              <a:t>newly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files (red)</a:t>
            </a:r>
          </a:p>
          <a:p>
            <a:r>
              <a:rPr lang="nl-BE" dirty="0" err="1" smtClean="0"/>
              <a:t>Unstaged</a:t>
            </a:r>
            <a:r>
              <a:rPr lang="nl-BE" dirty="0" smtClean="0"/>
              <a:t>: </a:t>
            </a:r>
            <a:r>
              <a:rPr lang="nl-BE" dirty="0" err="1" smtClean="0"/>
              <a:t>changed</a:t>
            </a:r>
            <a:r>
              <a:rPr lang="nl-BE" dirty="0" smtClean="0"/>
              <a:t> files </a:t>
            </a:r>
            <a:r>
              <a:rPr lang="nl-BE" dirty="0" err="1" smtClean="0"/>
              <a:t>already</a:t>
            </a:r>
            <a:r>
              <a:rPr lang="nl-BE" dirty="0" smtClean="0"/>
              <a:t> </a:t>
            </a:r>
            <a:r>
              <a:rPr lang="nl-BE" dirty="0" err="1" smtClean="0"/>
              <a:t>known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git;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r>
              <a:rPr lang="nl-BE" dirty="0" smtClean="0"/>
              <a:t> in next </a:t>
            </a:r>
            <a:r>
              <a:rPr lang="nl-BE" dirty="0" err="1" smtClean="0"/>
              <a:t>commit</a:t>
            </a:r>
            <a:r>
              <a:rPr lang="nl-BE" dirty="0"/>
              <a:t> </a:t>
            </a:r>
            <a:r>
              <a:rPr lang="nl-BE" dirty="0" smtClean="0"/>
              <a:t>(red)</a:t>
            </a:r>
          </a:p>
          <a:p>
            <a:r>
              <a:rPr lang="nl-BE" dirty="0" err="1" smtClean="0"/>
              <a:t>Staged</a:t>
            </a:r>
            <a:r>
              <a:rPr lang="nl-BE" dirty="0" smtClean="0"/>
              <a:t>: </a:t>
            </a:r>
            <a:r>
              <a:rPr lang="nl-BE" dirty="0" err="1" smtClean="0"/>
              <a:t>changed</a:t>
            </a:r>
            <a:r>
              <a:rPr lang="nl-BE" dirty="0" smtClean="0"/>
              <a:t> files </a:t>
            </a:r>
            <a:r>
              <a:rPr lang="nl-BE" dirty="0" err="1" smtClean="0"/>
              <a:t>included</a:t>
            </a:r>
            <a:r>
              <a:rPr lang="nl-BE" dirty="0" smtClean="0"/>
              <a:t> in next </a:t>
            </a:r>
            <a:r>
              <a:rPr lang="nl-BE" dirty="0" err="1" smtClean="0"/>
              <a:t>commit</a:t>
            </a:r>
            <a:r>
              <a:rPr lang="nl-BE" dirty="0" smtClean="0"/>
              <a:t> (green)</a:t>
            </a:r>
          </a:p>
          <a:p>
            <a:r>
              <a:rPr lang="nl-BE" dirty="0" err="1" smtClean="0"/>
              <a:t>Commited</a:t>
            </a:r>
            <a:r>
              <a:rPr lang="nl-BE" dirty="0" smtClean="0"/>
              <a:t>: </a:t>
            </a:r>
            <a:r>
              <a:rPr lang="nl-BE" dirty="0" err="1" smtClean="0"/>
              <a:t>Saved</a:t>
            </a:r>
            <a:r>
              <a:rPr lang="nl-BE" dirty="0" smtClean="0"/>
              <a:t> files </a:t>
            </a:r>
            <a:r>
              <a:rPr lang="nl-BE" dirty="0" err="1" smtClean="0"/>
              <a:t>into</a:t>
            </a:r>
            <a:r>
              <a:rPr lang="nl-BE" dirty="0" smtClean="0"/>
              <a:t> git </a:t>
            </a:r>
            <a:r>
              <a:rPr lang="nl-BE" dirty="0" err="1" smtClean="0"/>
              <a:t>and</a:t>
            </a:r>
            <a:r>
              <a:rPr lang="nl-BE" dirty="0" smtClean="0"/>
              <a:t> has no changes </a:t>
            </a:r>
            <a:r>
              <a:rPr lang="nl-BE" dirty="0" err="1" smtClean="0"/>
              <a:t>since</a:t>
            </a:r>
            <a:r>
              <a:rPr lang="nl-BE" dirty="0" smtClean="0"/>
              <a:t>. </a:t>
            </a:r>
            <a:r>
              <a:rPr lang="nl-BE" dirty="0" err="1" smtClean="0"/>
              <a:t>Considered</a:t>
            </a:r>
            <a:r>
              <a:rPr lang="nl-BE" dirty="0" smtClean="0"/>
              <a:t> clean.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Unstaged</a:t>
            </a:r>
            <a:r>
              <a:rPr lang="nl-BE" dirty="0"/>
              <a:t> </a:t>
            </a:r>
            <a:r>
              <a:rPr lang="nl-BE" dirty="0" smtClean="0"/>
              <a:t>/ </a:t>
            </a:r>
            <a:r>
              <a:rPr lang="nl-BE" dirty="0" err="1" smtClean="0"/>
              <a:t>Untracked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362994"/>
            <a:ext cx="9648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Staged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2720181"/>
            <a:ext cx="6124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4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Commited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0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</p:spPr>
        <p:txBody>
          <a:bodyPr/>
          <a:lstStyle/>
          <a:p>
            <a:r>
              <a:rPr lang="nl-BE" dirty="0" smtClean="0"/>
              <a:t>Version Control System</a:t>
            </a:r>
          </a:p>
          <a:p>
            <a:r>
              <a:rPr lang="nl-BE" dirty="0" smtClean="0"/>
              <a:t>System </a:t>
            </a:r>
            <a:r>
              <a:rPr lang="nl-BE" dirty="0" err="1" smtClean="0"/>
              <a:t>that</a:t>
            </a:r>
            <a:r>
              <a:rPr lang="nl-BE" dirty="0" smtClean="0"/>
              <a:t> records changes of files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Advantages</a:t>
            </a:r>
            <a:r>
              <a:rPr lang="nl-BE" dirty="0" smtClean="0"/>
              <a:t>: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BACK TO THE PAST!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19" y="601164"/>
            <a:ext cx="3876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Geschiedenis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 smtClean="0"/>
              <a:t>3 generaties</a:t>
            </a:r>
          </a:p>
          <a:p>
            <a:r>
              <a:rPr lang="nl-BE" dirty="0" smtClean="0"/>
              <a:t>1</a:t>
            </a:r>
            <a:r>
              <a:rPr lang="nl-BE" baseline="30000" dirty="0" smtClean="0"/>
              <a:t>ste</a:t>
            </a:r>
            <a:r>
              <a:rPr lang="nl-BE" dirty="0" smtClean="0"/>
              <a:t>: </a:t>
            </a:r>
            <a:r>
              <a:rPr lang="nl-BE" dirty="0" err="1" smtClean="0"/>
              <a:t>Local</a:t>
            </a:r>
            <a:endParaRPr lang="nl-BE" dirty="0" smtClean="0"/>
          </a:p>
          <a:p>
            <a:r>
              <a:rPr lang="nl-BE" dirty="0" smtClean="0"/>
              <a:t>2</a:t>
            </a:r>
            <a:r>
              <a:rPr lang="nl-BE" baseline="30000" dirty="0" smtClean="0"/>
              <a:t>de</a:t>
            </a:r>
            <a:r>
              <a:rPr lang="nl-BE" dirty="0" smtClean="0"/>
              <a:t>: </a:t>
            </a:r>
            <a:r>
              <a:rPr lang="nl-BE" dirty="0" err="1" smtClean="0"/>
              <a:t>Centralized</a:t>
            </a:r>
            <a:endParaRPr lang="nl-BE" dirty="0" smtClean="0"/>
          </a:p>
          <a:p>
            <a:r>
              <a:rPr lang="nl-BE" dirty="0" smtClean="0"/>
              <a:t>3</a:t>
            </a:r>
            <a:r>
              <a:rPr lang="nl-BE" baseline="30000" dirty="0" smtClean="0"/>
              <a:t>de</a:t>
            </a:r>
            <a:r>
              <a:rPr lang="nl-BE" dirty="0" smtClean="0"/>
              <a:t>: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One</a:t>
            </a:r>
            <a:r>
              <a:rPr lang="nl-BE" dirty="0" smtClean="0"/>
              <a:t> machine</a:t>
            </a:r>
          </a:p>
          <a:p>
            <a:r>
              <a:rPr lang="nl-BE" dirty="0" err="1" smtClean="0"/>
              <a:t>Difficult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share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smtClean="0"/>
              <a:t>High risk of </a:t>
            </a:r>
            <a:r>
              <a:rPr lang="nl-BE" dirty="0" err="1" smtClean="0"/>
              <a:t>losing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Bvb</a:t>
            </a:r>
            <a:r>
              <a:rPr lang="nl-BE" dirty="0" smtClean="0"/>
              <a:t> : RCS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6" y="2237582"/>
            <a:ext cx="4755356" cy="40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7"/>
          </a:xfrm>
        </p:spPr>
        <p:txBody>
          <a:bodyPr/>
          <a:lstStyle/>
          <a:p>
            <a:r>
              <a:rPr lang="nl-BE" dirty="0" err="1" smtClean="0"/>
              <a:t>Centralized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nl-BE" dirty="0" err="1" smtClean="0"/>
              <a:t>Keeps</a:t>
            </a:r>
            <a:r>
              <a:rPr lang="nl-BE" dirty="0" smtClean="0"/>
              <a:t> changes in a </a:t>
            </a:r>
            <a:r>
              <a:rPr lang="nl-BE" dirty="0" err="1" smtClean="0"/>
              <a:t>central</a:t>
            </a:r>
            <a:r>
              <a:rPr lang="nl-BE" dirty="0" smtClean="0"/>
              <a:t> database</a:t>
            </a:r>
          </a:p>
          <a:p>
            <a:r>
              <a:rPr lang="nl-BE" dirty="0" smtClean="0"/>
              <a:t>The </a:t>
            </a:r>
            <a:r>
              <a:rPr lang="nl-BE" dirty="0" err="1" smtClean="0"/>
              <a:t>local</a:t>
            </a:r>
            <a:r>
              <a:rPr lang="nl-BE" dirty="0" smtClean="0"/>
              <a:t> computer has  </a:t>
            </a:r>
            <a:r>
              <a:rPr lang="nl-BE" dirty="0" err="1" smtClean="0"/>
              <a:t>the</a:t>
            </a:r>
            <a:r>
              <a:rPr lang="nl-BE" dirty="0" smtClean="0"/>
              <a:t> last snapshot</a:t>
            </a:r>
          </a:p>
          <a:p>
            <a:r>
              <a:rPr lang="nl-BE" dirty="0" smtClean="0"/>
              <a:t>Easy </a:t>
            </a:r>
            <a:r>
              <a:rPr lang="nl-BE" dirty="0" err="1" smtClean="0"/>
              <a:t>to</a:t>
            </a:r>
            <a:r>
              <a:rPr lang="nl-BE" dirty="0" smtClean="0"/>
              <a:t> share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dangerous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break a </a:t>
            </a:r>
            <a:r>
              <a:rPr lang="nl-BE" dirty="0" err="1" smtClean="0"/>
              <a:t>version</a:t>
            </a:r>
            <a:endParaRPr lang="nl-BE" dirty="0" smtClean="0"/>
          </a:p>
          <a:p>
            <a:r>
              <a:rPr lang="nl-BE" dirty="0" err="1" smtClean="0"/>
              <a:t>Bvb</a:t>
            </a:r>
            <a:r>
              <a:rPr lang="nl-BE" dirty="0" smtClean="0"/>
              <a:t>: CVS, SVN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3" y="4001294"/>
            <a:ext cx="3935403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nl-BE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/>
          <a:lstStyle/>
          <a:p>
            <a:r>
              <a:rPr lang="nl-BE" dirty="0"/>
              <a:t>V</a:t>
            </a:r>
            <a:r>
              <a:rPr lang="nl-BE" dirty="0" smtClean="0"/>
              <a:t>olledige geschiedenis van het gehele project op elke computer</a:t>
            </a:r>
          </a:p>
          <a:p>
            <a:r>
              <a:rPr lang="nl-BE" dirty="0" smtClean="0"/>
              <a:t>Meer </a:t>
            </a:r>
            <a:r>
              <a:rPr lang="nl-BE" dirty="0" err="1" smtClean="0"/>
              <a:t>locaal</a:t>
            </a:r>
            <a:r>
              <a:rPr lang="nl-BE" dirty="0" smtClean="0"/>
              <a:t> geheugen nodig</a:t>
            </a:r>
          </a:p>
          <a:p>
            <a:r>
              <a:rPr lang="nl-BE" dirty="0" smtClean="0"/>
              <a:t>Laag risico om werk te verliezen </a:t>
            </a:r>
          </a:p>
          <a:p>
            <a:r>
              <a:rPr lang="nl-BE" dirty="0" smtClean="0"/>
              <a:t>Infrastructuur om met anderen vanop afstand te </a:t>
            </a:r>
            <a:r>
              <a:rPr lang="nl-BE" dirty="0" err="1" smtClean="0"/>
              <a:t>synchronizeren</a:t>
            </a:r>
            <a:r>
              <a:rPr lang="nl-BE" dirty="0" smtClean="0"/>
              <a:t> </a:t>
            </a:r>
          </a:p>
          <a:p>
            <a:r>
              <a:rPr lang="nl-BE" dirty="0" smtClean="0"/>
              <a:t>Meestal gecombineerd met centraal </a:t>
            </a:r>
            <a:r>
              <a:rPr lang="nl-BE" dirty="0" err="1" smtClean="0"/>
              <a:t>repository</a:t>
            </a:r>
            <a:r>
              <a:rPr lang="nl-BE" dirty="0" smtClean="0"/>
              <a:t> (ex: GitHub)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 : Git, </a:t>
            </a:r>
            <a:r>
              <a:rPr lang="nl-BE" dirty="0" err="1" smtClean="0"/>
              <a:t>Mercurial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7" y="3871912"/>
            <a:ext cx="383619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Modern 3</a:t>
            </a:r>
            <a:r>
              <a:rPr lang="nl-BE" baseline="30000" dirty="0" smtClean="0"/>
              <a:t>th</a:t>
            </a:r>
            <a:r>
              <a:rPr lang="nl-BE" dirty="0" smtClean="0"/>
              <a:t> </a:t>
            </a:r>
            <a:r>
              <a:rPr lang="nl-BE" dirty="0" err="1" smtClean="0"/>
              <a:t>generation</a:t>
            </a:r>
            <a:r>
              <a:rPr lang="nl-BE" dirty="0" smtClean="0"/>
              <a:t> VCS</a:t>
            </a:r>
          </a:p>
          <a:p>
            <a:r>
              <a:rPr lang="nl-BE" dirty="0" smtClean="0"/>
              <a:t>Open Source</a:t>
            </a:r>
          </a:p>
          <a:p>
            <a:r>
              <a:rPr lang="nl-BE" dirty="0" err="1" smtClean="0"/>
              <a:t>Linus</a:t>
            </a:r>
            <a:r>
              <a:rPr lang="nl-BE" dirty="0" smtClean="0"/>
              <a:t> </a:t>
            </a:r>
            <a:r>
              <a:rPr lang="nl-BE" dirty="0" err="1" smtClean="0"/>
              <a:t>Torvalds</a:t>
            </a:r>
            <a:r>
              <a:rPr lang="nl-BE" dirty="0" smtClean="0"/>
              <a:t> (LINUX)</a:t>
            </a:r>
          </a:p>
          <a:p>
            <a:r>
              <a:rPr lang="nl-BE" dirty="0" smtClean="0"/>
              <a:t>For </a:t>
            </a:r>
            <a:r>
              <a:rPr lang="nl-BE" dirty="0" err="1" smtClean="0"/>
              <a:t>little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huge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endParaRPr lang="nl-BE" dirty="0" smtClean="0"/>
          </a:p>
          <a:p>
            <a:r>
              <a:rPr lang="nl-BE" dirty="0" smtClean="0"/>
              <a:t>Complex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steep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r>
              <a:rPr lang="nl-BE" dirty="0" smtClean="0"/>
              <a:t> curve</a:t>
            </a:r>
          </a:p>
          <a:p>
            <a:r>
              <a:rPr lang="nl-BE" dirty="0" smtClean="0"/>
              <a:t>Using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alot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teach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GIT</a:t>
            </a:r>
          </a:p>
          <a:p>
            <a:r>
              <a:rPr lang="nl-BE" i="1" dirty="0" smtClean="0"/>
              <a:t>Git : a </a:t>
            </a:r>
            <a:r>
              <a:rPr lang="nl-BE" i="1" dirty="0" err="1" smtClean="0"/>
              <a:t>stupid</a:t>
            </a:r>
            <a:r>
              <a:rPr lang="nl-BE" i="1" dirty="0" smtClean="0"/>
              <a:t> or </a:t>
            </a:r>
            <a:r>
              <a:rPr lang="nl-BE" i="1" dirty="0" err="1" smtClean="0"/>
              <a:t>worthless</a:t>
            </a:r>
            <a:r>
              <a:rPr lang="nl-BE" i="1" dirty="0" smtClean="0"/>
              <a:t> person (</a:t>
            </a:r>
            <a:r>
              <a:rPr lang="nl-BE" i="1" dirty="0" err="1" smtClean="0"/>
              <a:t>especially</a:t>
            </a:r>
            <a:r>
              <a:rPr lang="nl-BE" i="1" dirty="0" smtClean="0"/>
              <a:t> a man)</a:t>
            </a:r>
          </a:p>
        </p:txBody>
      </p:sp>
    </p:spTree>
    <p:extLst>
      <p:ext uri="{BB962C8B-B14F-4D97-AF65-F5344CB8AC3E}">
        <p14:creationId xmlns:p14="http://schemas.microsoft.com/office/powerpoint/2010/main" val="9918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Online Git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GitHub</a:t>
            </a:r>
          </a:p>
          <a:p>
            <a:r>
              <a:rPr lang="nl-BE" dirty="0" err="1" smtClean="0"/>
              <a:t>BitBucket</a:t>
            </a:r>
            <a:endParaRPr lang="nl-BE" dirty="0" smtClean="0"/>
          </a:p>
          <a:p>
            <a:r>
              <a:rPr lang="nl-BE" dirty="0" err="1" smtClean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Install</a:t>
            </a:r>
            <a:r>
              <a:rPr lang="nl-BE" dirty="0" smtClean="0"/>
              <a:t>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652712"/>
            <a:ext cx="8391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</TotalTime>
  <Words>325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  </vt:lpstr>
      <vt:lpstr>VCS?</vt:lpstr>
      <vt:lpstr>Geschiedenis</vt:lpstr>
      <vt:lpstr>Local Version Control</vt:lpstr>
      <vt:lpstr>Centralized Version Control</vt:lpstr>
      <vt:lpstr>Distributed Version Control</vt:lpstr>
      <vt:lpstr>GIT</vt:lpstr>
      <vt:lpstr>Online Git Services</vt:lpstr>
      <vt:lpstr>Install Git</vt:lpstr>
      <vt:lpstr>CLI vs GUI</vt:lpstr>
      <vt:lpstr>MyFirstGitProject</vt:lpstr>
      <vt:lpstr>MyFirstGitProject</vt:lpstr>
      <vt:lpstr>MyFirstGitProject</vt:lpstr>
      <vt:lpstr>Working Tree States</vt:lpstr>
      <vt:lpstr>Unstaged / Untracked</vt:lpstr>
      <vt:lpstr>Staged</vt:lpstr>
      <vt:lpstr>Commited</vt:lpstr>
    </vt:vector>
  </TitlesOfParts>
  <Company>Realdolmen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Tom Van de Steene</dc:creator>
  <cp:lastModifiedBy>Tom Van de Steene</cp:lastModifiedBy>
  <cp:revision>31</cp:revision>
  <dcterms:created xsi:type="dcterms:W3CDTF">2018-05-17T14:03:29Z</dcterms:created>
  <dcterms:modified xsi:type="dcterms:W3CDTF">2018-05-23T09:02:40Z</dcterms:modified>
</cp:coreProperties>
</file>