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6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6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5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8486-6181-4FEA-9EF9-D92D9E0C25A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GIT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Een korte presentatie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Tom Van de Steene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85" y="677771"/>
            <a:ext cx="1800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CLI </a:t>
            </a:r>
            <a:r>
              <a:rPr lang="nl-BE" dirty="0" err="1" smtClean="0"/>
              <a:t>vs</a:t>
            </a:r>
            <a:r>
              <a:rPr lang="nl-BE" dirty="0" smtClean="0"/>
              <a:t>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GUI </a:t>
            </a:r>
            <a:r>
              <a:rPr lang="nl-BE" dirty="0" err="1" smtClean="0"/>
              <a:t>bvb</a:t>
            </a:r>
            <a:r>
              <a:rPr lang="nl-BE" dirty="0" smtClean="0"/>
              <a:t> : </a:t>
            </a:r>
            <a:r>
              <a:rPr lang="nl-BE" dirty="0" err="1" smtClean="0"/>
              <a:t>Gitkraken</a:t>
            </a:r>
            <a:r>
              <a:rPr lang="nl-BE" dirty="0" smtClean="0"/>
              <a:t>, </a:t>
            </a:r>
            <a:r>
              <a:rPr lang="nl-BE" dirty="0" err="1" smtClean="0"/>
              <a:t>SourceTree</a:t>
            </a:r>
            <a:r>
              <a:rPr lang="nl-BE" dirty="0" smtClean="0"/>
              <a:t>, …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git-scm.com/downloads/guis</a:t>
            </a:r>
            <a:endParaRPr lang="en-US" dirty="0" smtClean="0"/>
          </a:p>
          <a:p>
            <a:r>
              <a:rPr lang="nl-BE" dirty="0" smtClean="0"/>
              <a:t>GUI tools gebruiken GIT </a:t>
            </a:r>
            <a:r>
              <a:rPr lang="nl-BE" dirty="0" err="1" smtClean="0"/>
              <a:t>commands</a:t>
            </a:r>
            <a:r>
              <a:rPr lang="nl-BE" dirty="0" smtClean="0"/>
              <a:t> achter de schermen</a:t>
            </a:r>
            <a:endParaRPr lang="nl-BE" dirty="0" smtClean="0"/>
          </a:p>
          <a:p>
            <a:r>
              <a:rPr lang="nl-BE" dirty="0" smtClean="0"/>
              <a:t>Om git snel te leren is het best de CLI te gebruiken</a:t>
            </a:r>
          </a:p>
          <a:p>
            <a:r>
              <a:rPr lang="nl-BE" dirty="0" smtClean="0"/>
              <a:t>Ikzelf gebruik </a:t>
            </a:r>
            <a:r>
              <a:rPr lang="nl-BE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1. Creëer een nieuwe </a:t>
            </a:r>
            <a:r>
              <a:rPr lang="nl-BE" dirty="0" err="1" smtClean="0"/>
              <a:t>repository</a:t>
            </a:r>
            <a:r>
              <a:rPr lang="nl-BE" dirty="0" smtClean="0"/>
              <a:t> op GitHub</a:t>
            </a:r>
          </a:p>
          <a:p>
            <a:r>
              <a:rPr lang="nl-BE" dirty="0" smtClean="0"/>
              <a:t>2. Open </a:t>
            </a:r>
            <a:r>
              <a:rPr lang="nl-BE" dirty="0" err="1" smtClean="0"/>
              <a:t>GitBash</a:t>
            </a:r>
            <a:endParaRPr lang="nl-BE" dirty="0" smtClean="0"/>
          </a:p>
          <a:p>
            <a:r>
              <a:rPr lang="nl-BE" dirty="0" smtClean="0"/>
              <a:t>3. Verander werk directory naar </a:t>
            </a:r>
            <a:r>
              <a:rPr lang="nl-BE" dirty="0" err="1" smtClean="0"/>
              <a:t>locaal</a:t>
            </a:r>
            <a:r>
              <a:rPr lang="nl-BE" dirty="0" smtClean="0"/>
              <a:t> project</a:t>
            </a:r>
          </a:p>
          <a:p>
            <a:r>
              <a:rPr lang="nl-BE" dirty="0" smtClean="0"/>
              <a:t>4</a:t>
            </a:r>
            <a:r>
              <a:rPr lang="nl-BE" dirty="0" smtClean="0"/>
              <a:t>. </a:t>
            </a:r>
            <a:r>
              <a:rPr lang="nl-BE" dirty="0" err="1" smtClean="0"/>
              <a:t>Initialiseer</a:t>
            </a:r>
            <a:r>
              <a:rPr lang="nl-BE" dirty="0" smtClean="0"/>
              <a:t> </a:t>
            </a:r>
            <a:r>
              <a:rPr lang="nl-BE" dirty="0" smtClean="0"/>
              <a:t>de </a:t>
            </a:r>
            <a:r>
              <a:rPr lang="nl-BE" dirty="0" err="1" smtClean="0"/>
              <a:t>locale</a:t>
            </a:r>
            <a:r>
              <a:rPr lang="nl-BE" dirty="0" smtClean="0"/>
              <a:t> directory als een Git </a:t>
            </a:r>
            <a:r>
              <a:rPr lang="nl-BE" dirty="0" err="1" smtClean="0"/>
              <a:t>repository</a:t>
            </a:r>
            <a:endParaRPr lang="nl-BE" dirty="0" smtClean="0"/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11" y="3794079"/>
            <a:ext cx="8982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3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5. Voeg de files toe in </a:t>
            </a:r>
            <a:r>
              <a:rPr lang="nl-BE" dirty="0" err="1" smtClean="0"/>
              <a:t>locale</a:t>
            </a:r>
            <a:r>
              <a:rPr lang="nl-BE" dirty="0" smtClean="0"/>
              <a:t> </a:t>
            </a:r>
            <a:r>
              <a:rPr lang="nl-BE" dirty="0" err="1" smtClean="0"/>
              <a:t>repository</a:t>
            </a:r>
            <a:endParaRPr lang="nl-BE" dirty="0" smtClean="0"/>
          </a:p>
          <a:p>
            <a:r>
              <a:rPr lang="nl-BE" dirty="0" smtClean="0"/>
              <a:t>µ</a:t>
            </a:r>
          </a:p>
          <a:p>
            <a:r>
              <a:rPr lang="nl-BE" dirty="0" smtClean="0"/>
              <a:t>6. </a:t>
            </a:r>
            <a:r>
              <a:rPr lang="nl-BE" dirty="0" err="1" smtClean="0"/>
              <a:t>Commit</a:t>
            </a:r>
            <a:r>
              <a:rPr lang="nl-BE" dirty="0" smtClean="0"/>
              <a:t> de files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7. link project naar de remote </a:t>
            </a:r>
            <a:r>
              <a:rPr lang="nl-BE" dirty="0" err="1" smtClean="0"/>
              <a:t>repository</a:t>
            </a:r>
            <a:endParaRPr lang="nl-BE" dirty="0" smtClean="0"/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73" y="2411321"/>
            <a:ext cx="582930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73" y="3282156"/>
            <a:ext cx="60864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7. Link project aan de remote </a:t>
            </a:r>
            <a:r>
              <a:rPr lang="nl-BE" dirty="0" err="1" smtClean="0"/>
              <a:t>repository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8. Push</a:t>
            </a:r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60" y="2312125"/>
            <a:ext cx="9253538" cy="138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60" y="4349931"/>
            <a:ext cx="7165249" cy="174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een VCS?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04"/>
          </a:xfrm>
        </p:spPr>
        <p:txBody>
          <a:bodyPr/>
          <a:lstStyle/>
          <a:p>
            <a:r>
              <a:rPr lang="nl-BE" dirty="0" smtClean="0"/>
              <a:t>Version Control System</a:t>
            </a:r>
          </a:p>
          <a:p>
            <a:r>
              <a:rPr lang="nl-BE" dirty="0" smtClean="0"/>
              <a:t>Een systeem dat veranderingen bijhoudt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Voordelen: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smtClean="0"/>
              <a:t>BACK TO THE PAST!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19" y="601164"/>
            <a:ext cx="3876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Geschiedenis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 smtClean="0"/>
              <a:t>3 generaties</a:t>
            </a:r>
          </a:p>
          <a:p>
            <a:r>
              <a:rPr lang="nl-BE" dirty="0" smtClean="0"/>
              <a:t>1</a:t>
            </a:r>
            <a:r>
              <a:rPr lang="nl-BE" baseline="30000" dirty="0" smtClean="0"/>
              <a:t>ste</a:t>
            </a:r>
            <a:r>
              <a:rPr lang="nl-BE" dirty="0" smtClean="0"/>
              <a:t>: </a:t>
            </a:r>
            <a:r>
              <a:rPr lang="nl-BE" dirty="0" err="1" smtClean="0"/>
              <a:t>Local</a:t>
            </a:r>
            <a:endParaRPr lang="nl-BE" dirty="0" smtClean="0"/>
          </a:p>
          <a:p>
            <a:r>
              <a:rPr lang="nl-BE" dirty="0" smtClean="0"/>
              <a:t>2</a:t>
            </a:r>
            <a:r>
              <a:rPr lang="nl-BE" baseline="30000" dirty="0" smtClean="0"/>
              <a:t>de</a:t>
            </a:r>
            <a:r>
              <a:rPr lang="nl-BE" dirty="0" smtClean="0"/>
              <a:t>: </a:t>
            </a:r>
            <a:r>
              <a:rPr lang="nl-BE" dirty="0" err="1" smtClean="0"/>
              <a:t>Centralized</a:t>
            </a:r>
            <a:endParaRPr lang="nl-BE" dirty="0" smtClean="0"/>
          </a:p>
          <a:p>
            <a:r>
              <a:rPr lang="nl-BE" dirty="0" smtClean="0"/>
              <a:t>3</a:t>
            </a:r>
            <a:r>
              <a:rPr lang="nl-BE" baseline="30000" dirty="0" smtClean="0"/>
              <a:t>de</a:t>
            </a:r>
            <a:r>
              <a:rPr lang="nl-BE" dirty="0" smtClean="0"/>
              <a:t>: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</a:t>
            </a:r>
            <a:r>
              <a:rPr lang="nl-BE" dirty="0" smtClean="0"/>
              <a:t>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Harde schijf</a:t>
            </a:r>
          </a:p>
          <a:p>
            <a:r>
              <a:rPr lang="nl-BE" dirty="0" smtClean="0"/>
              <a:t>Moeilijk om werk te delen</a:t>
            </a:r>
          </a:p>
          <a:p>
            <a:r>
              <a:rPr lang="nl-BE" dirty="0" smtClean="0"/>
              <a:t>Hoog risico om werk te verliezen</a:t>
            </a:r>
          </a:p>
          <a:p>
            <a:r>
              <a:rPr lang="nl-BE" dirty="0" smtClean="0"/>
              <a:t>Alles op 1 machine</a:t>
            </a:r>
          </a:p>
          <a:p>
            <a:r>
              <a:rPr lang="nl-BE" dirty="0" err="1" smtClean="0"/>
              <a:t>Bvb</a:t>
            </a:r>
            <a:r>
              <a:rPr lang="nl-BE" dirty="0" smtClean="0"/>
              <a:t> : RCS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006" y="2237582"/>
            <a:ext cx="4755356" cy="40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7"/>
          </a:xfrm>
        </p:spPr>
        <p:txBody>
          <a:bodyPr/>
          <a:lstStyle/>
          <a:p>
            <a:r>
              <a:rPr lang="nl-BE" dirty="0" err="1" smtClean="0"/>
              <a:t>Centralized</a:t>
            </a:r>
            <a:r>
              <a:rPr lang="nl-BE" dirty="0" smtClean="0"/>
              <a:t>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/>
          <a:lstStyle/>
          <a:p>
            <a:r>
              <a:rPr lang="nl-BE" dirty="0" smtClean="0"/>
              <a:t>Bewaard veranderingen in een centrale database</a:t>
            </a:r>
          </a:p>
          <a:p>
            <a:r>
              <a:rPr lang="nl-BE" dirty="0" smtClean="0"/>
              <a:t>De lokale computer heeft de laatste snapshot</a:t>
            </a:r>
          </a:p>
          <a:p>
            <a:r>
              <a:rPr lang="nl-BE" dirty="0" smtClean="0"/>
              <a:t>Makkelijk om werk te delen</a:t>
            </a:r>
          </a:p>
          <a:p>
            <a:r>
              <a:rPr lang="nl-BE" dirty="0" smtClean="0"/>
              <a:t>Nog altijd gevaarlijk om een versie kapot te maken</a:t>
            </a:r>
          </a:p>
          <a:p>
            <a:r>
              <a:rPr lang="nl-BE" dirty="0" err="1" smtClean="0"/>
              <a:t>Bvb</a:t>
            </a:r>
            <a:r>
              <a:rPr lang="nl-BE" dirty="0" smtClean="0"/>
              <a:t>: CVS, SVN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83" y="4001294"/>
            <a:ext cx="3935403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nl-BE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/>
          <a:lstStyle/>
          <a:p>
            <a:r>
              <a:rPr lang="nl-BE" dirty="0"/>
              <a:t>V</a:t>
            </a:r>
            <a:r>
              <a:rPr lang="nl-BE" dirty="0" smtClean="0"/>
              <a:t>olledige geschiedenis van het gehele project op elke computer</a:t>
            </a:r>
          </a:p>
          <a:p>
            <a:r>
              <a:rPr lang="nl-BE" dirty="0" smtClean="0"/>
              <a:t>Meer </a:t>
            </a:r>
            <a:r>
              <a:rPr lang="nl-BE" dirty="0" err="1" smtClean="0"/>
              <a:t>locaal</a:t>
            </a:r>
            <a:r>
              <a:rPr lang="nl-BE" dirty="0" smtClean="0"/>
              <a:t> geheugen nodig</a:t>
            </a:r>
          </a:p>
          <a:p>
            <a:r>
              <a:rPr lang="nl-BE" dirty="0" smtClean="0"/>
              <a:t>Laag risico om werk te verliezen </a:t>
            </a:r>
          </a:p>
          <a:p>
            <a:r>
              <a:rPr lang="nl-BE" dirty="0" smtClean="0"/>
              <a:t>Infrastructuur om met anderen vanop afstand te </a:t>
            </a:r>
            <a:r>
              <a:rPr lang="nl-BE" dirty="0" err="1" smtClean="0"/>
              <a:t>synchronizeren</a:t>
            </a:r>
            <a:r>
              <a:rPr lang="nl-BE" dirty="0" smtClean="0"/>
              <a:t> </a:t>
            </a:r>
          </a:p>
          <a:p>
            <a:r>
              <a:rPr lang="nl-BE" dirty="0" smtClean="0"/>
              <a:t>Meestal gecombineerd met centraal </a:t>
            </a:r>
            <a:r>
              <a:rPr lang="nl-BE" dirty="0" err="1" smtClean="0"/>
              <a:t>repository</a:t>
            </a:r>
            <a:r>
              <a:rPr lang="nl-BE" dirty="0" smtClean="0"/>
              <a:t> (</a:t>
            </a:r>
            <a:r>
              <a:rPr lang="nl-BE" dirty="0" err="1" smtClean="0"/>
              <a:t>bvb</a:t>
            </a:r>
            <a:r>
              <a:rPr lang="nl-BE" dirty="0" smtClean="0"/>
              <a:t>: GitHub)</a:t>
            </a:r>
          </a:p>
          <a:p>
            <a:r>
              <a:rPr lang="nl-BE" dirty="0" err="1" smtClean="0"/>
              <a:t>Bvb</a:t>
            </a:r>
            <a:r>
              <a:rPr lang="nl-BE" dirty="0" smtClean="0"/>
              <a:t> : Git, </a:t>
            </a:r>
            <a:r>
              <a:rPr lang="nl-BE" dirty="0" err="1" smtClean="0"/>
              <a:t>Mercurial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87" y="3871912"/>
            <a:ext cx="3836193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Moderne </a:t>
            </a:r>
            <a:r>
              <a:rPr lang="nl-BE" dirty="0" smtClean="0"/>
              <a:t>3</a:t>
            </a:r>
            <a:r>
              <a:rPr lang="nl-BE" baseline="30000" dirty="0" smtClean="0"/>
              <a:t>de</a:t>
            </a:r>
            <a:r>
              <a:rPr lang="nl-BE" dirty="0" smtClean="0"/>
              <a:t> generatie VCS</a:t>
            </a:r>
          </a:p>
          <a:p>
            <a:r>
              <a:rPr lang="nl-BE" dirty="0" smtClean="0"/>
              <a:t>Open Source</a:t>
            </a:r>
          </a:p>
          <a:p>
            <a:r>
              <a:rPr lang="nl-BE" dirty="0" smtClean="0"/>
              <a:t>Gecreëerd door </a:t>
            </a:r>
            <a:r>
              <a:rPr lang="nl-BE" dirty="0" err="1" smtClean="0"/>
              <a:t>Linus</a:t>
            </a:r>
            <a:r>
              <a:rPr lang="nl-BE" dirty="0" smtClean="0"/>
              <a:t> </a:t>
            </a:r>
            <a:r>
              <a:rPr lang="nl-BE" dirty="0" err="1" smtClean="0"/>
              <a:t>Torvalds</a:t>
            </a:r>
            <a:r>
              <a:rPr lang="nl-BE" dirty="0" smtClean="0"/>
              <a:t> (LINUX)</a:t>
            </a:r>
            <a:endParaRPr lang="nl-BE" dirty="0" smtClean="0"/>
          </a:p>
          <a:p>
            <a:r>
              <a:rPr lang="nl-BE" dirty="0" smtClean="0"/>
              <a:t>Zowel voor kleine als heel grote projecten</a:t>
            </a:r>
          </a:p>
          <a:p>
            <a:r>
              <a:rPr lang="nl-BE" dirty="0" smtClean="0"/>
              <a:t>Complex met </a:t>
            </a:r>
            <a:r>
              <a:rPr lang="nl-BE" dirty="0" err="1" smtClean="0"/>
              <a:t>stijle</a:t>
            </a:r>
            <a:r>
              <a:rPr lang="nl-BE" dirty="0" smtClean="0"/>
              <a:t> leercurve</a:t>
            </a:r>
          </a:p>
          <a:p>
            <a:r>
              <a:rPr lang="nl-BE" dirty="0" smtClean="0"/>
              <a:t>Je leert het door het veel te gebruiken</a:t>
            </a:r>
          </a:p>
          <a:p>
            <a:r>
              <a:rPr lang="nl-BE" i="1" dirty="0" smtClean="0"/>
              <a:t>Git : a </a:t>
            </a:r>
            <a:r>
              <a:rPr lang="nl-BE" i="1" dirty="0" err="1" smtClean="0"/>
              <a:t>stupid</a:t>
            </a:r>
            <a:r>
              <a:rPr lang="nl-BE" i="1" dirty="0" smtClean="0"/>
              <a:t> or </a:t>
            </a:r>
            <a:r>
              <a:rPr lang="nl-BE" i="1" dirty="0" err="1" smtClean="0"/>
              <a:t>worthless</a:t>
            </a:r>
            <a:r>
              <a:rPr lang="nl-BE" i="1" dirty="0" smtClean="0"/>
              <a:t> person (</a:t>
            </a:r>
            <a:r>
              <a:rPr lang="nl-BE" i="1" dirty="0" err="1" smtClean="0"/>
              <a:t>especially</a:t>
            </a:r>
            <a:r>
              <a:rPr lang="nl-BE" i="1" dirty="0" smtClean="0"/>
              <a:t> a man)</a:t>
            </a:r>
          </a:p>
        </p:txBody>
      </p:sp>
    </p:spTree>
    <p:extLst>
      <p:ext uri="{BB962C8B-B14F-4D97-AF65-F5344CB8AC3E}">
        <p14:creationId xmlns:p14="http://schemas.microsoft.com/office/powerpoint/2010/main" val="9918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Online Git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GitHub</a:t>
            </a:r>
          </a:p>
          <a:p>
            <a:r>
              <a:rPr lang="nl-BE" dirty="0" err="1" smtClean="0"/>
              <a:t>BitBucket</a:t>
            </a:r>
            <a:endParaRPr lang="nl-BE" dirty="0" smtClean="0"/>
          </a:p>
          <a:p>
            <a:r>
              <a:rPr lang="nl-BE" dirty="0" err="1" smtClean="0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Git installeren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652712"/>
            <a:ext cx="83915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6727</TotalTime>
  <Words>302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GIT  </vt:lpstr>
      <vt:lpstr>Wat is een VCS?</vt:lpstr>
      <vt:lpstr>Geschiedenis</vt:lpstr>
      <vt:lpstr>Local Version Control</vt:lpstr>
      <vt:lpstr>Centralized Version Control</vt:lpstr>
      <vt:lpstr>Distributed Version Control</vt:lpstr>
      <vt:lpstr>GIT</vt:lpstr>
      <vt:lpstr>Online Git Services</vt:lpstr>
      <vt:lpstr>Git installeren</vt:lpstr>
      <vt:lpstr>CLI vs GUI</vt:lpstr>
      <vt:lpstr>MyFirstGitProject</vt:lpstr>
      <vt:lpstr>MyFirstGitProject</vt:lpstr>
      <vt:lpstr>PowerPoint Presentation</vt:lpstr>
    </vt:vector>
  </TitlesOfParts>
  <Company>Realdolmen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Tom Van de Steene</dc:creator>
  <cp:lastModifiedBy>Tom Van de Steene</cp:lastModifiedBy>
  <cp:revision>14</cp:revision>
  <dcterms:created xsi:type="dcterms:W3CDTF">2018-05-17T14:03:29Z</dcterms:created>
  <dcterms:modified xsi:type="dcterms:W3CDTF">2018-05-22T06:53:02Z</dcterms:modified>
</cp:coreProperties>
</file>