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A short </a:t>
            </a:r>
            <a:r>
              <a:rPr lang="nl-BE" dirty="0" err="1" smtClean="0"/>
              <a:t>presentation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ex.: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</a:t>
            </a:r>
            <a:r>
              <a:rPr lang="nl-BE" dirty="0" err="1" smtClean="0"/>
              <a:t>use</a:t>
            </a:r>
            <a:r>
              <a:rPr lang="nl-BE" dirty="0" smtClean="0"/>
              <a:t> GIT </a:t>
            </a:r>
            <a:r>
              <a:rPr lang="nl-BE" dirty="0" err="1" smtClean="0"/>
              <a:t>commands</a:t>
            </a:r>
            <a:r>
              <a:rPr lang="nl-BE" dirty="0" smtClean="0"/>
              <a:t> </a:t>
            </a:r>
            <a:r>
              <a:rPr lang="nl-BE" dirty="0" err="1" smtClean="0"/>
              <a:t>behind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screens</a:t>
            </a:r>
            <a:endParaRPr lang="nl-BE" dirty="0" smtClean="0"/>
          </a:p>
          <a:p>
            <a:r>
              <a:rPr lang="nl-BE" dirty="0" err="1" smtClean="0"/>
              <a:t>Use</a:t>
            </a:r>
            <a:r>
              <a:rPr lang="nl-BE" dirty="0" smtClean="0"/>
              <a:t> CLI!</a:t>
            </a:r>
          </a:p>
          <a:p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1. </a:t>
            </a:r>
            <a:r>
              <a:rPr lang="nl-BE" dirty="0" err="1" smtClean="0"/>
              <a:t>Create</a:t>
            </a:r>
            <a:r>
              <a:rPr lang="nl-BE" dirty="0" smtClean="0"/>
              <a:t> new </a:t>
            </a:r>
            <a:r>
              <a:rPr lang="nl-BE" dirty="0" err="1" smtClean="0"/>
              <a:t>repository</a:t>
            </a:r>
            <a:r>
              <a:rPr lang="nl-BE" dirty="0" smtClean="0"/>
              <a:t> on GitHub</a:t>
            </a:r>
          </a:p>
          <a:p>
            <a:r>
              <a:rPr lang="nl-BE" dirty="0" smtClean="0"/>
              <a:t>2. Open </a:t>
            </a:r>
            <a:r>
              <a:rPr lang="nl-BE" dirty="0" err="1" smtClean="0"/>
              <a:t>GitBash</a:t>
            </a:r>
            <a:endParaRPr lang="nl-BE" dirty="0" smtClean="0"/>
          </a:p>
          <a:p>
            <a:r>
              <a:rPr lang="nl-BE" dirty="0" smtClean="0"/>
              <a:t>3. Change </a:t>
            </a:r>
            <a:r>
              <a:rPr lang="nl-BE" dirty="0" err="1" smtClean="0"/>
              <a:t>working</a:t>
            </a:r>
            <a:r>
              <a:rPr lang="nl-BE" dirty="0" smtClean="0"/>
              <a:t> directory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project</a:t>
            </a:r>
          </a:p>
          <a:p>
            <a:r>
              <a:rPr lang="nl-BE" dirty="0" smtClean="0"/>
              <a:t>4. </a:t>
            </a:r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Git </a:t>
            </a:r>
            <a:r>
              <a:rPr lang="nl-BE" dirty="0" err="1" smtClean="0"/>
              <a:t>repository</a:t>
            </a:r>
            <a:endParaRPr lang="nl-BE" dirty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07" y="4106313"/>
            <a:ext cx="8982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5. </a:t>
            </a:r>
            <a:r>
              <a:rPr lang="nl-BE" dirty="0" err="1" smtClean="0"/>
              <a:t>Add</a:t>
            </a:r>
            <a:r>
              <a:rPr lang="nl-BE" dirty="0" smtClean="0"/>
              <a:t> files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endParaRPr lang="nl-BE" dirty="0" smtClean="0"/>
          </a:p>
          <a:p>
            <a:r>
              <a:rPr lang="nl-BE" dirty="0" smtClean="0"/>
              <a:t>µ</a:t>
            </a:r>
          </a:p>
          <a:p>
            <a:endParaRPr lang="nl-BE" dirty="0" smtClean="0"/>
          </a:p>
          <a:p>
            <a:r>
              <a:rPr lang="nl-BE" dirty="0" smtClean="0"/>
              <a:t>6. </a:t>
            </a:r>
            <a:r>
              <a:rPr lang="nl-BE" dirty="0" err="1" smtClean="0"/>
              <a:t>Commit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files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73" y="2411321"/>
            <a:ext cx="58293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73" y="4001294"/>
            <a:ext cx="608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7. Link project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remote </a:t>
            </a:r>
            <a:r>
              <a:rPr lang="nl-BE" dirty="0" err="1" smtClean="0"/>
              <a:t>repository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8. Push</a:t>
            </a:r>
          </a:p>
          <a:p>
            <a:endParaRPr lang="nl-B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60" y="2312125"/>
            <a:ext cx="9253538" cy="13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60" y="4349931"/>
            <a:ext cx="7165249" cy="17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Working</a:t>
            </a:r>
            <a:r>
              <a:rPr lang="nl-BE" dirty="0" smtClean="0"/>
              <a:t> Tree </a:t>
            </a:r>
            <a:r>
              <a:rPr lang="nl-BE" dirty="0" err="1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</a:t>
            </a:r>
            <a:r>
              <a:rPr lang="nl-BE" dirty="0" err="1" smtClean="0"/>
              <a:t>states</a:t>
            </a:r>
            <a:endParaRPr lang="nl-BE" dirty="0"/>
          </a:p>
          <a:p>
            <a:r>
              <a:rPr lang="nl-BE" b="1" dirty="0" err="1" smtClean="0"/>
              <a:t>Untracked</a:t>
            </a:r>
            <a:r>
              <a:rPr lang="nl-BE" dirty="0" smtClean="0"/>
              <a:t>: </a:t>
            </a:r>
            <a:r>
              <a:rPr lang="nl-BE" dirty="0" err="1" smtClean="0"/>
              <a:t>newly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files (red)</a:t>
            </a:r>
          </a:p>
          <a:p>
            <a:r>
              <a:rPr lang="nl-BE" b="1" dirty="0" err="1" smtClean="0"/>
              <a:t>Unstaged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git;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/>
              <a:t> </a:t>
            </a:r>
            <a:r>
              <a:rPr lang="nl-BE" dirty="0" smtClean="0"/>
              <a:t>(red)</a:t>
            </a:r>
          </a:p>
          <a:p>
            <a:r>
              <a:rPr lang="nl-BE" b="1" dirty="0" err="1" smtClean="0"/>
              <a:t>Staged</a:t>
            </a:r>
            <a:r>
              <a:rPr lang="nl-BE" dirty="0" smtClean="0"/>
              <a:t>: </a:t>
            </a:r>
            <a:r>
              <a:rPr lang="nl-BE" dirty="0" err="1" smtClean="0"/>
              <a:t>changed</a:t>
            </a:r>
            <a:r>
              <a:rPr lang="nl-BE" dirty="0" smtClean="0"/>
              <a:t> files </a:t>
            </a:r>
            <a:r>
              <a:rPr lang="nl-BE" dirty="0" err="1" smtClean="0"/>
              <a:t>included</a:t>
            </a:r>
            <a:r>
              <a:rPr lang="nl-BE" dirty="0" smtClean="0"/>
              <a:t> in next </a:t>
            </a:r>
            <a:r>
              <a:rPr lang="nl-BE" dirty="0" err="1" smtClean="0"/>
              <a:t>commit</a:t>
            </a:r>
            <a:r>
              <a:rPr lang="nl-BE" dirty="0" smtClean="0"/>
              <a:t> (green)</a:t>
            </a:r>
          </a:p>
          <a:p>
            <a:r>
              <a:rPr lang="nl-BE" b="1" dirty="0" err="1" smtClean="0"/>
              <a:t>Commited</a:t>
            </a:r>
            <a:r>
              <a:rPr lang="nl-BE" dirty="0" smtClean="0"/>
              <a:t>: </a:t>
            </a:r>
            <a:r>
              <a:rPr lang="nl-BE" dirty="0" err="1" smtClean="0"/>
              <a:t>Saved</a:t>
            </a:r>
            <a:r>
              <a:rPr lang="nl-BE" dirty="0" smtClean="0"/>
              <a:t> files </a:t>
            </a:r>
            <a:r>
              <a:rPr lang="nl-BE" dirty="0" err="1" smtClean="0"/>
              <a:t>into</a:t>
            </a:r>
            <a:r>
              <a:rPr lang="nl-BE" dirty="0" smtClean="0"/>
              <a:t> git </a:t>
            </a:r>
            <a:r>
              <a:rPr lang="nl-BE" dirty="0" err="1" smtClean="0"/>
              <a:t>and</a:t>
            </a:r>
            <a:r>
              <a:rPr lang="nl-BE" dirty="0" smtClean="0"/>
              <a:t> has no changes </a:t>
            </a:r>
            <a:r>
              <a:rPr lang="nl-BE" dirty="0" err="1" smtClean="0"/>
              <a:t>since</a:t>
            </a:r>
            <a:r>
              <a:rPr lang="nl-BE" dirty="0" smtClean="0"/>
              <a:t>. </a:t>
            </a:r>
            <a:r>
              <a:rPr lang="nl-BE" dirty="0" err="1" smtClean="0"/>
              <a:t>Considered</a:t>
            </a:r>
            <a:r>
              <a:rPr lang="nl-BE" dirty="0" smtClean="0"/>
              <a:t> clean.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Unstaged</a:t>
            </a:r>
            <a:r>
              <a:rPr lang="nl-BE" dirty="0"/>
              <a:t> </a:t>
            </a:r>
            <a:r>
              <a:rPr lang="nl-BE" dirty="0" smtClean="0"/>
              <a:t>/ </a:t>
            </a:r>
            <a:r>
              <a:rPr lang="nl-BE" dirty="0" err="1" smtClean="0"/>
              <a:t>Untracked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362994"/>
            <a:ext cx="96488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Staged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720181"/>
            <a:ext cx="6124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Commited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040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1888"/>
            <a:ext cx="10515600" cy="1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System </a:t>
            </a:r>
            <a:r>
              <a:rPr lang="nl-BE" dirty="0" err="1" smtClean="0"/>
              <a:t>that</a:t>
            </a:r>
            <a:r>
              <a:rPr lang="nl-BE" dirty="0" smtClean="0"/>
              <a:t> records changes of files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Advantages</a:t>
            </a:r>
            <a:r>
              <a:rPr lang="nl-BE" dirty="0" smtClean="0"/>
              <a:t>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</a:t>
            </a:r>
            <a:r>
              <a:rPr lang="nl-BE" sz="4000" dirty="0" err="1" smtClean="0"/>
              <a:t>generations</a:t>
            </a:r>
            <a:endParaRPr lang="nl-BE" sz="4000" dirty="0" smtClean="0"/>
          </a:p>
          <a:p>
            <a:r>
              <a:rPr lang="nl-BE" dirty="0" smtClean="0"/>
              <a:t>1</a:t>
            </a:r>
            <a:r>
              <a:rPr lang="nl-BE" baseline="30000" dirty="0" smtClean="0"/>
              <a:t>st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nd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rd</a:t>
            </a:r>
            <a:r>
              <a:rPr lang="nl-BE" dirty="0" smtClean="0"/>
              <a:t>: </a:t>
            </a:r>
            <a:r>
              <a:rPr lang="nl-BE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One</a:t>
            </a:r>
            <a:r>
              <a:rPr lang="nl-BE" dirty="0" smtClean="0"/>
              <a:t> machine</a:t>
            </a:r>
          </a:p>
          <a:p>
            <a:r>
              <a:rPr lang="nl-BE" dirty="0" err="1" smtClean="0"/>
              <a:t>Difficult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smtClean="0"/>
              <a:t>High risk of </a:t>
            </a:r>
            <a:r>
              <a:rPr lang="nl-BE" dirty="0" err="1" smtClean="0"/>
              <a:t>losing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err="1" smtClean="0"/>
              <a:t>Keeps</a:t>
            </a:r>
            <a:r>
              <a:rPr lang="nl-BE" dirty="0" smtClean="0"/>
              <a:t> changes in a </a:t>
            </a:r>
            <a:r>
              <a:rPr lang="nl-BE" dirty="0" err="1" smtClean="0"/>
              <a:t>central</a:t>
            </a:r>
            <a:r>
              <a:rPr lang="nl-BE" dirty="0" smtClean="0"/>
              <a:t> database</a:t>
            </a:r>
          </a:p>
          <a:p>
            <a:r>
              <a:rPr lang="nl-BE" dirty="0" smtClean="0"/>
              <a:t>The </a:t>
            </a:r>
            <a:r>
              <a:rPr lang="nl-BE" dirty="0" err="1" smtClean="0"/>
              <a:t>local</a:t>
            </a:r>
            <a:r>
              <a:rPr lang="nl-BE" dirty="0" smtClean="0"/>
              <a:t> computer has  </a:t>
            </a:r>
            <a:r>
              <a:rPr lang="nl-BE" dirty="0" err="1" smtClean="0"/>
              <a:t>the</a:t>
            </a:r>
            <a:r>
              <a:rPr lang="nl-BE" dirty="0" smtClean="0"/>
              <a:t> last snapshot</a:t>
            </a:r>
          </a:p>
          <a:p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share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dangerous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break a </a:t>
            </a:r>
            <a:r>
              <a:rPr lang="nl-BE" dirty="0" err="1" smtClean="0"/>
              <a:t>version</a:t>
            </a:r>
            <a:endParaRPr lang="nl-BE" dirty="0" smtClean="0"/>
          </a:p>
          <a:p>
            <a:r>
              <a:rPr lang="nl-BE" dirty="0" err="1" smtClean="0"/>
              <a:t>Bvb</a:t>
            </a:r>
            <a:r>
              <a:rPr lang="nl-BE" dirty="0" smtClean="0"/>
              <a:t>: 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" y="4001294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 smtClean="0"/>
              <a:t>Complete </a:t>
            </a:r>
            <a:r>
              <a:rPr lang="nl-BE" dirty="0" err="1" smtClean="0"/>
              <a:t>history</a:t>
            </a:r>
            <a:r>
              <a:rPr lang="nl-BE" dirty="0" smtClean="0"/>
              <a:t> of complete project on </a:t>
            </a:r>
            <a:r>
              <a:rPr lang="nl-BE" dirty="0" err="1" smtClean="0"/>
              <a:t>each</a:t>
            </a:r>
            <a:r>
              <a:rPr lang="nl-BE" dirty="0" smtClean="0"/>
              <a:t> computer</a:t>
            </a:r>
            <a:endParaRPr lang="nl-BE" dirty="0" smtClean="0"/>
          </a:p>
          <a:p>
            <a:r>
              <a:rPr lang="nl-BE" dirty="0" smtClean="0"/>
              <a:t>More </a:t>
            </a:r>
            <a:r>
              <a:rPr lang="nl-BE" dirty="0" err="1" smtClean="0"/>
              <a:t>local</a:t>
            </a:r>
            <a:r>
              <a:rPr lang="nl-BE" dirty="0" smtClean="0"/>
              <a:t> memory </a:t>
            </a:r>
            <a:r>
              <a:rPr lang="nl-BE" dirty="0" err="1" smtClean="0"/>
              <a:t>necessary</a:t>
            </a:r>
            <a:endParaRPr lang="nl-BE" dirty="0" smtClean="0"/>
          </a:p>
          <a:p>
            <a:r>
              <a:rPr lang="nl-BE" dirty="0" err="1" smtClean="0"/>
              <a:t>Very</a:t>
            </a:r>
            <a:r>
              <a:rPr lang="nl-BE" dirty="0" smtClean="0"/>
              <a:t> low risk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lose</a:t>
            </a:r>
            <a:r>
              <a:rPr lang="nl-BE" dirty="0" smtClean="0"/>
              <a:t> </a:t>
            </a:r>
            <a:r>
              <a:rPr lang="nl-BE" dirty="0" err="1" smtClean="0"/>
              <a:t>work</a:t>
            </a:r>
            <a:endParaRPr lang="nl-BE" dirty="0" smtClean="0"/>
          </a:p>
          <a:p>
            <a:r>
              <a:rPr lang="nl-BE" dirty="0" err="1" smtClean="0"/>
              <a:t>Infrastructure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synchronize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others</a:t>
            </a:r>
            <a:endParaRPr lang="nl-BE" dirty="0" smtClean="0"/>
          </a:p>
          <a:p>
            <a:r>
              <a:rPr lang="nl-BE" dirty="0" err="1" smtClean="0"/>
              <a:t>Mostly</a:t>
            </a:r>
            <a:r>
              <a:rPr lang="nl-BE" dirty="0" smtClean="0"/>
              <a:t> </a:t>
            </a:r>
            <a:r>
              <a:rPr lang="nl-BE" dirty="0" err="1" smtClean="0"/>
              <a:t>combined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central</a:t>
            </a:r>
            <a:r>
              <a:rPr lang="nl-BE" dirty="0" smtClean="0"/>
              <a:t> </a:t>
            </a:r>
            <a:r>
              <a:rPr lang="nl-BE" dirty="0" err="1" smtClean="0"/>
              <a:t>repository</a:t>
            </a:r>
            <a:r>
              <a:rPr lang="nl-BE" dirty="0" smtClean="0"/>
              <a:t>(ex</a:t>
            </a:r>
            <a:r>
              <a:rPr lang="nl-BE" dirty="0" smtClean="0"/>
              <a:t>: GitHub)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871912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 3</a:t>
            </a:r>
            <a:r>
              <a:rPr lang="nl-BE" baseline="30000" dirty="0" smtClean="0"/>
              <a:t>th</a:t>
            </a:r>
            <a:r>
              <a:rPr lang="nl-BE" dirty="0" smtClean="0"/>
              <a:t> </a:t>
            </a:r>
            <a:r>
              <a:rPr lang="nl-BE" dirty="0" err="1" smtClean="0"/>
              <a:t>generation</a:t>
            </a:r>
            <a:r>
              <a:rPr lang="nl-BE" dirty="0" smtClean="0"/>
              <a:t>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r>
              <a:rPr lang="nl-BE" dirty="0" smtClean="0"/>
              <a:t> (LINUX)</a:t>
            </a:r>
          </a:p>
          <a:p>
            <a:r>
              <a:rPr lang="nl-BE" dirty="0" smtClean="0"/>
              <a:t>For </a:t>
            </a:r>
            <a:r>
              <a:rPr lang="nl-BE" dirty="0" err="1" smtClean="0"/>
              <a:t>little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huge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endParaRPr lang="nl-BE" dirty="0" smtClean="0"/>
          </a:p>
          <a:p>
            <a:r>
              <a:rPr lang="nl-BE" dirty="0" smtClean="0"/>
              <a:t>Complex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smtClean="0"/>
              <a:t>Using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alot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teach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GIT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320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 </vt:lpstr>
      <vt:lpstr>VCS?</vt:lpstr>
      <vt:lpstr>History</vt:lpstr>
      <vt:lpstr>Local Version Control</vt:lpstr>
      <vt:lpstr>Centralized Version Control</vt:lpstr>
      <vt:lpstr>Distributed Version Control</vt:lpstr>
      <vt:lpstr>GIT</vt:lpstr>
      <vt:lpstr>Online Git Services</vt:lpstr>
      <vt:lpstr>Install Git</vt:lpstr>
      <vt:lpstr>CLI vs GUI</vt:lpstr>
      <vt:lpstr>MyFirstGitProject</vt:lpstr>
      <vt:lpstr>MyFirstGitProject</vt:lpstr>
      <vt:lpstr>MyFirstGitProject</vt:lpstr>
      <vt:lpstr>Working Tree States</vt:lpstr>
      <vt:lpstr>Unstaged / Untracked</vt:lpstr>
      <vt:lpstr>Staged</vt:lpstr>
      <vt:lpstr>Commited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34</cp:revision>
  <dcterms:created xsi:type="dcterms:W3CDTF">2018-05-17T14:03:29Z</dcterms:created>
  <dcterms:modified xsi:type="dcterms:W3CDTF">2018-05-23T09:13:07Z</dcterms:modified>
</cp:coreProperties>
</file>