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232C-6A99-44E5-8325-C0F843FF8435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BFB0-B8F3-4E23-A30A-C9CC7B55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Tab Open Test (Multi-Tab Test)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141" y="26267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StopAt</a:t>
            </a:r>
            <a:r>
              <a:rPr lang="en-US" dirty="0" smtClean="0"/>
              <a:t> = 100</a:t>
            </a:r>
          </a:p>
          <a:p>
            <a:r>
              <a:rPr lang="en-US" dirty="0" smtClean="0"/>
              <a:t>$URL = "https://www.microsoft.com/en-us/"	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ie</a:t>
            </a:r>
            <a:r>
              <a:rPr lang="en-US" dirty="0" smtClean="0"/>
              <a:t> = New-Object -</a:t>
            </a:r>
            <a:r>
              <a:rPr lang="en-US" dirty="0" err="1" smtClean="0"/>
              <a:t>ComObject</a:t>
            </a:r>
            <a:r>
              <a:rPr lang="en-US" dirty="0" smtClean="0"/>
              <a:t> </a:t>
            </a:r>
            <a:r>
              <a:rPr lang="en-US" dirty="0" err="1" smtClean="0"/>
              <a:t>InternetExplorer.Application</a:t>
            </a:r>
            <a:endParaRPr lang="en-US" dirty="0" smtClean="0"/>
          </a:p>
          <a:p>
            <a:r>
              <a:rPr lang="en-US" dirty="0" smtClean="0"/>
              <a:t>$ie.Navigate2($URL);</a:t>
            </a:r>
          </a:p>
          <a:p>
            <a:r>
              <a:rPr lang="en-US" dirty="0" smtClean="0"/>
              <a:t>				</a:t>
            </a:r>
          </a:p>
          <a:p>
            <a:r>
              <a:rPr lang="en-US" dirty="0" smtClean="0"/>
              <a:t>For($</a:t>
            </a:r>
            <a:r>
              <a:rPr lang="en-US" dirty="0" err="1" smtClean="0"/>
              <a:t>i</a:t>
            </a:r>
            <a:r>
              <a:rPr lang="en-US" dirty="0" smtClean="0"/>
              <a:t> = 1; $</a:t>
            </a:r>
            <a:r>
              <a:rPr lang="en-US" dirty="0" err="1" smtClean="0"/>
              <a:t>i</a:t>
            </a:r>
            <a:r>
              <a:rPr lang="en-US" dirty="0" smtClean="0"/>
              <a:t> -le $StopAt-1; $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$ie.Navigate2($URL, 0x1000) 	}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ie.Visible</a:t>
            </a:r>
            <a:r>
              <a:rPr lang="en-US" dirty="0" smtClean="0"/>
              <a:t> = $true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54" y="2160407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59" y="1559921"/>
            <a:ext cx="8581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How many Tabs can be opened by IE11 before it crashes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012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Multi-TAB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1690688"/>
            <a:ext cx="5832000" cy="339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685968"/>
            <a:ext cx="5832000" cy="3407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161" y="5303419"/>
            <a:ext cx="518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open </a:t>
            </a:r>
            <a:r>
              <a:rPr lang="en-US" dirty="0" smtClean="0"/>
              <a:t>“</a:t>
            </a:r>
            <a:r>
              <a:rPr lang="en-US" dirty="0" err="1" smtClean="0"/>
              <a:t>iexplore</a:t>
            </a:r>
            <a:r>
              <a:rPr lang="en-US" dirty="0" smtClean="0"/>
              <a:t>” processes </a:t>
            </a:r>
            <a:r>
              <a:rPr lang="en-US" dirty="0" smtClean="0"/>
              <a:t>is less than 10.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4496" y="5280336"/>
            <a:ext cx="573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Dependence of Allocated Private Bytes (PB) on Number of Open Tabs (NT) is close to linear. PB = 30.3 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3360" y="6256414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IE11 can open over 100 Tabs without crashing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1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IE Tab Open Test (Multi-Tab Test)</vt:lpstr>
      <vt:lpstr>Experimental Multi-TAB Data</vt:lpstr>
    </vt:vector>
  </TitlesOfParts>
  <Company>Convergys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Kozlov (Convergys Corporation)</dc:creator>
  <cp:lastModifiedBy>Mikhail Kozlov (Convergys Corporation)</cp:lastModifiedBy>
  <cp:revision>4</cp:revision>
  <dcterms:created xsi:type="dcterms:W3CDTF">2017-08-18T19:42:05Z</dcterms:created>
  <dcterms:modified xsi:type="dcterms:W3CDTF">2017-08-18T19:56:14Z</dcterms:modified>
</cp:coreProperties>
</file>