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7C69-F48F-49CA-8CDD-2014ADC804D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FD7A-B29A-4903-9FD8-B8A82D88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4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7C69-F48F-49CA-8CDD-2014ADC804D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FD7A-B29A-4903-9FD8-B8A82D88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9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7C69-F48F-49CA-8CDD-2014ADC804D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FD7A-B29A-4903-9FD8-B8A82D88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5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7C69-F48F-49CA-8CDD-2014ADC804D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FD7A-B29A-4903-9FD8-B8A82D88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5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7C69-F48F-49CA-8CDD-2014ADC804D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FD7A-B29A-4903-9FD8-B8A82D88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5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7C69-F48F-49CA-8CDD-2014ADC804D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FD7A-B29A-4903-9FD8-B8A82D88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8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7C69-F48F-49CA-8CDD-2014ADC804D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FD7A-B29A-4903-9FD8-B8A82D88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7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7C69-F48F-49CA-8CDD-2014ADC804D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FD7A-B29A-4903-9FD8-B8A82D88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8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7C69-F48F-49CA-8CDD-2014ADC804D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FD7A-B29A-4903-9FD8-B8A82D88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1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7C69-F48F-49CA-8CDD-2014ADC804D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FD7A-B29A-4903-9FD8-B8A82D88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5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7C69-F48F-49CA-8CDD-2014ADC804D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FD7A-B29A-4903-9FD8-B8A82D88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5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7C69-F48F-49CA-8CDD-2014ADC804D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5FD7A-B29A-4903-9FD8-B8A82D88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7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Workday </a:t>
            </a:r>
            <a:r>
              <a:rPr lang="en-US" dirty="0" smtClean="0"/>
              <a:t>Productivity Tool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20" y="1799940"/>
            <a:ext cx="5620703" cy="36737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632" y="1799940"/>
            <a:ext cx="3810000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3033" y="5716144"/>
            <a:ext cx="377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Runs Automatically at Computer Login</a:t>
            </a:r>
          </a:p>
          <a:p>
            <a:r>
              <a:rPr lang="en-US" dirty="0" smtClean="0"/>
              <a:t>Can be used company-wide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4319570"/>
            <a:ext cx="60506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Provides the Following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Creates Workday Environment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starts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checks for updates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opens Web pages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Shows Document Base entrees for quick information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Starts Workday timer/voice reminder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41771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2868</TotalTime>
  <Words>41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PowerShell Workday Productivity Tool</vt:lpstr>
    </vt:vector>
  </TitlesOfParts>
  <Company>Convergys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Mikhail Kozlov (Convergys Corporation)</dc:creator>
  <cp:lastModifiedBy>Mikhail Kozlov (Convergys Corporation)</cp:lastModifiedBy>
  <cp:revision>139</cp:revision>
  <dcterms:created xsi:type="dcterms:W3CDTF">2017-04-10T13:42:54Z</dcterms:created>
  <dcterms:modified xsi:type="dcterms:W3CDTF">2017-08-21T14:03:22Z</dcterms:modified>
</cp:coreProperties>
</file>