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7C69-F48F-49CA-8CDD-2014ADC804DD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FD7A-B29A-4903-9FD8-B8A82D88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Workday Productivity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32" y="1799940"/>
            <a:ext cx="38100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033" y="5716144"/>
            <a:ext cx="377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Runs Automatically at Computer Login</a:t>
            </a:r>
          </a:p>
          <a:p>
            <a:pPr algn="ctr"/>
            <a:r>
              <a:rPr lang="en-US" dirty="0" smtClean="0"/>
              <a:t>Can be used company-wide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319570"/>
            <a:ext cx="60506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Provides the Following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Workday Environment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checks for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opens Web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Shows Document Base entrees for quick information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Workday timer/voice reminder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9" y="1728408"/>
            <a:ext cx="5347726" cy="34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PowerShell Workday Productivity Tool</vt:lpstr>
    </vt:vector>
  </TitlesOfParts>
  <Company>Convergys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Kozlov (Convergys Corporation)</dc:creator>
  <cp:lastModifiedBy>Mikhail Kozlov (Convergys Corporation)</cp:lastModifiedBy>
  <cp:revision>140</cp:revision>
  <dcterms:created xsi:type="dcterms:W3CDTF">2017-04-10T13:42:54Z</dcterms:created>
  <dcterms:modified xsi:type="dcterms:W3CDTF">2017-08-21T14:38:31Z</dcterms:modified>
</cp:coreProperties>
</file>