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6" y="163607"/>
            <a:ext cx="11061192" cy="1325563"/>
          </a:xfrm>
        </p:spPr>
        <p:txBody>
          <a:bodyPr/>
          <a:lstStyle/>
          <a:p>
            <a:r>
              <a:rPr lang="en-US" dirty="0" smtClean="0"/>
              <a:t>IE </a:t>
            </a:r>
            <a:r>
              <a:rPr lang="en-US" dirty="0" smtClean="0"/>
              <a:t>Memory </a:t>
            </a:r>
            <a:r>
              <a:rPr lang="en-US" dirty="0" smtClean="0"/>
              <a:t>Leak/Allocation Logging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9" y="1266934"/>
            <a:ext cx="4572000" cy="2377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52" y="1228928"/>
            <a:ext cx="476250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8169" y="364437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48974" y="3736892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4057" y="64721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4921" y="645383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" y="4084919"/>
            <a:ext cx="4596336" cy="2308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03" y="4079817"/>
            <a:ext cx="4616196" cy="24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dirty="0"/>
              <a:t>IE Memory </a:t>
            </a:r>
            <a:r>
              <a:rPr lang="en-US" dirty="0"/>
              <a:t>Leak/Allocation </a:t>
            </a:r>
            <a:r>
              <a:rPr lang="en-US" dirty="0" smtClean="0"/>
              <a:t>Logging</a:t>
            </a:r>
            <a:r>
              <a:rPr lang="en-US" dirty="0" smtClean="0"/>
              <a:t>: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76" y="1373696"/>
            <a:ext cx="4179947" cy="2442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71" y="3816184"/>
            <a:ext cx="4177046" cy="2434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22" y="1280160"/>
            <a:ext cx="4352075" cy="2536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039" y="3816184"/>
            <a:ext cx="4255958" cy="2480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589" y="6488668"/>
            <a:ext cx="506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Collected over short period of time: High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4549" y="6488668"/>
            <a:ext cx="491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Collected over long period of time: Reproducibility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424" y="1746260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Readings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4694" y="2778610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Trace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06133" y="2115592"/>
            <a:ext cx="540918" cy="479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3160889" y="2963276"/>
            <a:ext cx="343805" cy="175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133"/>
            <a:ext cx="10515600" cy="1325563"/>
          </a:xfrm>
        </p:spPr>
        <p:txBody>
          <a:bodyPr/>
          <a:lstStyle/>
          <a:p>
            <a:r>
              <a:rPr lang="en-US" dirty="0"/>
              <a:t>IE Memory </a:t>
            </a:r>
            <a:r>
              <a:rPr lang="en-US" dirty="0"/>
              <a:t>Leak/Allocation Logging</a:t>
            </a:r>
            <a:r>
              <a:rPr lang="en-US" dirty="0" smtClean="0"/>
              <a:t>: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72" y="1060704"/>
            <a:ext cx="4557856" cy="2655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8" y="3875136"/>
            <a:ext cx="4744800" cy="2764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1408" y="1546157"/>
            <a:ext cx="391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loaded in IFRAME: Memory is high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6240" y="4475190"/>
            <a:ext cx="48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loaded with </a:t>
            </a:r>
            <a:r>
              <a:rPr lang="en-US" dirty="0" err="1" smtClean="0"/>
              <a:t>NetSh</a:t>
            </a:r>
            <a:r>
              <a:rPr lang="en-US" dirty="0" smtClean="0"/>
              <a:t> Trace On: Memory is high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6240" y="5861642"/>
            <a:ext cx="600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Numerous Conditions can be set up and tested automatically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" y="64325"/>
            <a:ext cx="10515600" cy="1325563"/>
          </a:xfrm>
        </p:spPr>
        <p:txBody>
          <a:bodyPr/>
          <a:lstStyle/>
          <a:p>
            <a:r>
              <a:rPr lang="en-US" dirty="0"/>
              <a:t>IE Memory </a:t>
            </a:r>
            <a:r>
              <a:rPr lang="en-US" dirty="0"/>
              <a:t>Leak/Allocation Logging</a:t>
            </a:r>
            <a:r>
              <a:rPr lang="en-US" dirty="0" smtClean="0"/>
              <a:t>: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45" y="1158240"/>
            <a:ext cx="4823647" cy="28186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68" y="3976864"/>
            <a:ext cx="4708224" cy="274355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3723753" y="4367219"/>
            <a:ext cx="362938" cy="204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5050197" y="5172492"/>
            <a:ext cx="362938" cy="204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7556" y="428169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332" y="50204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18371" y="1389888"/>
            <a:ext cx="498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Trace for app (MT) &amp; </a:t>
            </a:r>
            <a:r>
              <a:rPr lang="en-US" dirty="0" err="1" smtClean="0"/>
              <a:t>abaut:blank</a:t>
            </a:r>
            <a:r>
              <a:rPr lang="en-US" dirty="0" smtClean="0"/>
              <a:t> link (AB)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822" y="21598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8099" y="21598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1332" y="21598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10684" y="55426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79507" y="23122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90835" y="23381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036" y="234478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9549" y="55426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15144" y="4143190"/>
            <a:ext cx="498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Trace for app (MT) &amp; </a:t>
            </a:r>
            <a:r>
              <a:rPr lang="en-US" dirty="0" err="1" smtClean="0"/>
              <a:t>abaut:blank</a:t>
            </a:r>
            <a:r>
              <a:rPr lang="en-US" dirty="0" smtClean="0"/>
              <a:t> link (AB)</a:t>
            </a:r>
          </a:p>
          <a:p>
            <a:r>
              <a:rPr lang="en-US" dirty="0"/>
              <a:t>f</a:t>
            </a:r>
            <a:r>
              <a:rPr lang="en-US" dirty="0" smtClean="0"/>
              <a:t>ollowed by Memory Dumps (MD)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118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IE Memory Leak/Allocation Logging</vt:lpstr>
      <vt:lpstr>IE Memory Leak/Allocation Logging: 1</vt:lpstr>
      <vt:lpstr>IE Memory Leak/Allocation Logging: 2</vt:lpstr>
      <vt:lpstr>IE Memory Leak/Allocation Logging: 3</vt:lpstr>
    </vt:vector>
  </TitlesOfParts>
  <Company>Convergys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Kozlov (Convergys Corporation)</dc:creator>
  <cp:lastModifiedBy>Mikhail Kozlov (Convergys Corporation)</cp:lastModifiedBy>
  <cp:revision>143</cp:revision>
  <dcterms:created xsi:type="dcterms:W3CDTF">2017-04-10T13:42:54Z</dcterms:created>
  <dcterms:modified xsi:type="dcterms:W3CDTF">2017-08-21T14:31:39Z</dcterms:modified>
</cp:coreProperties>
</file>