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0"/>
  </p:notesMasterIdLst>
  <p:handoutMasterIdLst>
    <p:handoutMasterId r:id="rId51"/>
  </p:handoutMasterIdLst>
  <p:sldIdLst>
    <p:sldId id="295" r:id="rId2"/>
    <p:sldId id="294" r:id="rId3"/>
    <p:sldId id="320" r:id="rId4"/>
    <p:sldId id="321" r:id="rId5"/>
    <p:sldId id="297" r:id="rId6"/>
    <p:sldId id="317" r:id="rId7"/>
    <p:sldId id="300" r:id="rId8"/>
    <p:sldId id="299" r:id="rId9"/>
    <p:sldId id="301" r:id="rId10"/>
    <p:sldId id="322" r:id="rId11"/>
    <p:sldId id="316" r:id="rId12"/>
    <p:sldId id="303" r:id="rId13"/>
    <p:sldId id="309" r:id="rId14"/>
    <p:sldId id="318" r:id="rId15"/>
    <p:sldId id="314" r:id="rId16"/>
    <p:sldId id="311" r:id="rId17"/>
    <p:sldId id="323" r:id="rId18"/>
    <p:sldId id="304" r:id="rId19"/>
    <p:sldId id="324" r:id="rId20"/>
    <p:sldId id="325" r:id="rId21"/>
    <p:sldId id="308" r:id="rId22"/>
    <p:sldId id="319" r:id="rId23"/>
    <p:sldId id="305" r:id="rId24"/>
    <p:sldId id="306" r:id="rId25"/>
    <p:sldId id="313" r:id="rId26"/>
    <p:sldId id="296" r:id="rId27"/>
    <p:sldId id="307" r:id="rId28"/>
    <p:sldId id="302" r:id="rId29"/>
    <p:sldId id="315" r:id="rId30"/>
    <p:sldId id="287" r:id="rId31"/>
    <p:sldId id="288" r:id="rId32"/>
    <p:sldId id="289" r:id="rId33"/>
    <p:sldId id="290" r:id="rId34"/>
    <p:sldId id="291" r:id="rId35"/>
    <p:sldId id="292" r:id="rId36"/>
    <p:sldId id="284" r:id="rId37"/>
    <p:sldId id="274" r:id="rId38"/>
    <p:sldId id="273" r:id="rId39"/>
    <p:sldId id="279" r:id="rId40"/>
    <p:sldId id="275" r:id="rId41"/>
    <p:sldId id="285" r:id="rId42"/>
    <p:sldId id="286" r:id="rId43"/>
    <p:sldId id="276" r:id="rId44"/>
    <p:sldId id="280" r:id="rId45"/>
    <p:sldId id="281" r:id="rId46"/>
    <p:sldId id="271" r:id="rId47"/>
    <p:sldId id="269" r:id="rId48"/>
    <p:sldId id="270" r:id="rId49"/>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CA"/>
    <a:srgbClr val="1675B3"/>
    <a:srgbClr val="195C97"/>
    <a:srgbClr val="1F272A"/>
    <a:srgbClr val="175A96"/>
    <a:srgbClr val="D29839"/>
    <a:srgbClr val="201512"/>
    <a:srgbClr val="231815"/>
    <a:srgbClr val="F5C55A"/>
    <a:srgbClr val="F6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6768" autoAdjust="0"/>
  </p:normalViewPr>
  <p:slideViewPr>
    <p:cSldViewPr snapToGrid="0">
      <p:cViewPr varScale="1">
        <p:scale>
          <a:sx n="75" d="100"/>
          <a:sy n="75" d="100"/>
        </p:scale>
        <p:origin x="1800" y="48"/>
      </p:cViewPr>
      <p:guideLst/>
    </p:cSldViewPr>
  </p:slideViewPr>
  <p:notesTextViewPr>
    <p:cViewPr>
      <p:scale>
        <a:sx n="3" d="2"/>
        <a:sy n="3" d="2"/>
      </p:scale>
      <p:origin x="0" y="0"/>
    </p:cViewPr>
  </p:notesTextViewPr>
  <p:sorterViewPr>
    <p:cViewPr>
      <p:scale>
        <a:sx n="100" d="100"/>
        <a:sy n="100" d="100"/>
      </p:scale>
      <p:origin x="0" y="-4090"/>
    </p:cViewPr>
  </p:sorterViewPr>
  <p:notesViewPr>
    <p:cSldViewPr snapToGrid="0">
      <p:cViewPr varScale="1">
        <p:scale>
          <a:sx n="49" d="100"/>
          <a:sy n="49" d="100"/>
        </p:scale>
        <p:origin x="274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omoy\mlab\&#12503;&#12524;&#12476;&#12511;\task2\analysis\result\production\no_arrange_no_0\result_10.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result_10!$C$2:$C$170</cx:f>
        <cx:lvl ptCount="169" formatCode="G/標準">
          <cx:pt idx="0">86</cx:pt>
          <cx:pt idx="1">90</cx:pt>
          <cx:pt idx="2">82</cx:pt>
          <cx:pt idx="3">76</cx:pt>
          <cx:pt idx="4">96</cx:pt>
          <cx:pt idx="5">90</cx:pt>
          <cx:pt idx="6">82</cx:pt>
          <cx:pt idx="7">88</cx:pt>
          <cx:pt idx="8">92</cx:pt>
          <cx:pt idx="9">76</cx:pt>
          <cx:pt idx="10">88</cx:pt>
          <cx:pt idx="11">88</cx:pt>
          <cx:pt idx="12">86</cx:pt>
          <cx:pt idx="13">88</cx:pt>
          <cx:pt idx="14">92</cx:pt>
          <cx:pt idx="15">88</cx:pt>
          <cx:pt idx="16">94</cx:pt>
          <cx:pt idx="17">90</cx:pt>
          <cx:pt idx="18">94</cx:pt>
          <cx:pt idx="19">94</cx:pt>
          <cx:pt idx="20">86</cx:pt>
          <cx:pt idx="21">96</cx:pt>
          <cx:pt idx="22">72</cx:pt>
          <cx:pt idx="23">76</cx:pt>
          <cx:pt idx="24">94</cx:pt>
          <cx:pt idx="25">94</cx:pt>
          <cx:pt idx="26">76</cx:pt>
          <cx:pt idx="27">92</cx:pt>
          <cx:pt idx="28">90</cx:pt>
          <cx:pt idx="29">86</cx:pt>
          <cx:pt idx="30">86</cx:pt>
          <cx:pt idx="31">84</cx:pt>
          <cx:pt idx="32">96</cx:pt>
          <cx:pt idx="33">92</cx:pt>
          <cx:pt idx="34">76</cx:pt>
          <cx:pt idx="35">86</cx:pt>
          <cx:pt idx="36">90</cx:pt>
          <cx:pt idx="37">86</cx:pt>
          <cx:pt idx="38">84</cx:pt>
          <cx:pt idx="39">80</cx:pt>
          <cx:pt idx="40">84</cx:pt>
          <cx:pt idx="41">84</cx:pt>
          <cx:pt idx="42">90</cx:pt>
          <cx:pt idx="43">76</cx:pt>
          <cx:pt idx="44">57.999999999999901</cx:pt>
          <cx:pt idx="45">84</cx:pt>
          <cx:pt idx="46">76</cx:pt>
          <cx:pt idx="47">88</cx:pt>
          <cx:pt idx="48">94</cx:pt>
          <cx:pt idx="49">90</cx:pt>
          <cx:pt idx="50">94</cx:pt>
          <cx:pt idx="51">88</cx:pt>
          <cx:pt idx="52">86</cx:pt>
          <cx:pt idx="53">86</cx:pt>
          <cx:pt idx="54">60</cx:pt>
          <cx:pt idx="55">90</cx:pt>
          <cx:pt idx="56">90</cx:pt>
          <cx:pt idx="57">84</cx:pt>
          <cx:pt idx="58">82</cx:pt>
          <cx:pt idx="59">82</cx:pt>
          <cx:pt idx="60">90</cx:pt>
          <cx:pt idx="61">82</cx:pt>
          <cx:pt idx="62">82</cx:pt>
          <cx:pt idx="63">90</cx:pt>
          <cx:pt idx="64">74</cx:pt>
          <cx:pt idx="65">84</cx:pt>
          <cx:pt idx="66">90</cx:pt>
          <cx:pt idx="67">90</cx:pt>
          <cx:pt idx="68">74</cx:pt>
          <cx:pt idx="69">84</cx:pt>
          <cx:pt idx="70">68</cx:pt>
          <cx:pt idx="71">94</cx:pt>
          <cx:pt idx="72">96</cx:pt>
          <cx:pt idx="73">86</cx:pt>
          <cx:pt idx="74">84</cx:pt>
          <cx:pt idx="75">84</cx:pt>
          <cx:pt idx="76">96</cx:pt>
          <cx:pt idx="77">62</cx:pt>
          <cx:pt idx="78">96</cx:pt>
          <cx:pt idx="79">94</cx:pt>
          <cx:pt idx="80">92</cx:pt>
          <cx:pt idx="81">96</cx:pt>
          <cx:pt idx="82">88</cx:pt>
          <cx:pt idx="83">78</cx:pt>
          <cx:pt idx="84">76</cx:pt>
          <cx:pt idx="85">84</cx:pt>
          <cx:pt idx="86">90</cx:pt>
          <cx:pt idx="87">90</cx:pt>
          <cx:pt idx="88">78</cx:pt>
          <cx:pt idx="89">84</cx:pt>
          <cx:pt idx="90">96</cx:pt>
          <cx:pt idx="91">92</cx:pt>
          <cx:pt idx="92">90</cx:pt>
          <cx:pt idx="93">92</cx:pt>
          <cx:pt idx="94">92</cx:pt>
          <cx:pt idx="95">82</cx:pt>
          <cx:pt idx="96">72</cx:pt>
          <cx:pt idx="97">92</cx:pt>
          <cx:pt idx="98">86</cx:pt>
          <cx:pt idx="99">96</cx:pt>
          <cx:pt idx="100">92</cx:pt>
          <cx:pt idx="101">64</cx:pt>
          <cx:pt idx="102">98</cx:pt>
          <cx:pt idx="103">98</cx:pt>
          <cx:pt idx="104">80</cx:pt>
          <cx:pt idx="105">92</cx:pt>
          <cx:pt idx="106">84</cx:pt>
          <cx:pt idx="107">90</cx:pt>
          <cx:pt idx="108">76</cx:pt>
          <cx:pt idx="109">90</cx:pt>
          <cx:pt idx="110">88</cx:pt>
          <cx:pt idx="111">86</cx:pt>
          <cx:pt idx="112">84</cx:pt>
          <cx:pt idx="113">92</cx:pt>
          <cx:pt idx="114">82</cx:pt>
          <cx:pt idx="115">80</cx:pt>
          <cx:pt idx="116">96</cx:pt>
          <cx:pt idx="117">78</cx:pt>
          <cx:pt idx="118">88</cx:pt>
          <cx:pt idx="119">86</cx:pt>
          <cx:pt idx="120">80</cx:pt>
          <cx:pt idx="121">92</cx:pt>
          <cx:pt idx="122">88</cx:pt>
          <cx:pt idx="123">88</cx:pt>
          <cx:pt idx="124">84</cx:pt>
          <cx:pt idx="125">86</cx:pt>
          <cx:pt idx="126">98</cx:pt>
          <cx:pt idx="127">84</cx:pt>
          <cx:pt idx="128">88</cx:pt>
          <cx:pt idx="129">92</cx:pt>
          <cx:pt idx="130">70</cx:pt>
          <cx:pt idx="131">90</cx:pt>
          <cx:pt idx="132">90</cx:pt>
          <cx:pt idx="133">90</cx:pt>
          <cx:pt idx="134">94</cx:pt>
          <cx:pt idx="135">78</cx:pt>
          <cx:pt idx="136">94</cx:pt>
          <cx:pt idx="137">82</cx:pt>
          <cx:pt idx="138">92</cx:pt>
          <cx:pt idx="139">92</cx:pt>
          <cx:pt idx="140">88</cx:pt>
          <cx:pt idx="141">92</cx:pt>
          <cx:pt idx="142">80</cx:pt>
          <cx:pt idx="143">88</cx:pt>
          <cx:pt idx="144">90</cx:pt>
          <cx:pt idx="145">88</cx:pt>
          <cx:pt idx="146">86</cx:pt>
          <cx:pt idx="147">88</cx:pt>
          <cx:pt idx="148">82</cx:pt>
          <cx:pt idx="149">90</cx:pt>
          <cx:pt idx="150">30</cx:pt>
          <cx:pt idx="151">88</cx:pt>
          <cx:pt idx="152">98</cx:pt>
          <cx:pt idx="153">82</cx:pt>
          <cx:pt idx="154">96</cx:pt>
          <cx:pt idx="155">92</cx:pt>
          <cx:pt idx="156">84</cx:pt>
          <cx:pt idx="157">90</cx:pt>
          <cx:pt idx="158">96</cx:pt>
          <cx:pt idx="159">94</cx:pt>
          <cx:pt idx="160">92</cx:pt>
          <cx:pt idx="161">76</cx:pt>
          <cx:pt idx="162">82</cx:pt>
          <cx:pt idx="163">88</cx:pt>
          <cx:pt idx="164">24</cx:pt>
          <cx:pt idx="165">94</cx:pt>
          <cx:pt idx="166">22</cx:pt>
          <cx:pt idx="167">54</cx:pt>
          <cx:pt idx="168">86</cx:pt>
        </cx:lvl>
      </cx:numDim>
    </cx:data>
  </cx:chartData>
  <cx:chart>
    <cx:title pos="t" align="ctr" overlay="0">
      <cx:tx>
        <cx:rich>
          <a:bodyPr spcFirstLastPara="1" vertOverflow="ellipsis" horzOverflow="overflow" wrap="square" lIns="0" tIns="0" rIns="0" bIns="0" anchor="ctr" anchorCtr="1"/>
          <a:lstStyle/>
          <a:p>
            <a:pPr algn="ctr" rtl="0">
              <a:defRPr sz="2400"/>
            </a:pPr>
            <a:r>
              <a:rPr lang="en-US" altLang="ja-JP" sz="2400" b="0" i="0" u="none" strike="noStrike" baseline="0" dirty="0">
                <a:solidFill>
                  <a:sysClr val="windowText" lastClr="000000">
                    <a:lumMod val="65000"/>
                    <a:lumOff val="35000"/>
                  </a:sysClr>
                </a:solidFill>
                <a:latin typeface="Calibri" panose="020F0502020204030204"/>
                <a:ea typeface="游ゴシック" panose="020B0400000000000000" pitchFamily="50" charset="-128"/>
              </a:rPr>
              <a:t>169</a:t>
            </a:r>
            <a:r>
              <a:rPr lang="ja-JP" altLang="en-US" sz="2400" b="0" i="0" u="none" strike="noStrike" baseline="0" dirty="0">
                <a:solidFill>
                  <a:sysClr val="windowText" lastClr="000000">
                    <a:lumMod val="65000"/>
                    <a:lumOff val="35000"/>
                  </a:sysClr>
                </a:solidFill>
                <a:latin typeface="Calibri" panose="020F0502020204030204"/>
                <a:ea typeface="游ゴシック" panose="020B0400000000000000" pitchFamily="50" charset="-128"/>
              </a:rPr>
              <a:t>人の正答率の</a:t>
            </a:r>
            <a:endParaRPr lang="en-US" altLang="ja-JP" sz="2400" b="0" i="0" u="none" strike="noStrike" baseline="0" dirty="0">
              <a:solidFill>
                <a:sysClr val="windowText" lastClr="000000">
                  <a:lumMod val="65000"/>
                  <a:lumOff val="35000"/>
                </a:sysClr>
              </a:solidFill>
              <a:latin typeface="Calibri" panose="020F0502020204030204"/>
              <a:ea typeface="游ゴシック" panose="020B0400000000000000" pitchFamily="50" charset="-128"/>
            </a:endParaRPr>
          </a:p>
          <a:p>
            <a:pPr algn="ctr" rtl="0">
              <a:defRPr sz="2400"/>
            </a:pPr>
            <a:r>
              <a:rPr lang="ja-JP" altLang="en-US" sz="2400" b="0" i="0" u="none" strike="noStrike" baseline="0" dirty="0">
                <a:solidFill>
                  <a:sysClr val="windowText" lastClr="000000">
                    <a:lumMod val="65000"/>
                    <a:lumOff val="35000"/>
                  </a:sysClr>
                </a:solidFill>
                <a:latin typeface="Calibri" panose="020F0502020204030204"/>
                <a:ea typeface="游ゴシック" panose="020B0400000000000000" pitchFamily="50" charset="-128"/>
              </a:rPr>
              <a:t>ヒストグラム</a:t>
            </a:r>
          </a:p>
        </cx:rich>
      </cx:tx>
    </cx:title>
    <cx:plotArea>
      <cx:plotAreaRegion>
        <cx:series layoutId="clusteredColumn" uniqueId="{A2A59F01-B47A-4AB0-93E8-448B82A7C5B8}">
          <cx:dataId val="0"/>
          <cx:layoutPr>
            <cx:binning intervalClosed="r">
              <cx:binSize val="10"/>
            </cx:binning>
          </cx:layoutPr>
        </cx:series>
      </cx:plotAreaRegion>
      <cx:axis id="0">
        <cx:catScaling gapWidth="0"/>
        <cx:tickLabels/>
        <cx:txPr>
          <a:bodyPr spcFirstLastPara="1" vertOverflow="ellipsis" horzOverflow="overflow" wrap="square" lIns="0" tIns="0" rIns="0" bIns="0" anchor="ctr" anchorCtr="1"/>
          <a:lstStyle/>
          <a:p>
            <a:pPr algn="ctr" rtl="0">
              <a:defRPr sz="2000"/>
            </a:pPr>
            <a:endParaRPr lang="ja-JP" altLang="en-US" sz="2000" b="0" i="0" u="none" strike="noStrike" baseline="0">
              <a:solidFill>
                <a:sysClr val="windowText" lastClr="000000">
                  <a:lumMod val="65000"/>
                  <a:lumOff val="35000"/>
                </a:sysClr>
              </a:solidFill>
              <a:latin typeface="Calibri" panose="020F0502020204030204"/>
              <a:ea typeface="游ゴシック" panose="020B0400000000000000" pitchFamily="50" charset="-128"/>
            </a:endParaRPr>
          </a:p>
        </cx:txPr>
      </cx:axis>
      <cx:axis id="1">
        <cx:valScaling/>
        <cx:majorGridlines/>
        <cx:tickLabels/>
        <cx:txPr>
          <a:bodyPr spcFirstLastPara="1" vertOverflow="ellipsis" horzOverflow="overflow" wrap="square" lIns="0" tIns="0" rIns="0" bIns="0" anchor="ctr" anchorCtr="1"/>
          <a:lstStyle/>
          <a:p>
            <a:pPr algn="ctr" rtl="0">
              <a:defRPr sz="2400"/>
            </a:pPr>
            <a:endParaRPr lang="ja-JP" altLang="en-US" sz="2400" b="0" i="0" u="none" strike="noStrike" baseline="0">
              <a:solidFill>
                <a:sysClr val="windowText" lastClr="000000">
                  <a:lumMod val="65000"/>
                  <a:lumOff val="35000"/>
                </a:sysClr>
              </a:solidFill>
              <a:latin typeface="Calibri" panose="020F0502020204030204"/>
              <a:ea typeface="游ゴシック" panose="020B0400000000000000" pitchFamily="50" charset="-128"/>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FCA2C-E426-447A-B510-5D662A72C71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kumimoji="1" lang="ja-JP" altLang="en-US"/>
        </a:p>
      </dgm:t>
    </dgm:pt>
    <dgm:pt modelId="{D2F2B1D0-75B1-47C6-BA0E-D593FAFFAB1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456997-FA0C-47BE-8043-9CC117B72502}" type="par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4CEB0A-8D0B-4D2F-A40E-99CFDF2D4C7F}" type="sib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ECF8740-06C2-421A-BA49-E8EEF261D5E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4425FBA-4948-4420-839A-DD3CE8F95F92}" type="par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8EF56FC-D531-4ADC-8CD9-F353A14346EE}" type="sib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2C6FD5-6CF5-48F2-B620-B0E2DB3CDA8D}">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FB90C3B-DFE3-4DCB-9F4C-95DDDFED53E0}" type="par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BC9B4E5-BBA1-4DBA-B308-7F618268646B}" type="sib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DBFCE6A3-030D-47A5-92D0-5409F6E9DCC3}">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A0E80E5-5393-4299-8665-8685921432D7}" type="par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2298E6B-D00F-4DC5-95EF-41E63798CD14}" type="sib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81C2830-58D2-4A18-B3B5-D21EBA20F27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023099F-9633-4B43-BC56-E2E98B72E0F7}" type="par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115068C-FEC1-4EF0-8537-C5939F26D43E}" type="sib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5236821-D22E-48DA-A7E4-0717EEC14B88}">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6756657-62E2-4F23-A164-DE7BD7755CA1}" type="par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BBC6BCB-B82A-47FB-81F2-D6E7776A6ECB}" type="sib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F357505F-0160-4A2D-B81D-D4408148F1D6}">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1032B3B-D459-413F-99E9-694DC46DC407}" type="par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C2B4AC0-DB77-4D5B-BC3F-5971A9C0936E}" type="sib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21AE38-7DBD-469D-81F9-8E4633B6458C}">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B5EEE4-2CD4-4C5A-99E6-58B99B506B29}" type="par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34EB672-1373-4B35-BCAC-2E2F20BC1AAA}" type="sib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F69208C-3051-491B-9042-A6D99146474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31170CB-7505-4812-BC2D-25B80D35A62B}" type="par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E7555CC-B7ED-4AB5-AACF-A7B22244A405}" type="sib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1139F-EC93-4A7A-85FA-8E491C23E590}" type="pres">
      <dgm:prSet presAssocID="{DC8FCA2C-E426-447A-B510-5D662A72C718}" presName="Name0" presStyleCnt="0">
        <dgm:presLayoutVars>
          <dgm:dir/>
          <dgm:resizeHandles val="exact"/>
        </dgm:presLayoutVars>
      </dgm:prSet>
      <dgm:spPr/>
    </dgm:pt>
    <dgm:pt modelId="{7CD931B1-2507-4BDE-AE1F-635A0E662DE7}" type="pres">
      <dgm:prSet presAssocID="{D2F2B1D0-75B1-47C6-BA0E-D593FAFFAB14}" presName="node" presStyleLbl="node1" presStyleIdx="0" presStyleCnt="3">
        <dgm:presLayoutVars>
          <dgm:bulletEnabled val="1"/>
        </dgm:presLayoutVars>
      </dgm:prSet>
      <dgm:spPr/>
    </dgm:pt>
    <dgm:pt modelId="{F3BC21B4-7B90-443C-9A52-B69BA5D9CB67}" type="pres">
      <dgm:prSet presAssocID="{4D4CEB0A-8D0B-4D2F-A40E-99CFDF2D4C7F}" presName="sibTrans" presStyleCnt="0"/>
      <dgm:spPr/>
    </dgm:pt>
    <dgm:pt modelId="{BE35609C-0988-4E62-BE69-3EC46EE3C036}" type="pres">
      <dgm:prSet presAssocID="{DBFCE6A3-030D-47A5-92D0-5409F6E9DCC3}" presName="node" presStyleLbl="node1" presStyleIdx="1" presStyleCnt="3">
        <dgm:presLayoutVars>
          <dgm:bulletEnabled val="1"/>
        </dgm:presLayoutVars>
      </dgm:prSet>
      <dgm:spPr/>
    </dgm:pt>
    <dgm:pt modelId="{F194E076-660B-4C35-B3FC-366F0779DFA1}" type="pres">
      <dgm:prSet presAssocID="{22298E6B-D00F-4DC5-95EF-41E63798CD14}" presName="sibTrans" presStyleCnt="0"/>
      <dgm:spPr/>
    </dgm:pt>
    <dgm:pt modelId="{A850F0F0-DA3A-4636-9785-DBB85804FEDA}" type="pres">
      <dgm:prSet presAssocID="{F357505F-0160-4A2D-B81D-D4408148F1D6}" presName="node" presStyleLbl="node1" presStyleIdx="2" presStyleCnt="3">
        <dgm:presLayoutVars>
          <dgm:bulletEnabled val="1"/>
        </dgm:presLayoutVars>
      </dgm:prSet>
      <dgm:spPr/>
    </dgm:pt>
  </dgm:ptLst>
  <dgm:cxnLst>
    <dgm:cxn modelId="{C370830C-0F59-4DFF-9950-0A02708DCA30}" type="presOf" srcId="{DBFCE6A3-030D-47A5-92D0-5409F6E9DCC3}" destId="{BE35609C-0988-4E62-BE69-3EC46EE3C036}" srcOrd="0" destOrd="0" presId="urn:microsoft.com/office/officeart/2005/8/layout/hList6"/>
    <dgm:cxn modelId="{90B18E13-EE38-4061-81EB-DC6EF7DB284E}" srcId="{D2F2B1D0-75B1-47C6-BA0E-D593FAFFAB14}" destId="{4D2C6FD5-6CF5-48F2-B620-B0E2DB3CDA8D}" srcOrd="1" destOrd="0" parTransId="{8FB90C3B-DFE3-4DCB-9F4C-95DDDFED53E0}" sibTransId="{4BC9B4E5-BBA1-4DBA-B308-7F618268646B}"/>
    <dgm:cxn modelId="{6E50CA1D-2E45-4028-BC56-49A68F449FAA}" srcId="{DBFCE6A3-030D-47A5-92D0-5409F6E9DCC3}" destId="{75236821-D22E-48DA-A7E4-0717EEC14B88}" srcOrd="1" destOrd="0" parTransId="{D6756657-62E2-4F23-A164-DE7BD7755CA1}" sibTransId="{1BBC6BCB-B82A-47FB-81F2-D6E7776A6ECB}"/>
    <dgm:cxn modelId="{40D2F62C-855B-4233-B9FD-0210B5171918}" srcId="{DC8FCA2C-E426-447A-B510-5D662A72C718}" destId="{F357505F-0160-4A2D-B81D-D4408148F1D6}" srcOrd="2" destOrd="0" parTransId="{F1032B3B-D459-413F-99E9-694DC46DC407}" sibTransId="{4C2B4AC0-DB77-4D5B-BC3F-5971A9C0936E}"/>
    <dgm:cxn modelId="{80018F40-C67E-4E3F-85FA-B8040450DF2E}" type="presOf" srcId="{F357505F-0160-4A2D-B81D-D4408148F1D6}" destId="{A850F0F0-DA3A-4636-9785-DBB85804FEDA}" srcOrd="0" destOrd="0" presId="urn:microsoft.com/office/officeart/2005/8/layout/hList6"/>
    <dgm:cxn modelId="{0EEB3743-269C-42E5-A062-F72F89C7D4A2}" type="presOf" srcId="{1D21AE38-7DBD-469D-81F9-8E4633B6458C}" destId="{A850F0F0-DA3A-4636-9785-DBB85804FEDA}" srcOrd="0" destOrd="1" presId="urn:microsoft.com/office/officeart/2005/8/layout/hList6"/>
    <dgm:cxn modelId="{A64E4B44-FFF9-4A7B-BEDB-CDF8162BC6FB}" type="presOf" srcId="{DC8FCA2C-E426-447A-B510-5D662A72C718}" destId="{2541139F-EC93-4A7A-85FA-8E491C23E590}" srcOrd="0" destOrd="0" presId="urn:microsoft.com/office/officeart/2005/8/layout/hList6"/>
    <dgm:cxn modelId="{BAB2A845-AD2C-4ADC-A23E-9F73AD143DE9}" srcId="{F357505F-0160-4A2D-B81D-D4408148F1D6}" destId="{1D21AE38-7DBD-469D-81F9-8E4633B6458C}" srcOrd="0" destOrd="0" parTransId="{D8B5EEE4-2CD4-4C5A-99E6-58B99B506B29}" sibTransId="{A34EB672-1373-4B35-BCAC-2E2F20BC1AAA}"/>
    <dgm:cxn modelId="{95390A46-ACE8-47EB-B6BE-D810F58B4287}" type="presOf" srcId="{75236821-D22E-48DA-A7E4-0717EEC14B88}" destId="{BE35609C-0988-4E62-BE69-3EC46EE3C036}" srcOrd="0" destOrd="2" presId="urn:microsoft.com/office/officeart/2005/8/layout/hList6"/>
    <dgm:cxn modelId="{C52D2072-3862-4EDD-B553-A8C22CEC6F62}" type="presOf" srcId="{4D2C6FD5-6CF5-48F2-B620-B0E2DB3CDA8D}" destId="{7CD931B1-2507-4BDE-AE1F-635A0E662DE7}" srcOrd="0" destOrd="2" presId="urn:microsoft.com/office/officeart/2005/8/layout/hList6"/>
    <dgm:cxn modelId="{0B2AFF73-9822-4F39-B7DF-93E2F27B63C3}" srcId="{DBFCE6A3-030D-47A5-92D0-5409F6E9DCC3}" destId="{A81C2830-58D2-4A18-B3B5-D21EBA20F274}" srcOrd="0" destOrd="0" parTransId="{C023099F-9633-4B43-BC56-E2E98B72E0F7}" sibTransId="{4115068C-FEC1-4EF0-8537-C5939F26D43E}"/>
    <dgm:cxn modelId="{BBD80D56-B457-4C44-8FED-A5A7DCB073D5}" srcId="{F357505F-0160-4A2D-B81D-D4408148F1D6}" destId="{6F69208C-3051-491B-9042-A6D99146474E}" srcOrd="1" destOrd="0" parTransId="{F31170CB-7505-4812-BC2D-25B80D35A62B}" sibTransId="{0E7555CC-B7ED-4AB5-AACF-A7B22244A405}"/>
    <dgm:cxn modelId="{79484759-A758-4442-A36F-397896FE5BB2}" type="presOf" srcId="{A81C2830-58D2-4A18-B3B5-D21EBA20F274}" destId="{BE35609C-0988-4E62-BE69-3EC46EE3C036}" srcOrd="0" destOrd="1" presId="urn:microsoft.com/office/officeart/2005/8/layout/hList6"/>
    <dgm:cxn modelId="{C34E8385-0754-4E78-A45B-3605071FA3B5}" srcId="{DC8FCA2C-E426-447A-B510-5D662A72C718}" destId="{DBFCE6A3-030D-47A5-92D0-5409F6E9DCC3}" srcOrd="1" destOrd="0" parTransId="{EA0E80E5-5393-4299-8665-8685921432D7}" sibTransId="{22298E6B-D00F-4DC5-95EF-41E63798CD14}"/>
    <dgm:cxn modelId="{FEE333D8-9663-4EC2-9BC6-CEC557D46513}" srcId="{DC8FCA2C-E426-447A-B510-5D662A72C718}" destId="{D2F2B1D0-75B1-47C6-BA0E-D593FAFFAB14}" srcOrd="0" destOrd="0" parTransId="{D8456997-FA0C-47BE-8043-9CC117B72502}" sibTransId="{4D4CEB0A-8D0B-4D2F-A40E-99CFDF2D4C7F}"/>
    <dgm:cxn modelId="{D325F6DA-2F6D-47D8-BDC2-BCECC4476295}" type="presOf" srcId="{6F69208C-3051-491B-9042-A6D99146474E}" destId="{A850F0F0-DA3A-4636-9785-DBB85804FEDA}" srcOrd="0" destOrd="2" presId="urn:microsoft.com/office/officeart/2005/8/layout/hList6"/>
    <dgm:cxn modelId="{7AF801E2-4225-415B-B4FF-D17CDACD7644}" srcId="{D2F2B1D0-75B1-47C6-BA0E-D593FAFFAB14}" destId="{9ECF8740-06C2-421A-BA49-E8EEF261D5EE}" srcOrd="0" destOrd="0" parTransId="{B4425FBA-4948-4420-839A-DD3CE8F95F92}" sibTransId="{38EF56FC-D531-4ADC-8CD9-F353A14346EE}"/>
    <dgm:cxn modelId="{F3B6F2F3-65EE-488C-9B8D-CBCE2368743D}" type="presOf" srcId="{D2F2B1D0-75B1-47C6-BA0E-D593FAFFAB14}" destId="{7CD931B1-2507-4BDE-AE1F-635A0E662DE7}" srcOrd="0" destOrd="0" presId="urn:microsoft.com/office/officeart/2005/8/layout/hList6"/>
    <dgm:cxn modelId="{B9514DF7-B420-401C-82A6-D3D9908E513F}" type="presOf" srcId="{9ECF8740-06C2-421A-BA49-E8EEF261D5EE}" destId="{7CD931B1-2507-4BDE-AE1F-635A0E662DE7}" srcOrd="0" destOrd="1" presId="urn:microsoft.com/office/officeart/2005/8/layout/hList6"/>
    <dgm:cxn modelId="{E5158E21-4F7C-406B-997F-3813B6B69345}" type="presParOf" srcId="{2541139F-EC93-4A7A-85FA-8E491C23E590}" destId="{7CD931B1-2507-4BDE-AE1F-635A0E662DE7}" srcOrd="0" destOrd="0" presId="urn:microsoft.com/office/officeart/2005/8/layout/hList6"/>
    <dgm:cxn modelId="{102927AE-39F5-41A4-9ADA-BF2A231019B8}" type="presParOf" srcId="{2541139F-EC93-4A7A-85FA-8E491C23E590}" destId="{F3BC21B4-7B90-443C-9A52-B69BA5D9CB67}" srcOrd="1" destOrd="0" presId="urn:microsoft.com/office/officeart/2005/8/layout/hList6"/>
    <dgm:cxn modelId="{137FF1C8-96B0-4C31-AA25-1380FA10FC95}" type="presParOf" srcId="{2541139F-EC93-4A7A-85FA-8E491C23E590}" destId="{BE35609C-0988-4E62-BE69-3EC46EE3C036}" srcOrd="2" destOrd="0" presId="urn:microsoft.com/office/officeart/2005/8/layout/hList6"/>
    <dgm:cxn modelId="{B0726CE0-1E51-434C-9FB4-FF6E37835944}" type="presParOf" srcId="{2541139F-EC93-4A7A-85FA-8E491C23E590}" destId="{F194E076-660B-4C35-B3FC-366F0779DFA1}" srcOrd="3" destOrd="0" presId="urn:microsoft.com/office/officeart/2005/8/layout/hList6"/>
    <dgm:cxn modelId="{19B616BA-2188-420F-81F9-3D7A2632ACF1}" type="presParOf" srcId="{2541139F-EC93-4A7A-85FA-8E491C23E590}" destId="{A850F0F0-DA3A-4636-9785-DBB85804FEDA}" srcOrd="4"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BF321-96A1-45BD-9524-7E6C1D90653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F4BBBA28-6772-4D05-972C-731CC3FCC50D}">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FEFCD64-7CC3-4CEA-B8ED-77AD110D8D5E}" type="parTrans" cxnId="{F6233C71-31B6-445D-A86C-0FDE052FE21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9F36A33-B7FC-465B-AC5D-18AC0EB10330}" type="sibTrans" cxnId="{F6233C71-31B6-445D-A86C-0FDE052FE214}">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A2FD753-9F20-4F76-8D42-4FF2AE0A2F4B}">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AE18DD3-BDCC-4E29-AD97-C6AC8548E0C3}" type="parTrans" cxnId="{34880642-7297-4490-8B56-B21080DA0C41}">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686215B-4D74-493B-8E10-1C935386DD46}" type="sibTrans" cxnId="{34880642-7297-4490-8B56-B21080DA0C41}">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4DC9CFC-5688-474B-AA3D-2752B6B07C0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43A6FFA-25C5-4F8B-BF93-49EB001C2F19}" type="parTrans" cxnId="{8F49E5E7-A213-46D8-A10A-39599D1652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CEFEBB9-0C29-446C-B26F-EE194CD40C5E}" type="sibTrans" cxnId="{8F49E5E7-A213-46D8-A10A-39599D1652E5}">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35BFC-0774-4B4D-AD00-70FDDF871EE9}">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0E6862C-F0DF-4A84-8688-C8DE3DC9F0FC}" type="parTrans" cxnId="{845CA162-16FE-4929-A33D-EEAB4DCA238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3D8F29E-E165-4152-9035-7671A67E6218}" type="sibTrans" cxnId="{845CA162-16FE-4929-A33D-EEAB4DCA238E}">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55873-AA35-456F-B624-B068A504DBC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4E1207-C8F2-4B50-BFED-1142E35DCF14}" type="parTrans" cxnId="{EEF23D9B-1E88-4540-BDF2-C95E806F52D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E39B3-6E2B-477E-952B-E700FEE3702A}" type="sibTrans" cxnId="{EEF23D9B-1E88-4540-BDF2-C95E806F52D9}">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D977CA7-6D19-4D73-9962-22756970D2B1}" type="pres">
      <dgm:prSet presAssocID="{E39BF321-96A1-45BD-9524-7E6C1D906532}" presName="cycle" presStyleCnt="0">
        <dgm:presLayoutVars>
          <dgm:dir/>
          <dgm:resizeHandles val="exact"/>
        </dgm:presLayoutVars>
      </dgm:prSet>
      <dgm:spPr/>
    </dgm:pt>
    <dgm:pt modelId="{8D6B602D-C019-4496-BA83-237F13A22DC8}" type="pres">
      <dgm:prSet presAssocID="{F4BBBA28-6772-4D05-972C-731CC3FCC50D}" presName="node" presStyleLbl="node1" presStyleIdx="0" presStyleCnt="5">
        <dgm:presLayoutVars>
          <dgm:bulletEnabled val="1"/>
        </dgm:presLayoutVars>
      </dgm:prSet>
      <dgm:spPr/>
    </dgm:pt>
    <dgm:pt modelId="{211666E6-4688-4EA2-A7E5-D48FD781C615}" type="pres">
      <dgm:prSet presAssocID="{F4BBBA28-6772-4D05-972C-731CC3FCC50D}" presName="spNode" presStyleCnt="0"/>
      <dgm:spPr/>
    </dgm:pt>
    <dgm:pt modelId="{484D0F66-45EF-48AD-AF8B-612BA093E53C}" type="pres">
      <dgm:prSet presAssocID="{89F36A33-B7FC-465B-AC5D-18AC0EB10330}" presName="sibTrans" presStyleLbl="sibTrans1D1" presStyleIdx="0" presStyleCnt="5"/>
      <dgm:spPr/>
    </dgm:pt>
    <dgm:pt modelId="{11A6D39A-ACA9-4AA4-817E-9585C5BD2673}" type="pres">
      <dgm:prSet presAssocID="{0A2FD753-9F20-4F76-8D42-4FF2AE0A2F4B}" presName="node" presStyleLbl="node1" presStyleIdx="1" presStyleCnt="5">
        <dgm:presLayoutVars>
          <dgm:bulletEnabled val="1"/>
        </dgm:presLayoutVars>
      </dgm:prSet>
      <dgm:spPr/>
    </dgm:pt>
    <dgm:pt modelId="{17E5A938-A97D-4C8E-BDB5-680491FFC9A9}" type="pres">
      <dgm:prSet presAssocID="{0A2FD753-9F20-4F76-8D42-4FF2AE0A2F4B}" presName="spNode" presStyleCnt="0"/>
      <dgm:spPr/>
    </dgm:pt>
    <dgm:pt modelId="{BFABA542-6AEA-449B-8D07-032924153D6E}" type="pres">
      <dgm:prSet presAssocID="{A686215B-4D74-493B-8E10-1C935386DD46}" presName="sibTrans" presStyleLbl="sibTrans1D1" presStyleIdx="1" presStyleCnt="5"/>
      <dgm:spPr/>
    </dgm:pt>
    <dgm:pt modelId="{F6B6EB18-6581-4936-A129-C7CC751DC036}" type="pres">
      <dgm:prSet presAssocID="{84DC9CFC-5688-474B-AA3D-2752B6B07C08}" presName="node" presStyleLbl="node1" presStyleIdx="2" presStyleCnt="5">
        <dgm:presLayoutVars>
          <dgm:bulletEnabled val="1"/>
        </dgm:presLayoutVars>
      </dgm:prSet>
      <dgm:spPr/>
    </dgm:pt>
    <dgm:pt modelId="{E862FF37-3D9D-4B21-935C-11A73C38F55E}" type="pres">
      <dgm:prSet presAssocID="{84DC9CFC-5688-474B-AA3D-2752B6B07C08}" presName="spNode" presStyleCnt="0"/>
      <dgm:spPr/>
    </dgm:pt>
    <dgm:pt modelId="{B0E8B10F-F727-445F-918A-2A4091DC90B7}" type="pres">
      <dgm:prSet presAssocID="{9CEFEBB9-0C29-446C-B26F-EE194CD40C5E}" presName="sibTrans" presStyleLbl="sibTrans1D1" presStyleIdx="2" presStyleCnt="5"/>
      <dgm:spPr/>
    </dgm:pt>
    <dgm:pt modelId="{6E6B4236-A33C-46FF-91E5-D2C12EB8FF73}" type="pres">
      <dgm:prSet presAssocID="{74C35BFC-0774-4B4D-AD00-70FDDF871EE9}" presName="node" presStyleLbl="node1" presStyleIdx="3" presStyleCnt="5">
        <dgm:presLayoutVars>
          <dgm:bulletEnabled val="1"/>
        </dgm:presLayoutVars>
      </dgm:prSet>
      <dgm:spPr/>
    </dgm:pt>
    <dgm:pt modelId="{D5DDBB57-4C09-4D4D-BE37-8F5B481528AF}" type="pres">
      <dgm:prSet presAssocID="{74C35BFC-0774-4B4D-AD00-70FDDF871EE9}" presName="spNode" presStyleCnt="0"/>
      <dgm:spPr/>
    </dgm:pt>
    <dgm:pt modelId="{B7CD157E-0D40-4784-95D7-132EBACE85D2}" type="pres">
      <dgm:prSet presAssocID="{73D8F29E-E165-4152-9035-7671A67E6218}" presName="sibTrans" presStyleLbl="sibTrans1D1" presStyleIdx="3" presStyleCnt="5"/>
      <dgm:spPr/>
    </dgm:pt>
    <dgm:pt modelId="{977A2802-2931-4479-BC43-6F3F74CE9B75}" type="pres">
      <dgm:prSet presAssocID="{74C55873-AA35-456F-B624-B068A504DBC8}" presName="node" presStyleLbl="node1" presStyleIdx="4" presStyleCnt="5">
        <dgm:presLayoutVars>
          <dgm:bulletEnabled val="1"/>
        </dgm:presLayoutVars>
      </dgm:prSet>
      <dgm:spPr/>
    </dgm:pt>
    <dgm:pt modelId="{6CD3F80A-2AC2-46CF-9D8A-5ACA1189B175}" type="pres">
      <dgm:prSet presAssocID="{74C55873-AA35-456F-B624-B068A504DBC8}" presName="spNode" presStyleCnt="0"/>
      <dgm:spPr/>
    </dgm:pt>
    <dgm:pt modelId="{17C04AA1-0AD7-4C22-AFEA-20153EBAE4C5}" type="pres">
      <dgm:prSet presAssocID="{254E39B3-6E2B-477E-952B-E700FEE3702A}" presName="sibTrans" presStyleLbl="sibTrans1D1" presStyleIdx="4" presStyleCnt="5"/>
      <dgm:spPr/>
    </dgm:pt>
  </dgm:ptLst>
  <dgm:cxnLst>
    <dgm:cxn modelId="{49D73B2B-01B9-47E9-87D6-41275B8B0DB8}" type="presOf" srcId="{A686215B-4D74-493B-8E10-1C935386DD46}" destId="{BFABA542-6AEA-449B-8D07-032924153D6E}" srcOrd="0" destOrd="0" presId="urn:microsoft.com/office/officeart/2005/8/layout/cycle5"/>
    <dgm:cxn modelId="{AE05533C-D346-4EDD-8359-0660AF32F8E3}" type="presOf" srcId="{0A2FD753-9F20-4F76-8D42-4FF2AE0A2F4B}" destId="{11A6D39A-ACA9-4AA4-817E-9585C5BD2673}" srcOrd="0" destOrd="0" presId="urn:microsoft.com/office/officeart/2005/8/layout/cycle5"/>
    <dgm:cxn modelId="{F61E2740-5B46-4C6B-8F3B-1AE76AEB442E}" type="presOf" srcId="{E39BF321-96A1-45BD-9524-7E6C1D906532}" destId="{6D977CA7-6D19-4D73-9962-22756970D2B1}" srcOrd="0" destOrd="0" presId="urn:microsoft.com/office/officeart/2005/8/layout/cycle5"/>
    <dgm:cxn modelId="{34880642-7297-4490-8B56-B21080DA0C41}" srcId="{E39BF321-96A1-45BD-9524-7E6C1D906532}" destId="{0A2FD753-9F20-4F76-8D42-4FF2AE0A2F4B}" srcOrd="1" destOrd="0" parTransId="{8AE18DD3-BDCC-4E29-AD97-C6AC8548E0C3}" sibTransId="{A686215B-4D74-493B-8E10-1C935386DD46}"/>
    <dgm:cxn modelId="{845CA162-16FE-4929-A33D-EEAB4DCA238E}" srcId="{E39BF321-96A1-45BD-9524-7E6C1D906532}" destId="{74C35BFC-0774-4B4D-AD00-70FDDF871EE9}" srcOrd="3" destOrd="0" parTransId="{50E6862C-F0DF-4A84-8688-C8DE3DC9F0FC}" sibTransId="{73D8F29E-E165-4152-9035-7671A67E6218}"/>
    <dgm:cxn modelId="{AB5AAB69-1B99-4862-9B17-B94357BF380B}" type="presOf" srcId="{9CEFEBB9-0C29-446C-B26F-EE194CD40C5E}" destId="{B0E8B10F-F727-445F-918A-2A4091DC90B7}" srcOrd="0" destOrd="0" presId="urn:microsoft.com/office/officeart/2005/8/layout/cycle5"/>
    <dgm:cxn modelId="{F6233C71-31B6-445D-A86C-0FDE052FE214}" srcId="{E39BF321-96A1-45BD-9524-7E6C1D906532}" destId="{F4BBBA28-6772-4D05-972C-731CC3FCC50D}" srcOrd="0" destOrd="0" parTransId="{9FEFCD64-7CC3-4CEA-B8ED-77AD110D8D5E}" sibTransId="{89F36A33-B7FC-465B-AC5D-18AC0EB10330}"/>
    <dgm:cxn modelId="{C2DC6383-2CEB-405F-8DA8-AAB12D4D44A6}" type="presOf" srcId="{74C35BFC-0774-4B4D-AD00-70FDDF871EE9}" destId="{6E6B4236-A33C-46FF-91E5-D2C12EB8FF73}" srcOrd="0" destOrd="0" presId="urn:microsoft.com/office/officeart/2005/8/layout/cycle5"/>
    <dgm:cxn modelId="{FCF53097-713F-4056-9591-8B374E6DD41C}" type="presOf" srcId="{89F36A33-B7FC-465B-AC5D-18AC0EB10330}" destId="{484D0F66-45EF-48AD-AF8B-612BA093E53C}" srcOrd="0" destOrd="0" presId="urn:microsoft.com/office/officeart/2005/8/layout/cycle5"/>
    <dgm:cxn modelId="{EEF23D9B-1E88-4540-BDF2-C95E806F52D9}" srcId="{E39BF321-96A1-45BD-9524-7E6C1D906532}" destId="{74C55873-AA35-456F-B624-B068A504DBC8}" srcOrd="4" destOrd="0" parTransId="{1A4E1207-C8F2-4B50-BFED-1142E35DCF14}" sibTransId="{254E39B3-6E2B-477E-952B-E700FEE3702A}"/>
    <dgm:cxn modelId="{E95819B8-63C5-4FB0-95E7-CEC602662105}" type="presOf" srcId="{F4BBBA28-6772-4D05-972C-731CC3FCC50D}" destId="{8D6B602D-C019-4496-BA83-237F13A22DC8}" srcOrd="0" destOrd="0" presId="urn:microsoft.com/office/officeart/2005/8/layout/cycle5"/>
    <dgm:cxn modelId="{1A6197C2-6679-4229-B048-3A42BCE023E2}" type="presOf" srcId="{254E39B3-6E2B-477E-952B-E700FEE3702A}" destId="{17C04AA1-0AD7-4C22-AFEA-20153EBAE4C5}" srcOrd="0" destOrd="0" presId="urn:microsoft.com/office/officeart/2005/8/layout/cycle5"/>
    <dgm:cxn modelId="{8F49E5E7-A213-46D8-A10A-39599D1652E5}" srcId="{E39BF321-96A1-45BD-9524-7E6C1D906532}" destId="{84DC9CFC-5688-474B-AA3D-2752B6B07C08}" srcOrd="2" destOrd="0" parTransId="{C43A6FFA-25C5-4F8B-BF93-49EB001C2F19}" sibTransId="{9CEFEBB9-0C29-446C-B26F-EE194CD40C5E}"/>
    <dgm:cxn modelId="{0D62FAEE-48E2-4BF0-9765-68994CB7D6CA}" type="presOf" srcId="{74C55873-AA35-456F-B624-B068A504DBC8}" destId="{977A2802-2931-4479-BC43-6F3F74CE9B75}" srcOrd="0" destOrd="0" presId="urn:microsoft.com/office/officeart/2005/8/layout/cycle5"/>
    <dgm:cxn modelId="{EEEDB5FA-FE88-4580-974F-EFF9C00C0E95}" type="presOf" srcId="{84DC9CFC-5688-474B-AA3D-2752B6B07C08}" destId="{F6B6EB18-6581-4936-A129-C7CC751DC036}" srcOrd="0" destOrd="0" presId="urn:microsoft.com/office/officeart/2005/8/layout/cycle5"/>
    <dgm:cxn modelId="{F27073FF-20A0-4887-9493-13CC8D3222CC}" type="presOf" srcId="{73D8F29E-E165-4152-9035-7671A67E6218}" destId="{B7CD157E-0D40-4784-95D7-132EBACE85D2}" srcOrd="0" destOrd="0" presId="urn:microsoft.com/office/officeart/2005/8/layout/cycle5"/>
    <dgm:cxn modelId="{5204AEF1-C035-4F58-BD16-2E9267089DA9}" type="presParOf" srcId="{6D977CA7-6D19-4D73-9962-22756970D2B1}" destId="{8D6B602D-C019-4496-BA83-237F13A22DC8}" srcOrd="0" destOrd="0" presId="urn:microsoft.com/office/officeart/2005/8/layout/cycle5"/>
    <dgm:cxn modelId="{34E9D0EF-5B41-4827-804B-294605F839C2}" type="presParOf" srcId="{6D977CA7-6D19-4D73-9962-22756970D2B1}" destId="{211666E6-4688-4EA2-A7E5-D48FD781C615}" srcOrd="1" destOrd="0" presId="urn:microsoft.com/office/officeart/2005/8/layout/cycle5"/>
    <dgm:cxn modelId="{EAD01206-A881-4EA7-A639-C2A1BB96CB0B}" type="presParOf" srcId="{6D977CA7-6D19-4D73-9962-22756970D2B1}" destId="{484D0F66-45EF-48AD-AF8B-612BA093E53C}" srcOrd="2" destOrd="0" presId="urn:microsoft.com/office/officeart/2005/8/layout/cycle5"/>
    <dgm:cxn modelId="{AB9576EB-1635-401E-A7A5-7233739C8D21}" type="presParOf" srcId="{6D977CA7-6D19-4D73-9962-22756970D2B1}" destId="{11A6D39A-ACA9-4AA4-817E-9585C5BD2673}" srcOrd="3" destOrd="0" presId="urn:microsoft.com/office/officeart/2005/8/layout/cycle5"/>
    <dgm:cxn modelId="{3378D85A-8F7D-4CE6-8021-B08AFD87C35C}" type="presParOf" srcId="{6D977CA7-6D19-4D73-9962-22756970D2B1}" destId="{17E5A938-A97D-4C8E-BDB5-680491FFC9A9}" srcOrd="4" destOrd="0" presId="urn:microsoft.com/office/officeart/2005/8/layout/cycle5"/>
    <dgm:cxn modelId="{8B2E085E-2F2D-4B77-A06A-3A72537C74DB}" type="presParOf" srcId="{6D977CA7-6D19-4D73-9962-22756970D2B1}" destId="{BFABA542-6AEA-449B-8D07-032924153D6E}" srcOrd="5" destOrd="0" presId="urn:microsoft.com/office/officeart/2005/8/layout/cycle5"/>
    <dgm:cxn modelId="{EF773490-6B93-4B3B-BFE0-9D16F7AB89EB}" type="presParOf" srcId="{6D977CA7-6D19-4D73-9962-22756970D2B1}" destId="{F6B6EB18-6581-4936-A129-C7CC751DC036}" srcOrd="6" destOrd="0" presId="urn:microsoft.com/office/officeart/2005/8/layout/cycle5"/>
    <dgm:cxn modelId="{A668EB31-E93C-462B-8783-D2AC6DCFE2FF}" type="presParOf" srcId="{6D977CA7-6D19-4D73-9962-22756970D2B1}" destId="{E862FF37-3D9D-4B21-935C-11A73C38F55E}" srcOrd="7" destOrd="0" presId="urn:microsoft.com/office/officeart/2005/8/layout/cycle5"/>
    <dgm:cxn modelId="{878A5A93-8EAE-4BAD-B66C-A370784D5C88}" type="presParOf" srcId="{6D977CA7-6D19-4D73-9962-22756970D2B1}" destId="{B0E8B10F-F727-445F-918A-2A4091DC90B7}" srcOrd="8" destOrd="0" presId="urn:microsoft.com/office/officeart/2005/8/layout/cycle5"/>
    <dgm:cxn modelId="{A569E932-DAD6-4398-87C3-988177903D97}" type="presParOf" srcId="{6D977CA7-6D19-4D73-9962-22756970D2B1}" destId="{6E6B4236-A33C-46FF-91E5-D2C12EB8FF73}" srcOrd="9" destOrd="0" presId="urn:microsoft.com/office/officeart/2005/8/layout/cycle5"/>
    <dgm:cxn modelId="{17B1E81B-9976-44DE-A09D-802368696157}" type="presParOf" srcId="{6D977CA7-6D19-4D73-9962-22756970D2B1}" destId="{D5DDBB57-4C09-4D4D-BE37-8F5B481528AF}" srcOrd="10" destOrd="0" presId="urn:microsoft.com/office/officeart/2005/8/layout/cycle5"/>
    <dgm:cxn modelId="{1E6718DE-3B1F-4ADF-9AFE-A1164F054520}" type="presParOf" srcId="{6D977CA7-6D19-4D73-9962-22756970D2B1}" destId="{B7CD157E-0D40-4784-95D7-132EBACE85D2}" srcOrd="11" destOrd="0" presId="urn:microsoft.com/office/officeart/2005/8/layout/cycle5"/>
    <dgm:cxn modelId="{4DF0DD2C-A2CF-4C3C-9DC7-DD24DD19F9FD}" type="presParOf" srcId="{6D977CA7-6D19-4D73-9962-22756970D2B1}" destId="{977A2802-2931-4479-BC43-6F3F74CE9B75}" srcOrd="12" destOrd="0" presId="urn:microsoft.com/office/officeart/2005/8/layout/cycle5"/>
    <dgm:cxn modelId="{4B316E5E-2D88-414D-AC76-009E1D6344DB}" type="presParOf" srcId="{6D977CA7-6D19-4D73-9962-22756970D2B1}" destId="{6CD3F80A-2AC2-46CF-9D8A-5ACA1189B175}" srcOrd="13" destOrd="0" presId="urn:microsoft.com/office/officeart/2005/8/layout/cycle5"/>
    <dgm:cxn modelId="{1ECF26BB-2421-4352-87AF-3584BE9D3531}" type="presParOf" srcId="{6D977CA7-6D19-4D73-9962-22756970D2B1}" destId="{17C04AA1-0AD7-4C22-AFEA-20153EBAE4C5}" srcOrd="14"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268F23-A819-45D9-8C7D-B764E89B3032}" type="doc">
      <dgm:prSet loTypeId="urn:microsoft.com/office/officeart/2005/8/layout/chevron1" loCatId="process" qsTypeId="urn:microsoft.com/office/officeart/2005/8/quickstyle/simple1" qsCatId="simple" csTypeId="urn:microsoft.com/office/officeart/2005/8/colors/accent1_2" csCatId="accent1" phldr="1"/>
      <dgm:spPr/>
    </dgm:pt>
    <dgm:pt modelId="{07C2A827-6F54-4B5B-893A-A55EC1851847}">
      <dgm:prSet phldrT="[テキスト]" phldr="1"/>
      <dgm:spPr>
        <a:solidFill>
          <a:srgbClr val="C830C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319FC892-5B05-40A7-ADD0-8931A98DBCAE}" type="par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C6D0DEC-3453-4A03-95DA-271A6A433D41}" type="sib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58A8DBA-0398-4720-8DAC-85983BDCC51E}">
      <dgm:prSet phldrT="[テキスト]" phldr="1"/>
      <dgm:spPr>
        <a:solidFill>
          <a:srgbClr val="4EA6D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06CB03B1-94B5-4950-B107-FBE9F52EF206}" type="par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7CCA43C-2A5A-430C-99F4-D61BE2226035}" type="sib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C51C4445-B34B-4B3B-B30D-F13F0FBB5526}">
      <dgm:prSet phldrT="[テキスト]" phldr="1"/>
      <dgm:spPr>
        <a:solidFill>
          <a:srgbClr val="4775E7"/>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6B7CB0D-CA71-42F3-B499-80A3DB239BD2}" type="par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A6A116-267C-410B-BC33-ABD627DFFE53}" type="sib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F84980E-B313-4C3F-9B66-F1C09BC31733}" type="pres">
      <dgm:prSet presAssocID="{1E268F23-A819-45D9-8C7D-B764E89B3032}" presName="Name0" presStyleCnt="0">
        <dgm:presLayoutVars>
          <dgm:dir/>
          <dgm:animLvl val="lvl"/>
          <dgm:resizeHandles val="exact"/>
        </dgm:presLayoutVars>
      </dgm:prSet>
      <dgm:spPr/>
    </dgm:pt>
    <dgm:pt modelId="{B4E02160-E9EF-4E9A-8865-6865E2727651}" type="pres">
      <dgm:prSet presAssocID="{07C2A827-6F54-4B5B-893A-A55EC1851847}" presName="parTxOnly" presStyleLbl="node1" presStyleIdx="0" presStyleCnt="3">
        <dgm:presLayoutVars>
          <dgm:chMax val="0"/>
          <dgm:chPref val="0"/>
          <dgm:bulletEnabled val="1"/>
        </dgm:presLayoutVars>
      </dgm:prSet>
      <dgm:spPr/>
    </dgm:pt>
    <dgm:pt modelId="{E46620BF-9148-4178-B2B7-3921F11CCE79}" type="pres">
      <dgm:prSet presAssocID="{2C6D0DEC-3453-4A03-95DA-271A6A433D41}" presName="parTxOnlySpace" presStyleCnt="0"/>
      <dgm:spPr/>
    </dgm:pt>
    <dgm:pt modelId="{1FA8BB9A-AE30-425E-AB1E-1DC47B66197B}" type="pres">
      <dgm:prSet presAssocID="{358A8DBA-0398-4720-8DAC-85983BDCC51E}" presName="parTxOnly" presStyleLbl="node1" presStyleIdx="1" presStyleCnt="3">
        <dgm:presLayoutVars>
          <dgm:chMax val="0"/>
          <dgm:chPref val="0"/>
          <dgm:bulletEnabled val="1"/>
        </dgm:presLayoutVars>
      </dgm:prSet>
      <dgm:spPr/>
    </dgm:pt>
    <dgm:pt modelId="{7F7D8B4A-B1F1-4A28-ABF9-7AF469ECD8E7}" type="pres">
      <dgm:prSet presAssocID="{67CCA43C-2A5A-430C-99F4-D61BE2226035}" presName="parTxOnlySpace" presStyleCnt="0"/>
      <dgm:spPr/>
    </dgm:pt>
    <dgm:pt modelId="{F7549554-C101-4AA9-A218-A4A9E912AD0A}" type="pres">
      <dgm:prSet presAssocID="{C51C4445-B34B-4B3B-B30D-F13F0FBB5526}" presName="parTxOnly" presStyleLbl="node1" presStyleIdx="2" presStyleCnt="3">
        <dgm:presLayoutVars>
          <dgm:chMax val="0"/>
          <dgm:chPref val="0"/>
          <dgm:bulletEnabled val="1"/>
        </dgm:presLayoutVars>
      </dgm:prSet>
      <dgm:spPr/>
    </dgm:pt>
  </dgm:ptLst>
  <dgm:cxnLst>
    <dgm:cxn modelId="{5674A90D-7683-423F-BB8F-EE3E09F2A4C0}" srcId="{1E268F23-A819-45D9-8C7D-B764E89B3032}" destId="{C51C4445-B34B-4B3B-B30D-F13F0FBB5526}" srcOrd="2" destOrd="0" parTransId="{56B7CB0D-CA71-42F3-B499-80A3DB239BD2}" sibTransId="{1DA6A116-267C-410B-BC33-ABD627DFFE53}"/>
    <dgm:cxn modelId="{4FF4E337-9C2D-4F80-8476-D23D76F891F5}" type="presOf" srcId="{1E268F23-A819-45D9-8C7D-B764E89B3032}" destId="{1F84980E-B313-4C3F-9B66-F1C09BC31733}" srcOrd="0" destOrd="0" presId="urn:microsoft.com/office/officeart/2005/8/layout/chevron1"/>
    <dgm:cxn modelId="{5E12EE58-1C75-4049-97E4-472016B95BA7}" type="presOf" srcId="{C51C4445-B34B-4B3B-B30D-F13F0FBB5526}" destId="{F7549554-C101-4AA9-A218-A4A9E912AD0A}" srcOrd="0" destOrd="0" presId="urn:microsoft.com/office/officeart/2005/8/layout/chevron1"/>
    <dgm:cxn modelId="{40685997-49E9-496E-97CA-0D01BC0626E5}" srcId="{1E268F23-A819-45D9-8C7D-B764E89B3032}" destId="{07C2A827-6F54-4B5B-893A-A55EC1851847}" srcOrd="0" destOrd="0" parTransId="{319FC892-5B05-40A7-ADD0-8931A98DBCAE}" sibTransId="{2C6D0DEC-3453-4A03-95DA-271A6A433D41}"/>
    <dgm:cxn modelId="{8674BDB5-0CD0-484B-A522-64E156F0BBD6}" type="presOf" srcId="{358A8DBA-0398-4720-8DAC-85983BDCC51E}" destId="{1FA8BB9A-AE30-425E-AB1E-1DC47B66197B}" srcOrd="0" destOrd="0" presId="urn:microsoft.com/office/officeart/2005/8/layout/chevron1"/>
    <dgm:cxn modelId="{DC8C10BF-51BE-432C-A5FC-AE33C0AFCE9D}" srcId="{1E268F23-A819-45D9-8C7D-B764E89B3032}" destId="{358A8DBA-0398-4720-8DAC-85983BDCC51E}" srcOrd="1" destOrd="0" parTransId="{06CB03B1-94B5-4950-B107-FBE9F52EF206}" sibTransId="{67CCA43C-2A5A-430C-99F4-D61BE2226035}"/>
    <dgm:cxn modelId="{CC4048F6-7CBD-4747-8C87-84D9DB9AA817}" type="presOf" srcId="{07C2A827-6F54-4B5B-893A-A55EC1851847}" destId="{B4E02160-E9EF-4E9A-8865-6865E2727651}" srcOrd="0" destOrd="0" presId="urn:microsoft.com/office/officeart/2005/8/layout/chevron1"/>
    <dgm:cxn modelId="{A4F88086-63AB-4F9F-987A-A267CF5DBD77}" type="presParOf" srcId="{1F84980E-B313-4C3F-9B66-F1C09BC31733}" destId="{B4E02160-E9EF-4E9A-8865-6865E2727651}" srcOrd="0" destOrd="0" presId="urn:microsoft.com/office/officeart/2005/8/layout/chevron1"/>
    <dgm:cxn modelId="{01FAE484-16D4-4D31-BA66-03E642D43927}" type="presParOf" srcId="{1F84980E-B313-4C3F-9B66-F1C09BC31733}" destId="{E46620BF-9148-4178-B2B7-3921F11CCE79}" srcOrd="1" destOrd="0" presId="urn:microsoft.com/office/officeart/2005/8/layout/chevron1"/>
    <dgm:cxn modelId="{EB979E51-C8FC-4D4C-9EBB-4BC26B39D785}" type="presParOf" srcId="{1F84980E-B313-4C3F-9B66-F1C09BC31733}" destId="{1FA8BB9A-AE30-425E-AB1E-1DC47B66197B}" srcOrd="2" destOrd="0" presId="urn:microsoft.com/office/officeart/2005/8/layout/chevron1"/>
    <dgm:cxn modelId="{48C2AA79-1D1E-47AF-8A3D-2543525A97D0}" type="presParOf" srcId="{1F84980E-B313-4C3F-9B66-F1C09BC31733}" destId="{7F7D8B4A-B1F1-4A28-ABF9-7AF469ECD8E7}" srcOrd="3" destOrd="0" presId="urn:microsoft.com/office/officeart/2005/8/layout/chevron1"/>
    <dgm:cxn modelId="{36046A62-9F2A-44B5-A646-A9BE6D55E863}" type="presParOf" srcId="{1F84980E-B313-4C3F-9B66-F1C09BC31733}" destId="{F7549554-C101-4AA9-A218-A4A9E912AD0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FD380F-9CF0-4B9C-8BA4-A511A33D8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EC16B4E-DBA1-4FBE-B1CE-339B8EA16D3C}">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AE0F92B8-A3F8-4FC1-94BA-D11030067F90}" type="par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C5C2F43-AE9E-4BA8-8738-40D119442E32}" type="sib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03C157F2-4593-47C5-97DF-6C88579E7CF1}">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4F83714C-DB8B-4290-9E1F-F635374EE3A8}" type="par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1D4623F-542F-43AF-A339-1DCF51674257}" type="sib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528D2AE-726F-4592-9B41-8AAC46755613}">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6F78058-7D99-4752-A364-F0BD240730D9}" type="par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CF50602-4B36-41BA-9A3E-F8D9C0BC9B98}" type="sib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7F61395-C6A4-4878-8BEB-F781AE821FBD}">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2D668DF5-3DC0-4E28-8C6E-C4D75C7E4C87}" type="par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4206595D-BF6E-414B-90AE-72149F070109}" type="sib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B0EC2B7-05AD-4A0E-8CE1-1AB6E63B53F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413769-94C7-4ED4-8609-FA8F22389923}" type="par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C8D9D0D-F8C8-4600-A2FF-EED7D284E25A}" type="sib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9B8F744-4122-4C20-BD05-A813CB9A2CB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DAE8D9F-D72B-4A60-B13A-60B916EFFDE9}" type="par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FAC1520-8184-45EE-97EA-4AC1EB2D6C52}" type="sib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1ECCB3E1-DB34-4C1C-9599-C0FB8AB32192}">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60319922-AE6E-47A4-A0FC-4B040C86A8BD}" type="par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EFB71F4-B220-47F8-962A-560EBDF916E0}" type="sib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57B43F3A-922D-4981-A98D-432E1421D497}">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127698A-A5E0-49A5-BB17-290FA5303E09}" type="par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CC056E4-BFF1-4855-A090-2CD7C369E01D}" type="sib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A44AFDCD-FE9B-4FCA-A25F-E82D29D8712D}">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0EC4F6-779D-4268-8251-5976622C5851}" type="par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9FD8C5D-A156-4D00-ACA8-65EA41103A4E}" type="sib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3B5F899-93CC-4B9A-A588-80E729F3B8C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7785E58-A013-41FA-910A-C9BCF05A26B5}" type="parTrans" cxnId="{3A0E2BB6-D3C3-4751-ABF4-41D728755FF6}">
      <dgm:prSet/>
      <dgm:spPr/>
      <dgm:t>
        <a:bodyPr/>
        <a:lstStyle/>
        <a:p>
          <a:endParaRPr kumimoji="1" lang="ja-JP" altLang="en-US" sz="1100"/>
        </a:p>
      </dgm:t>
    </dgm:pt>
    <dgm:pt modelId="{B40F8FF7-B668-40AD-B569-000F06F82112}" type="sibTrans" cxnId="{3A0E2BB6-D3C3-4751-ABF4-41D728755FF6}">
      <dgm:prSet/>
      <dgm:spPr/>
      <dgm:t>
        <a:bodyPr/>
        <a:lstStyle/>
        <a:p>
          <a:endParaRPr kumimoji="1" lang="ja-JP" altLang="en-US" sz="1100"/>
        </a:p>
      </dgm:t>
    </dgm:pt>
    <dgm:pt modelId="{56CF79A4-4729-4E1A-B022-750B17050BFB}">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8A9C16-E61E-4CF7-A65D-B57D45465E3D}" type="parTrans" cxnId="{23200AB4-3E1B-4E04-BE69-4537CDD20744}">
      <dgm:prSet/>
      <dgm:spPr/>
      <dgm:t>
        <a:bodyPr/>
        <a:lstStyle/>
        <a:p>
          <a:endParaRPr kumimoji="1" lang="ja-JP" altLang="en-US" sz="1100"/>
        </a:p>
      </dgm:t>
    </dgm:pt>
    <dgm:pt modelId="{F63A7979-389A-4E92-8AA5-831BC791E1A8}" type="sibTrans" cxnId="{23200AB4-3E1B-4E04-BE69-4537CDD20744}">
      <dgm:prSet/>
      <dgm:spPr/>
      <dgm:t>
        <a:bodyPr/>
        <a:lstStyle/>
        <a:p>
          <a:endParaRPr kumimoji="1" lang="ja-JP" altLang="en-US" sz="1100"/>
        </a:p>
      </dgm:t>
    </dgm:pt>
    <dgm:pt modelId="{B5AE796D-040B-4087-A8CB-952EA98A0D7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C17C43F-E00D-43DF-AB27-DA2A4483D853}" type="parTrans" cxnId="{B3EFF2EA-A9E5-4FE9-8D04-4B76EA2A4A28}">
      <dgm:prSet/>
      <dgm:spPr/>
      <dgm:t>
        <a:bodyPr/>
        <a:lstStyle/>
        <a:p>
          <a:endParaRPr kumimoji="1" lang="ja-JP" altLang="en-US" sz="1100"/>
        </a:p>
      </dgm:t>
    </dgm:pt>
    <dgm:pt modelId="{3EDE8018-DB56-4410-AABE-47046387775B}" type="sibTrans" cxnId="{B3EFF2EA-A9E5-4FE9-8D04-4B76EA2A4A28}">
      <dgm:prSet/>
      <dgm:spPr/>
      <dgm:t>
        <a:bodyPr/>
        <a:lstStyle/>
        <a:p>
          <a:endParaRPr kumimoji="1" lang="ja-JP" altLang="en-US" sz="1100"/>
        </a:p>
      </dgm:t>
    </dgm:pt>
    <dgm:pt modelId="{E0F9E3E0-1A9F-4F85-BB67-9DF3653E0EF0}" type="pres">
      <dgm:prSet presAssocID="{BBFD380F-9CF0-4B9C-8BA4-A511A33D80C2}" presName="Name0" presStyleCnt="0">
        <dgm:presLayoutVars>
          <dgm:dir/>
          <dgm:animLvl val="lvl"/>
          <dgm:resizeHandles val="exact"/>
        </dgm:presLayoutVars>
      </dgm:prSet>
      <dgm:spPr/>
    </dgm:pt>
    <dgm:pt modelId="{177DCE11-F211-4DA0-B13E-7C277636AA8D}" type="pres">
      <dgm:prSet presAssocID="{4EC16B4E-DBA1-4FBE-B1CE-339B8EA16D3C}" presName="composite" presStyleCnt="0"/>
      <dgm:spPr/>
    </dgm:pt>
    <dgm:pt modelId="{B33CBB12-A5A1-43A6-AD2C-BFA84F6BC7C4}" type="pres">
      <dgm:prSet presAssocID="{4EC16B4E-DBA1-4FBE-B1CE-339B8EA16D3C}" presName="parTx" presStyleLbl="alignNode1" presStyleIdx="0" presStyleCnt="3">
        <dgm:presLayoutVars>
          <dgm:chMax val="0"/>
          <dgm:chPref val="0"/>
          <dgm:bulletEnabled val="1"/>
        </dgm:presLayoutVars>
      </dgm:prSet>
      <dgm:spPr/>
    </dgm:pt>
    <dgm:pt modelId="{333DDA86-5BBA-41C0-90B8-0A436635DC2D}" type="pres">
      <dgm:prSet presAssocID="{4EC16B4E-DBA1-4FBE-B1CE-339B8EA16D3C}" presName="desTx" presStyleLbl="alignAccFollowNode1" presStyleIdx="0" presStyleCnt="3">
        <dgm:presLayoutVars>
          <dgm:bulletEnabled val="1"/>
        </dgm:presLayoutVars>
      </dgm:prSet>
      <dgm:spPr/>
    </dgm:pt>
    <dgm:pt modelId="{E0198AAE-11A0-4CB5-A5EE-8F728A1EFD9D}" type="pres">
      <dgm:prSet presAssocID="{7C5C2F43-AE9E-4BA8-8738-40D119442E32}" presName="space" presStyleCnt="0"/>
      <dgm:spPr/>
    </dgm:pt>
    <dgm:pt modelId="{5B44441F-329C-4DB4-A572-1304FF9F08FA}" type="pres">
      <dgm:prSet presAssocID="{D7F61395-C6A4-4878-8BEB-F781AE821FBD}" presName="composite" presStyleCnt="0"/>
      <dgm:spPr/>
    </dgm:pt>
    <dgm:pt modelId="{6E6D2E60-1C27-4FEE-9786-67AA761115BA}" type="pres">
      <dgm:prSet presAssocID="{D7F61395-C6A4-4878-8BEB-F781AE821FBD}" presName="parTx" presStyleLbl="alignNode1" presStyleIdx="1" presStyleCnt="3">
        <dgm:presLayoutVars>
          <dgm:chMax val="0"/>
          <dgm:chPref val="0"/>
          <dgm:bulletEnabled val="1"/>
        </dgm:presLayoutVars>
      </dgm:prSet>
      <dgm:spPr/>
    </dgm:pt>
    <dgm:pt modelId="{770BAF5C-6624-449F-B568-AD670F03E4E4}" type="pres">
      <dgm:prSet presAssocID="{D7F61395-C6A4-4878-8BEB-F781AE821FBD}" presName="desTx" presStyleLbl="alignAccFollowNode1" presStyleIdx="1" presStyleCnt="3">
        <dgm:presLayoutVars>
          <dgm:bulletEnabled val="1"/>
        </dgm:presLayoutVars>
      </dgm:prSet>
      <dgm:spPr/>
    </dgm:pt>
    <dgm:pt modelId="{592B95EF-B0D5-4B50-B9BB-AF8250CF4724}" type="pres">
      <dgm:prSet presAssocID="{4206595D-BF6E-414B-90AE-72149F070109}" presName="space" presStyleCnt="0"/>
      <dgm:spPr/>
    </dgm:pt>
    <dgm:pt modelId="{83D4BF54-69A1-4303-8BAC-961AB0C6BA01}" type="pres">
      <dgm:prSet presAssocID="{1ECCB3E1-DB34-4C1C-9599-C0FB8AB32192}" presName="composite" presStyleCnt="0"/>
      <dgm:spPr/>
    </dgm:pt>
    <dgm:pt modelId="{0E14755A-D5A6-4229-AF56-7B62F4991237}" type="pres">
      <dgm:prSet presAssocID="{1ECCB3E1-DB34-4C1C-9599-C0FB8AB32192}" presName="parTx" presStyleLbl="alignNode1" presStyleIdx="2" presStyleCnt="3">
        <dgm:presLayoutVars>
          <dgm:chMax val="0"/>
          <dgm:chPref val="0"/>
          <dgm:bulletEnabled val="1"/>
        </dgm:presLayoutVars>
      </dgm:prSet>
      <dgm:spPr/>
    </dgm:pt>
    <dgm:pt modelId="{B8A1F2AC-0222-4039-A32C-68826C6D4B88}" type="pres">
      <dgm:prSet presAssocID="{1ECCB3E1-DB34-4C1C-9599-C0FB8AB32192}" presName="desTx" presStyleLbl="alignAccFollowNode1" presStyleIdx="2" presStyleCnt="3">
        <dgm:presLayoutVars>
          <dgm:bulletEnabled val="1"/>
        </dgm:presLayoutVars>
      </dgm:prSet>
      <dgm:spPr/>
    </dgm:pt>
  </dgm:ptLst>
  <dgm:cxnLst>
    <dgm:cxn modelId="{B5F70A16-7F14-49AD-9275-9B82015F5097}" srcId="{BBFD380F-9CF0-4B9C-8BA4-A511A33D80C2}" destId="{4EC16B4E-DBA1-4FBE-B1CE-339B8EA16D3C}" srcOrd="0" destOrd="0" parTransId="{AE0F92B8-A3F8-4FC1-94BA-D11030067F90}" sibTransId="{7C5C2F43-AE9E-4BA8-8738-40D119442E32}"/>
    <dgm:cxn modelId="{6D7E5716-6C4F-4F04-B6BD-D996730294DA}" type="presOf" srcId="{73B5F899-93CC-4B9A-A588-80E729F3B8C8}" destId="{333DDA86-5BBA-41C0-90B8-0A436635DC2D}" srcOrd="0" destOrd="2" presId="urn:microsoft.com/office/officeart/2005/8/layout/hList1"/>
    <dgm:cxn modelId="{30917818-7D57-47E8-99C9-E87345A7F358}" type="presOf" srcId="{A44AFDCD-FE9B-4FCA-A25F-E82D29D8712D}" destId="{B8A1F2AC-0222-4039-A32C-68826C6D4B88}" srcOrd="0" destOrd="1" presId="urn:microsoft.com/office/officeart/2005/8/layout/hList1"/>
    <dgm:cxn modelId="{2A1EFA19-236E-41B1-A771-597AB7F79D30}" type="presOf" srcId="{6528D2AE-726F-4592-9B41-8AAC46755613}" destId="{333DDA86-5BBA-41C0-90B8-0A436635DC2D}" srcOrd="0" destOrd="1" presId="urn:microsoft.com/office/officeart/2005/8/layout/hList1"/>
    <dgm:cxn modelId="{E8A5EA1C-B1BC-4407-A041-88DCE4646F91}" type="presOf" srcId="{BBFD380F-9CF0-4B9C-8BA4-A511A33D80C2}" destId="{E0F9E3E0-1A9F-4F85-BB67-9DF3653E0EF0}" srcOrd="0" destOrd="0" presId="urn:microsoft.com/office/officeart/2005/8/layout/hList1"/>
    <dgm:cxn modelId="{C7293A3C-B6ED-449E-8B88-692427A1F805}" type="presOf" srcId="{2B0EC2B7-05AD-4A0E-8CE1-1AB6E63B53F8}" destId="{770BAF5C-6624-449F-B568-AD670F03E4E4}" srcOrd="0" destOrd="0" presId="urn:microsoft.com/office/officeart/2005/8/layout/hList1"/>
    <dgm:cxn modelId="{F99FF869-7A0B-44D1-96EE-878FB1705D2D}" type="presOf" srcId="{D7F61395-C6A4-4878-8BEB-F781AE821FBD}" destId="{6E6D2E60-1C27-4FEE-9786-67AA761115BA}" srcOrd="0" destOrd="0" presId="urn:microsoft.com/office/officeart/2005/8/layout/hList1"/>
    <dgm:cxn modelId="{1DA03D74-C182-48FC-A3C9-365EF5D08340}" type="presOf" srcId="{1ECCB3E1-DB34-4C1C-9599-C0FB8AB32192}" destId="{0E14755A-D5A6-4229-AF56-7B62F4991237}" srcOrd="0" destOrd="0" presId="urn:microsoft.com/office/officeart/2005/8/layout/hList1"/>
    <dgm:cxn modelId="{85E6C854-C32F-4C17-A473-D0DCBFC25672}" srcId="{4EC16B4E-DBA1-4FBE-B1CE-339B8EA16D3C}" destId="{6528D2AE-726F-4592-9B41-8AAC46755613}" srcOrd="1" destOrd="0" parTransId="{E6F78058-7D99-4752-A364-F0BD240730D9}" sibTransId="{BCF50602-4B36-41BA-9A3E-F8D9C0BC9B98}"/>
    <dgm:cxn modelId="{98B67B99-6D3A-44E4-A49F-6A5AE947397A}" type="presOf" srcId="{03C157F2-4593-47C5-97DF-6C88579E7CF1}" destId="{333DDA86-5BBA-41C0-90B8-0A436635DC2D}" srcOrd="0" destOrd="0" presId="urn:microsoft.com/office/officeart/2005/8/layout/hList1"/>
    <dgm:cxn modelId="{C7F528AB-EE7E-46F3-BEA7-3FF1FF84C1A4}" type="presOf" srcId="{57B43F3A-922D-4981-A98D-432E1421D497}" destId="{B8A1F2AC-0222-4039-A32C-68826C6D4B88}" srcOrd="0" destOrd="0" presId="urn:microsoft.com/office/officeart/2005/8/layout/hList1"/>
    <dgm:cxn modelId="{B33BB7AF-1783-4F95-B8A3-C110BF5CEDE6}" srcId="{D7F61395-C6A4-4878-8BEB-F781AE821FBD}" destId="{2B0EC2B7-05AD-4A0E-8CE1-1AB6E63B53F8}" srcOrd="0" destOrd="0" parTransId="{2F413769-94C7-4ED4-8609-FA8F22389923}" sibTransId="{6C8D9D0D-F8C8-4600-A2FF-EED7D284E25A}"/>
    <dgm:cxn modelId="{BDC192B1-6B51-4555-8848-143A86725CAA}" type="presOf" srcId="{56CF79A4-4729-4E1A-B022-750B17050BFB}" destId="{770BAF5C-6624-449F-B568-AD670F03E4E4}" srcOrd="0" destOrd="2" presId="urn:microsoft.com/office/officeart/2005/8/layout/hList1"/>
    <dgm:cxn modelId="{23200AB4-3E1B-4E04-BE69-4537CDD20744}" srcId="{D7F61395-C6A4-4878-8BEB-F781AE821FBD}" destId="{56CF79A4-4729-4E1A-B022-750B17050BFB}" srcOrd="2" destOrd="0" parTransId="{2F8A9C16-E61E-4CF7-A65D-B57D45465E3D}" sibTransId="{F63A7979-389A-4E92-8AA5-831BC791E1A8}"/>
    <dgm:cxn modelId="{3A0E2BB6-D3C3-4751-ABF4-41D728755FF6}" srcId="{4EC16B4E-DBA1-4FBE-B1CE-339B8EA16D3C}" destId="{73B5F899-93CC-4B9A-A588-80E729F3B8C8}" srcOrd="2" destOrd="0" parTransId="{F7785E58-A013-41FA-910A-C9BCF05A26B5}" sibTransId="{B40F8FF7-B668-40AD-B569-000F06F82112}"/>
    <dgm:cxn modelId="{1F2690B7-6EAE-487A-AE1F-F8F8FF363E0F}" srcId="{4EC16B4E-DBA1-4FBE-B1CE-339B8EA16D3C}" destId="{03C157F2-4593-47C5-97DF-6C88579E7CF1}" srcOrd="0" destOrd="0" parTransId="{4F83714C-DB8B-4290-9E1F-F635374EE3A8}" sibTransId="{31D4623F-542F-43AF-A339-1DCF51674257}"/>
    <dgm:cxn modelId="{5D776EBB-241A-4AD4-B469-A01EADADDA0C}" type="presOf" srcId="{B9B8F744-4122-4C20-BD05-A813CB9A2CB8}" destId="{770BAF5C-6624-449F-B568-AD670F03E4E4}" srcOrd="0" destOrd="1" presId="urn:microsoft.com/office/officeart/2005/8/layout/hList1"/>
    <dgm:cxn modelId="{B50E90BE-EB4C-4A76-BCAC-598A12C69384}" srcId="{D7F61395-C6A4-4878-8BEB-F781AE821FBD}" destId="{B9B8F744-4122-4C20-BD05-A813CB9A2CB8}" srcOrd="1" destOrd="0" parTransId="{1DAE8D9F-D72B-4A60-B13A-60B916EFFDE9}" sibTransId="{DFAC1520-8184-45EE-97EA-4AC1EB2D6C52}"/>
    <dgm:cxn modelId="{95C054C9-722D-431E-87F4-E2B3CF2DAEB6}" srcId="{1ECCB3E1-DB34-4C1C-9599-C0FB8AB32192}" destId="{57B43F3A-922D-4981-A98D-432E1421D497}" srcOrd="0" destOrd="0" parTransId="{2127698A-A5E0-49A5-BB17-290FA5303E09}" sibTransId="{2CC056E4-BFF1-4855-A090-2CD7C369E01D}"/>
    <dgm:cxn modelId="{8D83E0CB-FA99-4E9F-8875-363C387CA22F}" srcId="{BBFD380F-9CF0-4B9C-8BA4-A511A33D80C2}" destId="{1ECCB3E1-DB34-4C1C-9599-C0FB8AB32192}" srcOrd="2" destOrd="0" parTransId="{60319922-AE6E-47A4-A0FC-4B040C86A8BD}" sibTransId="{3EFB71F4-B220-47F8-962A-560EBDF916E0}"/>
    <dgm:cxn modelId="{650E9BDF-61F6-4C16-A596-B1CF8B9C785A}" srcId="{BBFD380F-9CF0-4B9C-8BA4-A511A33D80C2}" destId="{D7F61395-C6A4-4878-8BEB-F781AE821FBD}" srcOrd="1" destOrd="0" parTransId="{2D668DF5-3DC0-4E28-8C6E-C4D75C7E4C87}" sibTransId="{4206595D-BF6E-414B-90AE-72149F070109}"/>
    <dgm:cxn modelId="{887B68E6-7607-4191-BE32-34D5B98D50CE}" srcId="{1ECCB3E1-DB34-4C1C-9599-C0FB8AB32192}" destId="{A44AFDCD-FE9B-4FCA-A25F-E82D29D8712D}" srcOrd="1" destOrd="0" parTransId="{E80EC4F6-779D-4268-8251-5976622C5851}" sibTransId="{D9FD8C5D-A156-4D00-ACA8-65EA41103A4E}"/>
    <dgm:cxn modelId="{B3EFF2EA-A9E5-4FE9-8D04-4B76EA2A4A28}" srcId="{1ECCB3E1-DB34-4C1C-9599-C0FB8AB32192}" destId="{B5AE796D-040B-4087-A8CB-952EA98A0D78}" srcOrd="2" destOrd="0" parTransId="{AC17C43F-E00D-43DF-AB27-DA2A4483D853}" sibTransId="{3EDE8018-DB56-4410-AABE-47046387775B}"/>
    <dgm:cxn modelId="{A5044EFA-EFFF-4802-91F9-7D5F3F73B1E4}" type="presOf" srcId="{B5AE796D-040B-4087-A8CB-952EA98A0D78}" destId="{B8A1F2AC-0222-4039-A32C-68826C6D4B88}" srcOrd="0" destOrd="2" presId="urn:microsoft.com/office/officeart/2005/8/layout/hList1"/>
    <dgm:cxn modelId="{AD3873FD-4573-4EA7-826C-AE832ECA7FFD}" type="presOf" srcId="{4EC16B4E-DBA1-4FBE-B1CE-339B8EA16D3C}" destId="{B33CBB12-A5A1-43A6-AD2C-BFA84F6BC7C4}" srcOrd="0" destOrd="0" presId="urn:microsoft.com/office/officeart/2005/8/layout/hList1"/>
    <dgm:cxn modelId="{784E9EE0-FA60-4E3E-9933-F58BE7CD4114}" type="presParOf" srcId="{E0F9E3E0-1A9F-4F85-BB67-9DF3653E0EF0}" destId="{177DCE11-F211-4DA0-B13E-7C277636AA8D}" srcOrd="0" destOrd="0" presId="urn:microsoft.com/office/officeart/2005/8/layout/hList1"/>
    <dgm:cxn modelId="{88AA3B77-6AAC-42A9-AA48-DBDEC6A28270}" type="presParOf" srcId="{177DCE11-F211-4DA0-B13E-7C277636AA8D}" destId="{B33CBB12-A5A1-43A6-AD2C-BFA84F6BC7C4}" srcOrd="0" destOrd="0" presId="urn:microsoft.com/office/officeart/2005/8/layout/hList1"/>
    <dgm:cxn modelId="{9749EA88-9060-4499-B61E-CC4E2DF1DB82}" type="presParOf" srcId="{177DCE11-F211-4DA0-B13E-7C277636AA8D}" destId="{333DDA86-5BBA-41C0-90B8-0A436635DC2D}" srcOrd="1" destOrd="0" presId="urn:microsoft.com/office/officeart/2005/8/layout/hList1"/>
    <dgm:cxn modelId="{BDFAD091-EEBC-4F4D-BB5A-FE8349617E29}" type="presParOf" srcId="{E0F9E3E0-1A9F-4F85-BB67-9DF3653E0EF0}" destId="{E0198AAE-11A0-4CB5-A5EE-8F728A1EFD9D}" srcOrd="1" destOrd="0" presId="urn:microsoft.com/office/officeart/2005/8/layout/hList1"/>
    <dgm:cxn modelId="{9D26FA6E-00D6-4936-BB18-06D7379E3C77}" type="presParOf" srcId="{E0F9E3E0-1A9F-4F85-BB67-9DF3653E0EF0}" destId="{5B44441F-329C-4DB4-A572-1304FF9F08FA}" srcOrd="2" destOrd="0" presId="urn:microsoft.com/office/officeart/2005/8/layout/hList1"/>
    <dgm:cxn modelId="{C0B7D044-1796-48D1-ADD4-33368F0AE34D}" type="presParOf" srcId="{5B44441F-329C-4DB4-A572-1304FF9F08FA}" destId="{6E6D2E60-1C27-4FEE-9786-67AA761115BA}" srcOrd="0" destOrd="0" presId="urn:microsoft.com/office/officeart/2005/8/layout/hList1"/>
    <dgm:cxn modelId="{29D20E0C-54D3-4286-8A96-510DF429D8AA}" type="presParOf" srcId="{5B44441F-329C-4DB4-A572-1304FF9F08FA}" destId="{770BAF5C-6624-449F-B568-AD670F03E4E4}" srcOrd="1" destOrd="0" presId="urn:microsoft.com/office/officeart/2005/8/layout/hList1"/>
    <dgm:cxn modelId="{FC255806-51C7-4A4B-8B55-C7F92D609DB0}" type="presParOf" srcId="{E0F9E3E0-1A9F-4F85-BB67-9DF3653E0EF0}" destId="{592B95EF-B0D5-4B50-B9BB-AF8250CF4724}" srcOrd="3" destOrd="0" presId="urn:microsoft.com/office/officeart/2005/8/layout/hList1"/>
    <dgm:cxn modelId="{8CF374F0-0271-454E-8346-228D61EE07DF}" type="presParOf" srcId="{E0F9E3E0-1A9F-4F85-BB67-9DF3653E0EF0}" destId="{83D4BF54-69A1-4303-8BAC-961AB0C6BA01}" srcOrd="4" destOrd="0" presId="urn:microsoft.com/office/officeart/2005/8/layout/hList1"/>
    <dgm:cxn modelId="{7B4E3BE9-7E32-4C52-9A1B-A828367B1589}" type="presParOf" srcId="{83D4BF54-69A1-4303-8BAC-961AB0C6BA01}" destId="{0E14755A-D5A6-4229-AF56-7B62F4991237}" srcOrd="0" destOrd="0" presId="urn:microsoft.com/office/officeart/2005/8/layout/hList1"/>
    <dgm:cxn modelId="{31B36D90-B43F-42F8-B907-DACA45835A28}" type="presParOf" srcId="{83D4BF54-69A1-4303-8BAC-961AB0C6BA01}" destId="{B8A1F2AC-0222-4039-A32C-68826C6D4B8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99F919-CB35-4E6D-B2F0-AB16DEDFCDD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kumimoji="1" lang="ja-JP" altLang="en-US"/>
        </a:p>
      </dgm:t>
    </dgm:pt>
    <dgm:pt modelId="{AEDB8F30-4102-4158-A878-17EFF921FF04}">
      <dgm:prSet phldrT="[テキスト]" phldr="1" custT="1"/>
      <dgm:spPr>
        <a:solidFill>
          <a:srgbClr val="4EA6DC"/>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2FA0D19-9547-434D-A0BC-06C2138EA3B5}" type="par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06AD2412-34F5-4A94-8CE4-69D9057BDEEC}" type="sib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2EC06B3-FE5D-4D6E-963B-7BCBF0B5B56E}">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169406D-31A1-40BA-A716-F673AE501571}" type="parTrans" cxnId="{B754FE10-DC01-41FD-A617-DADA39F854CA}">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38C40A-73A8-4933-A417-1BA6A0CAEF20}" type="sibTrans" cxnId="{B754FE10-DC01-41FD-A617-DADA39F854CA}">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8D4C58A2-6CDD-45EC-BAB0-876F61C6F797}">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8416E0-C917-4A78-8C6A-9FFD6FAAD83F}" type="parTrans" cxnId="{A0B1F99E-5C5D-4858-9063-EEABA53EB8A4}">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462A24D-2952-4B1F-AA8B-C1AF202EACCD}" type="sibTrans" cxnId="{A0B1F99E-5C5D-4858-9063-EEABA53EB8A4}">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D2702CA-F381-443A-AC98-811E397665BD}">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3592EE3-CAE2-4279-B090-56DB5F453350}" type="parTrans" cxnId="{3392A104-47D1-49AE-A4D0-3D3F3699458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1777FCA-049F-4087-BA04-34A3169CFB12}" type="sibTrans" cxnId="{3392A104-47D1-49AE-A4D0-3D3F3699458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5A500A3F-AA12-4BB7-8652-13C3283C6D31}">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1C9796E-25CC-426F-A381-8D1A01411C12}" type="parTrans" cxnId="{1FE052C6-1916-4817-8B68-F995C46FD81D}">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B6DF411-6A62-4DA8-A718-58E1A7A158F6}" type="sibTrans" cxnId="{1FE052C6-1916-4817-8B68-F995C46FD81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4924214-AFDE-4F12-AD9B-E729309D1CEE}">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6F08512-5B8C-4DC5-A286-FC501B302B56}" type="parTrans" cxnId="{D905F999-F468-4B47-9614-A2656A416BA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BC16BC6-8094-4B2C-9CD8-932EF681003E}" type="sibTrans" cxnId="{D905F999-F468-4B47-9614-A2656A416BA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FA4887F5-8CAD-4128-8282-D90885B2295F}">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7522AA2-CCEF-4793-A448-FBF997975B71}" type="par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301E070E-8664-47F6-B60F-7B86B19E2223}" type="sib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40F37212-8DC3-4F23-B9C3-0A54E08E3AD7}">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7C4789E-8516-42BC-B1D6-68FC661D0479}" type="par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661C5C6-2234-46C8-8FC7-42410B6911A7}" type="sib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E0EFF2B-1AAD-4A44-8A9B-3467F303BAAB}">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FBBF78-F242-4630-A464-D9DE91B585DD}" type="par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3E92F3B-ECCE-4BF3-8383-4D5C082B321E}" type="sib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B4BBB5D4-408C-4C73-8F41-9F6DC7AFB27E}" type="pres">
      <dgm:prSet presAssocID="{4E99F919-CB35-4E6D-B2F0-AB16DEDFCDD8}" presName="mainComposite" presStyleCnt="0">
        <dgm:presLayoutVars>
          <dgm:chPref val="1"/>
          <dgm:dir/>
          <dgm:animOne val="branch"/>
          <dgm:animLvl val="lvl"/>
          <dgm:resizeHandles val="exact"/>
        </dgm:presLayoutVars>
      </dgm:prSet>
      <dgm:spPr/>
    </dgm:pt>
    <dgm:pt modelId="{EAA53CFE-7E37-422E-BFD1-A4514AAFACA4}" type="pres">
      <dgm:prSet presAssocID="{4E99F919-CB35-4E6D-B2F0-AB16DEDFCDD8}" presName="hierFlow" presStyleCnt="0"/>
      <dgm:spPr/>
    </dgm:pt>
    <dgm:pt modelId="{D232CE98-C8EC-456F-8DE3-F30F2FCE5756}" type="pres">
      <dgm:prSet presAssocID="{4E99F919-CB35-4E6D-B2F0-AB16DEDFCDD8}" presName="firstBuf" presStyleCnt="0"/>
      <dgm:spPr/>
    </dgm:pt>
    <dgm:pt modelId="{DB6C056B-8907-457F-AF27-ACFAFEE52260}" type="pres">
      <dgm:prSet presAssocID="{4E99F919-CB35-4E6D-B2F0-AB16DEDFCDD8}" presName="hierChild1" presStyleCnt="0">
        <dgm:presLayoutVars>
          <dgm:chPref val="1"/>
          <dgm:animOne val="branch"/>
          <dgm:animLvl val="lvl"/>
        </dgm:presLayoutVars>
      </dgm:prSet>
      <dgm:spPr/>
    </dgm:pt>
    <dgm:pt modelId="{2F8D8AB3-B81B-4415-B098-E48E517A3859}" type="pres">
      <dgm:prSet presAssocID="{AEDB8F30-4102-4158-A878-17EFF921FF04}" presName="Name17" presStyleCnt="0"/>
      <dgm:spPr/>
    </dgm:pt>
    <dgm:pt modelId="{16A45E8C-80D4-4D11-825C-D8D38E1A7E9B}" type="pres">
      <dgm:prSet presAssocID="{AEDB8F30-4102-4158-A878-17EFF921FF04}" presName="level1Shape" presStyleLbl="node0" presStyleIdx="0" presStyleCnt="1">
        <dgm:presLayoutVars>
          <dgm:chPref val="3"/>
        </dgm:presLayoutVars>
      </dgm:prSet>
      <dgm:spPr/>
    </dgm:pt>
    <dgm:pt modelId="{51FE3438-423C-4186-8B98-77C0A1AD8F67}" type="pres">
      <dgm:prSet presAssocID="{AEDB8F30-4102-4158-A878-17EFF921FF04}" presName="hierChild2" presStyleCnt="0"/>
      <dgm:spPr/>
    </dgm:pt>
    <dgm:pt modelId="{2583394D-F423-4963-AF27-585BD2E175DA}" type="pres">
      <dgm:prSet presAssocID="{B169406D-31A1-40BA-A716-F673AE501571}" presName="Name25" presStyleLbl="parChTrans1D2" presStyleIdx="0" presStyleCnt="2"/>
      <dgm:spPr/>
    </dgm:pt>
    <dgm:pt modelId="{3AB5F81F-93DA-4BB1-B8C8-C964EA3E813F}" type="pres">
      <dgm:prSet presAssocID="{B169406D-31A1-40BA-A716-F673AE501571}" presName="connTx" presStyleLbl="parChTrans1D2" presStyleIdx="0" presStyleCnt="2"/>
      <dgm:spPr/>
    </dgm:pt>
    <dgm:pt modelId="{F9110668-A8FF-4F8A-8A78-F78269C5DFB1}" type="pres">
      <dgm:prSet presAssocID="{72EC06B3-FE5D-4D6E-963B-7BCBF0B5B56E}" presName="Name30" presStyleCnt="0"/>
      <dgm:spPr/>
    </dgm:pt>
    <dgm:pt modelId="{661398EA-0425-481F-B00B-EC0D178086EB}" type="pres">
      <dgm:prSet presAssocID="{72EC06B3-FE5D-4D6E-963B-7BCBF0B5B56E}" presName="level2Shape" presStyleLbl="node2" presStyleIdx="0" presStyleCnt="2"/>
      <dgm:spPr/>
    </dgm:pt>
    <dgm:pt modelId="{6FC7619B-D4E6-44DA-8964-68AC82BE9D21}" type="pres">
      <dgm:prSet presAssocID="{72EC06B3-FE5D-4D6E-963B-7BCBF0B5B56E}" presName="hierChild3" presStyleCnt="0"/>
      <dgm:spPr/>
    </dgm:pt>
    <dgm:pt modelId="{D01F9885-891C-422A-BBE8-A7A8F57B780B}" type="pres">
      <dgm:prSet presAssocID="{E88416E0-C917-4A78-8C6A-9FFD6FAAD83F}" presName="Name25" presStyleLbl="parChTrans1D3" presStyleIdx="0" presStyleCnt="3"/>
      <dgm:spPr/>
    </dgm:pt>
    <dgm:pt modelId="{79101E62-F214-426B-85E4-9040FF9A0280}" type="pres">
      <dgm:prSet presAssocID="{E88416E0-C917-4A78-8C6A-9FFD6FAAD83F}" presName="connTx" presStyleLbl="parChTrans1D3" presStyleIdx="0" presStyleCnt="3"/>
      <dgm:spPr/>
    </dgm:pt>
    <dgm:pt modelId="{95CFFCB0-D806-4232-895A-F8C60364E114}" type="pres">
      <dgm:prSet presAssocID="{8D4C58A2-6CDD-45EC-BAB0-876F61C6F797}" presName="Name30" presStyleCnt="0"/>
      <dgm:spPr/>
    </dgm:pt>
    <dgm:pt modelId="{4FF727A4-2AB6-4F39-A0D2-2DF3FD46854B}" type="pres">
      <dgm:prSet presAssocID="{8D4C58A2-6CDD-45EC-BAB0-876F61C6F797}" presName="level2Shape" presStyleLbl="node3" presStyleIdx="0" presStyleCnt="3"/>
      <dgm:spPr/>
    </dgm:pt>
    <dgm:pt modelId="{0EF54EA1-8315-4137-AD98-25D109224A65}" type="pres">
      <dgm:prSet presAssocID="{8D4C58A2-6CDD-45EC-BAB0-876F61C6F797}" presName="hierChild3" presStyleCnt="0"/>
      <dgm:spPr/>
    </dgm:pt>
    <dgm:pt modelId="{3A16801B-11D2-4FE9-9859-372D4C5178D3}" type="pres">
      <dgm:prSet presAssocID="{23592EE3-CAE2-4279-B090-56DB5F453350}" presName="Name25" presStyleLbl="parChTrans1D3" presStyleIdx="1" presStyleCnt="3"/>
      <dgm:spPr/>
    </dgm:pt>
    <dgm:pt modelId="{C1B2FA02-EDE9-45F0-B3F0-EB49B5386413}" type="pres">
      <dgm:prSet presAssocID="{23592EE3-CAE2-4279-B090-56DB5F453350}" presName="connTx" presStyleLbl="parChTrans1D3" presStyleIdx="1" presStyleCnt="3"/>
      <dgm:spPr/>
    </dgm:pt>
    <dgm:pt modelId="{4A9C4552-D969-4238-88D7-76545249310D}" type="pres">
      <dgm:prSet presAssocID="{2D2702CA-F381-443A-AC98-811E397665BD}" presName="Name30" presStyleCnt="0"/>
      <dgm:spPr/>
    </dgm:pt>
    <dgm:pt modelId="{A94ECB2B-7F8B-4992-BF8B-0F8EFFB99C87}" type="pres">
      <dgm:prSet presAssocID="{2D2702CA-F381-443A-AC98-811E397665BD}" presName="level2Shape" presStyleLbl="node3" presStyleIdx="1" presStyleCnt="3"/>
      <dgm:spPr/>
    </dgm:pt>
    <dgm:pt modelId="{24270769-4E6A-4355-BF50-63D8766F85AA}" type="pres">
      <dgm:prSet presAssocID="{2D2702CA-F381-443A-AC98-811E397665BD}" presName="hierChild3" presStyleCnt="0"/>
      <dgm:spPr/>
    </dgm:pt>
    <dgm:pt modelId="{092B8C29-8480-4108-806B-7CC2CB2C7955}" type="pres">
      <dgm:prSet presAssocID="{51C9796E-25CC-426F-A381-8D1A01411C12}" presName="Name25" presStyleLbl="parChTrans1D2" presStyleIdx="1" presStyleCnt="2"/>
      <dgm:spPr/>
    </dgm:pt>
    <dgm:pt modelId="{462DE713-A1F3-4592-B481-7086488A9C18}" type="pres">
      <dgm:prSet presAssocID="{51C9796E-25CC-426F-A381-8D1A01411C12}" presName="connTx" presStyleLbl="parChTrans1D2" presStyleIdx="1" presStyleCnt="2"/>
      <dgm:spPr/>
    </dgm:pt>
    <dgm:pt modelId="{14C3D5E0-0A7F-4C52-8858-D11D4DFE7DA8}" type="pres">
      <dgm:prSet presAssocID="{5A500A3F-AA12-4BB7-8652-13C3283C6D31}" presName="Name30" presStyleCnt="0"/>
      <dgm:spPr/>
    </dgm:pt>
    <dgm:pt modelId="{754A685A-E103-4ACC-AE20-A086CACBAE2B}" type="pres">
      <dgm:prSet presAssocID="{5A500A3F-AA12-4BB7-8652-13C3283C6D31}" presName="level2Shape" presStyleLbl="node2" presStyleIdx="1" presStyleCnt="2"/>
      <dgm:spPr/>
    </dgm:pt>
    <dgm:pt modelId="{05AB5BED-0FDE-42DD-BF2A-BDB6ECBB934E}" type="pres">
      <dgm:prSet presAssocID="{5A500A3F-AA12-4BB7-8652-13C3283C6D31}" presName="hierChild3" presStyleCnt="0"/>
      <dgm:spPr/>
    </dgm:pt>
    <dgm:pt modelId="{AC3C38B9-E089-4DD1-9D35-9A9BFCA48EFF}" type="pres">
      <dgm:prSet presAssocID="{26F08512-5B8C-4DC5-A286-FC501B302B56}" presName="Name25" presStyleLbl="parChTrans1D3" presStyleIdx="2" presStyleCnt="3"/>
      <dgm:spPr/>
    </dgm:pt>
    <dgm:pt modelId="{9CE9AC4E-B52B-4F77-926C-090710BC9A1A}" type="pres">
      <dgm:prSet presAssocID="{26F08512-5B8C-4DC5-A286-FC501B302B56}" presName="connTx" presStyleLbl="parChTrans1D3" presStyleIdx="2" presStyleCnt="3"/>
      <dgm:spPr/>
    </dgm:pt>
    <dgm:pt modelId="{E57FD6E6-2BEF-4283-8B15-E05E99D9DA55}" type="pres">
      <dgm:prSet presAssocID="{14924214-AFDE-4F12-AD9B-E729309D1CEE}" presName="Name30" presStyleCnt="0"/>
      <dgm:spPr/>
    </dgm:pt>
    <dgm:pt modelId="{1F383DD5-4499-4EEA-B438-FA8C2461E5D8}" type="pres">
      <dgm:prSet presAssocID="{14924214-AFDE-4F12-AD9B-E729309D1CEE}" presName="level2Shape" presStyleLbl="node3" presStyleIdx="2" presStyleCnt="3"/>
      <dgm:spPr/>
    </dgm:pt>
    <dgm:pt modelId="{6FB4A74F-6644-4F9B-A10A-AEDABFB8A957}" type="pres">
      <dgm:prSet presAssocID="{14924214-AFDE-4F12-AD9B-E729309D1CEE}" presName="hierChild3" presStyleCnt="0"/>
      <dgm:spPr/>
    </dgm:pt>
    <dgm:pt modelId="{DFB2ECB2-6657-4309-93F2-F97D25409592}" type="pres">
      <dgm:prSet presAssocID="{4E99F919-CB35-4E6D-B2F0-AB16DEDFCDD8}" presName="bgShapesFlow" presStyleCnt="0"/>
      <dgm:spPr/>
    </dgm:pt>
    <dgm:pt modelId="{514C0E34-4A33-4396-B285-F70C7DA27DEF}" type="pres">
      <dgm:prSet presAssocID="{FA4887F5-8CAD-4128-8282-D90885B2295F}" presName="rectComp" presStyleCnt="0"/>
      <dgm:spPr/>
    </dgm:pt>
    <dgm:pt modelId="{1BA07891-103C-4788-8C15-FE86D2FD103D}" type="pres">
      <dgm:prSet presAssocID="{FA4887F5-8CAD-4128-8282-D90885B2295F}" presName="bgRect" presStyleLbl="bgShp" presStyleIdx="0" presStyleCnt="3"/>
      <dgm:spPr/>
    </dgm:pt>
    <dgm:pt modelId="{6A23EDC1-B133-415A-8E43-B6275FA5F093}" type="pres">
      <dgm:prSet presAssocID="{FA4887F5-8CAD-4128-8282-D90885B2295F}" presName="bgRectTx" presStyleLbl="bgShp" presStyleIdx="0" presStyleCnt="3">
        <dgm:presLayoutVars>
          <dgm:bulletEnabled val="1"/>
        </dgm:presLayoutVars>
      </dgm:prSet>
      <dgm:spPr/>
    </dgm:pt>
    <dgm:pt modelId="{BC7DD9FE-D6B3-48F5-898F-F916C3301CC7}" type="pres">
      <dgm:prSet presAssocID="{FA4887F5-8CAD-4128-8282-D90885B2295F}" presName="spComp" presStyleCnt="0"/>
      <dgm:spPr/>
    </dgm:pt>
    <dgm:pt modelId="{398254E7-92E7-475A-AD10-10337DD0D106}" type="pres">
      <dgm:prSet presAssocID="{FA4887F5-8CAD-4128-8282-D90885B2295F}" presName="hSp" presStyleCnt="0"/>
      <dgm:spPr/>
    </dgm:pt>
    <dgm:pt modelId="{0D0771FF-9D46-4A01-A89F-93C7E6F07C8A}" type="pres">
      <dgm:prSet presAssocID="{40F37212-8DC3-4F23-B9C3-0A54E08E3AD7}" presName="rectComp" presStyleCnt="0"/>
      <dgm:spPr/>
    </dgm:pt>
    <dgm:pt modelId="{4999E492-4BC1-47AB-8368-05963928F2F2}" type="pres">
      <dgm:prSet presAssocID="{40F37212-8DC3-4F23-B9C3-0A54E08E3AD7}" presName="bgRect" presStyleLbl="bgShp" presStyleIdx="1" presStyleCnt="3"/>
      <dgm:spPr/>
    </dgm:pt>
    <dgm:pt modelId="{ADB40138-A89F-404F-AA03-8A8E28D4DF36}" type="pres">
      <dgm:prSet presAssocID="{40F37212-8DC3-4F23-B9C3-0A54E08E3AD7}" presName="bgRectTx" presStyleLbl="bgShp" presStyleIdx="1" presStyleCnt="3">
        <dgm:presLayoutVars>
          <dgm:bulletEnabled val="1"/>
        </dgm:presLayoutVars>
      </dgm:prSet>
      <dgm:spPr/>
    </dgm:pt>
    <dgm:pt modelId="{F9AA309B-0925-46D9-8B89-15E5D2C5EAEC}" type="pres">
      <dgm:prSet presAssocID="{40F37212-8DC3-4F23-B9C3-0A54E08E3AD7}" presName="spComp" presStyleCnt="0"/>
      <dgm:spPr/>
    </dgm:pt>
    <dgm:pt modelId="{31D88246-056D-44E1-9BA3-226CFDE619A4}" type="pres">
      <dgm:prSet presAssocID="{40F37212-8DC3-4F23-B9C3-0A54E08E3AD7}" presName="hSp" presStyleCnt="0"/>
      <dgm:spPr/>
    </dgm:pt>
    <dgm:pt modelId="{2F0FA95F-2AC9-45D4-8B1E-8BA9AF0D2F35}" type="pres">
      <dgm:prSet presAssocID="{1E0EFF2B-1AAD-4A44-8A9B-3467F303BAAB}" presName="rectComp" presStyleCnt="0"/>
      <dgm:spPr/>
    </dgm:pt>
    <dgm:pt modelId="{345EBB4A-F352-4F19-9814-DD62977D17D1}" type="pres">
      <dgm:prSet presAssocID="{1E0EFF2B-1AAD-4A44-8A9B-3467F303BAAB}" presName="bgRect" presStyleLbl="bgShp" presStyleIdx="2" presStyleCnt="3"/>
      <dgm:spPr/>
    </dgm:pt>
    <dgm:pt modelId="{6556BCAB-F229-4A9C-A323-2E655092CE79}" type="pres">
      <dgm:prSet presAssocID="{1E0EFF2B-1AAD-4A44-8A9B-3467F303BAAB}" presName="bgRectTx" presStyleLbl="bgShp" presStyleIdx="2" presStyleCnt="3">
        <dgm:presLayoutVars>
          <dgm:bulletEnabled val="1"/>
        </dgm:presLayoutVars>
      </dgm:prSet>
      <dgm:spPr/>
    </dgm:pt>
  </dgm:ptLst>
  <dgm:cxnLst>
    <dgm:cxn modelId="{3392A104-47D1-49AE-A4D0-3D3F3699458C}" srcId="{72EC06B3-FE5D-4D6E-963B-7BCBF0B5B56E}" destId="{2D2702CA-F381-443A-AC98-811E397665BD}" srcOrd="1" destOrd="0" parTransId="{23592EE3-CAE2-4279-B090-56DB5F453350}" sibTransId="{81777FCA-049F-4087-BA04-34A3169CFB12}"/>
    <dgm:cxn modelId="{96A1E10A-8468-420C-93AA-0C88344C149B}" type="presOf" srcId="{FA4887F5-8CAD-4128-8282-D90885B2295F}" destId="{1BA07891-103C-4788-8C15-FE86D2FD103D}" srcOrd="0" destOrd="0" presId="urn:microsoft.com/office/officeart/2005/8/layout/hierarchy5"/>
    <dgm:cxn modelId="{B754FE10-DC01-41FD-A617-DADA39F854CA}" srcId="{AEDB8F30-4102-4158-A878-17EFF921FF04}" destId="{72EC06B3-FE5D-4D6E-963B-7BCBF0B5B56E}" srcOrd="0" destOrd="0" parTransId="{B169406D-31A1-40BA-A716-F673AE501571}" sibTransId="{1A38C40A-73A8-4933-A417-1BA6A0CAEF20}"/>
    <dgm:cxn modelId="{66CFFB16-5474-43AB-9A49-485F7AE7D734}" type="presOf" srcId="{26F08512-5B8C-4DC5-A286-FC501B302B56}" destId="{AC3C38B9-E089-4DD1-9D35-9A9BFCA48EFF}" srcOrd="0" destOrd="0" presId="urn:microsoft.com/office/officeart/2005/8/layout/hierarchy5"/>
    <dgm:cxn modelId="{299B1020-7775-41BF-9C7F-25F6CF6AB9CF}" type="presOf" srcId="{1E0EFF2B-1AAD-4A44-8A9B-3467F303BAAB}" destId="{6556BCAB-F229-4A9C-A323-2E655092CE79}" srcOrd="1" destOrd="0" presId="urn:microsoft.com/office/officeart/2005/8/layout/hierarchy5"/>
    <dgm:cxn modelId="{43944B34-AEE9-4995-A10C-3078FB513E85}" srcId="{4E99F919-CB35-4E6D-B2F0-AB16DEDFCDD8}" destId="{AEDB8F30-4102-4158-A878-17EFF921FF04}" srcOrd="0" destOrd="0" parTransId="{92FA0D19-9547-434D-A0BC-06C2138EA3B5}" sibTransId="{06AD2412-34F5-4A94-8CE4-69D9057BDEEC}"/>
    <dgm:cxn modelId="{F8F1A337-D244-44D8-B813-853DCC93D9FB}" type="presOf" srcId="{14924214-AFDE-4F12-AD9B-E729309D1CEE}" destId="{1F383DD5-4499-4EEA-B438-FA8C2461E5D8}" srcOrd="0" destOrd="0" presId="urn:microsoft.com/office/officeart/2005/8/layout/hierarchy5"/>
    <dgm:cxn modelId="{8DCA5C5E-F948-4481-9016-48AACE63778D}" srcId="{4E99F919-CB35-4E6D-B2F0-AB16DEDFCDD8}" destId="{40F37212-8DC3-4F23-B9C3-0A54E08E3AD7}" srcOrd="2" destOrd="0" parTransId="{D7C4789E-8516-42BC-B1D6-68FC661D0479}" sibTransId="{2661C5C6-2234-46C8-8FC7-42410B6911A7}"/>
    <dgm:cxn modelId="{2792FD44-F6E6-4F86-814A-B4F8CF11CDDA}" type="presOf" srcId="{72EC06B3-FE5D-4D6E-963B-7BCBF0B5B56E}" destId="{661398EA-0425-481F-B00B-EC0D178086EB}" srcOrd="0" destOrd="0" presId="urn:microsoft.com/office/officeart/2005/8/layout/hierarchy5"/>
    <dgm:cxn modelId="{FB6E0D66-7C5B-497B-8863-68AD7FFD3CE4}" type="presOf" srcId="{26F08512-5B8C-4DC5-A286-FC501B302B56}" destId="{9CE9AC4E-B52B-4F77-926C-090710BC9A1A}" srcOrd="1" destOrd="0" presId="urn:microsoft.com/office/officeart/2005/8/layout/hierarchy5"/>
    <dgm:cxn modelId="{4539CA47-542F-4EB7-9F07-5CE1F1937304}" type="presOf" srcId="{B169406D-31A1-40BA-A716-F673AE501571}" destId="{3AB5F81F-93DA-4BB1-B8C8-C964EA3E813F}" srcOrd="1" destOrd="0" presId="urn:microsoft.com/office/officeart/2005/8/layout/hierarchy5"/>
    <dgm:cxn modelId="{347DD84F-7B45-450C-AB2F-330AA0AF0A65}" type="presOf" srcId="{1E0EFF2B-1AAD-4A44-8A9B-3467F303BAAB}" destId="{345EBB4A-F352-4F19-9814-DD62977D17D1}" srcOrd="0" destOrd="0" presId="urn:microsoft.com/office/officeart/2005/8/layout/hierarchy5"/>
    <dgm:cxn modelId="{BBB17373-60D2-44A8-9772-EF3271BFD635}" type="presOf" srcId="{40F37212-8DC3-4F23-B9C3-0A54E08E3AD7}" destId="{ADB40138-A89F-404F-AA03-8A8E28D4DF36}" srcOrd="1" destOrd="0" presId="urn:microsoft.com/office/officeart/2005/8/layout/hierarchy5"/>
    <dgm:cxn modelId="{CE909F7B-C6A9-4BFB-A886-46424609EBE3}" srcId="{4E99F919-CB35-4E6D-B2F0-AB16DEDFCDD8}" destId="{1E0EFF2B-1AAD-4A44-8A9B-3467F303BAAB}" srcOrd="3" destOrd="0" parTransId="{1AFBBF78-F242-4630-A464-D9DE91B585DD}" sibTransId="{73E92F3B-ECCE-4BF3-8383-4D5C082B321E}"/>
    <dgm:cxn modelId="{47DD6C82-6FF5-4EB0-B86D-D88E54E5FE34}" type="presOf" srcId="{5A500A3F-AA12-4BB7-8652-13C3283C6D31}" destId="{754A685A-E103-4ACC-AE20-A086CACBAE2B}" srcOrd="0" destOrd="0" presId="urn:microsoft.com/office/officeart/2005/8/layout/hierarchy5"/>
    <dgm:cxn modelId="{8CF78188-FD4B-407D-8B00-EF83479C58FC}" type="presOf" srcId="{51C9796E-25CC-426F-A381-8D1A01411C12}" destId="{092B8C29-8480-4108-806B-7CC2CB2C7955}" srcOrd="0" destOrd="0" presId="urn:microsoft.com/office/officeart/2005/8/layout/hierarchy5"/>
    <dgm:cxn modelId="{F666508B-BB74-4CAD-BBD0-FAC9CC6129B9}" type="presOf" srcId="{E88416E0-C917-4A78-8C6A-9FFD6FAAD83F}" destId="{D01F9885-891C-422A-BBE8-A7A8F57B780B}" srcOrd="0" destOrd="0" presId="urn:microsoft.com/office/officeart/2005/8/layout/hierarchy5"/>
    <dgm:cxn modelId="{D905F999-F468-4B47-9614-A2656A416BAC}" srcId="{5A500A3F-AA12-4BB7-8652-13C3283C6D31}" destId="{14924214-AFDE-4F12-AD9B-E729309D1CEE}" srcOrd="0" destOrd="0" parTransId="{26F08512-5B8C-4DC5-A286-FC501B302B56}" sibTransId="{EBC16BC6-8094-4B2C-9CD8-932EF681003E}"/>
    <dgm:cxn modelId="{A0B1F99E-5C5D-4858-9063-EEABA53EB8A4}" srcId="{72EC06B3-FE5D-4D6E-963B-7BCBF0B5B56E}" destId="{8D4C58A2-6CDD-45EC-BAB0-876F61C6F797}" srcOrd="0" destOrd="0" parTransId="{E88416E0-C917-4A78-8C6A-9FFD6FAAD83F}" sibTransId="{2462A24D-2952-4B1F-AA8B-C1AF202EACCD}"/>
    <dgm:cxn modelId="{89A5E3A0-7FC8-4FCB-A4AC-01844456F8FE}" type="presOf" srcId="{4E99F919-CB35-4E6D-B2F0-AB16DEDFCDD8}" destId="{B4BBB5D4-408C-4C73-8F41-9F6DC7AFB27E}" srcOrd="0" destOrd="0" presId="urn:microsoft.com/office/officeart/2005/8/layout/hierarchy5"/>
    <dgm:cxn modelId="{FE8DEBAB-8484-45EF-8DB7-220144776A00}" type="presOf" srcId="{AEDB8F30-4102-4158-A878-17EFF921FF04}" destId="{16A45E8C-80D4-4D11-825C-D8D38E1A7E9B}" srcOrd="0" destOrd="0" presId="urn:microsoft.com/office/officeart/2005/8/layout/hierarchy5"/>
    <dgm:cxn modelId="{F99476AE-483F-47E4-B726-556E912BEFA7}" type="presOf" srcId="{23592EE3-CAE2-4279-B090-56DB5F453350}" destId="{3A16801B-11D2-4FE9-9859-372D4C5178D3}" srcOrd="0" destOrd="0" presId="urn:microsoft.com/office/officeart/2005/8/layout/hierarchy5"/>
    <dgm:cxn modelId="{AD34B3B0-907E-4CE6-891A-C923A7056723}" type="presOf" srcId="{8D4C58A2-6CDD-45EC-BAB0-876F61C6F797}" destId="{4FF727A4-2AB6-4F39-A0D2-2DF3FD46854B}" srcOrd="0" destOrd="0" presId="urn:microsoft.com/office/officeart/2005/8/layout/hierarchy5"/>
    <dgm:cxn modelId="{55EAA2BE-6D9C-4065-8A83-C2EA587F444F}" srcId="{4E99F919-CB35-4E6D-B2F0-AB16DEDFCDD8}" destId="{FA4887F5-8CAD-4128-8282-D90885B2295F}" srcOrd="1" destOrd="0" parTransId="{A7522AA2-CCEF-4793-A448-FBF997975B71}" sibTransId="{301E070E-8664-47F6-B60F-7B86B19E2223}"/>
    <dgm:cxn modelId="{AF1F2FC1-6071-4036-A60B-03DE731F8C6E}" type="presOf" srcId="{51C9796E-25CC-426F-A381-8D1A01411C12}" destId="{462DE713-A1F3-4592-B481-7086488A9C18}" srcOrd="1" destOrd="0" presId="urn:microsoft.com/office/officeart/2005/8/layout/hierarchy5"/>
    <dgm:cxn modelId="{1FE052C6-1916-4817-8B68-F995C46FD81D}" srcId="{AEDB8F30-4102-4158-A878-17EFF921FF04}" destId="{5A500A3F-AA12-4BB7-8652-13C3283C6D31}" srcOrd="1" destOrd="0" parTransId="{51C9796E-25CC-426F-A381-8D1A01411C12}" sibTransId="{CB6DF411-6A62-4DA8-A718-58E1A7A158F6}"/>
    <dgm:cxn modelId="{B8EBACCD-590A-4258-BCD7-D3E9845495CB}" type="presOf" srcId="{FA4887F5-8CAD-4128-8282-D90885B2295F}" destId="{6A23EDC1-B133-415A-8E43-B6275FA5F093}" srcOrd="1" destOrd="0" presId="urn:microsoft.com/office/officeart/2005/8/layout/hierarchy5"/>
    <dgm:cxn modelId="{CFDBEBD1-6172-4AD0-A5F4-8D4259DE3D0C}" type="presOf" srcId="{B169406D-31A1-40BA-A716-F673AE501571}" destId="{2583394D-F423-4963-AF27-585BD2E175DA}" srcOrd="0" destOrd="0" presId="urn:microsoft.com/office/officeart/2005/8/layout/hierarchy5"/>
    <dgm:cxn modelId="{9CEDAEEF-564C-45F5-A718-45E711B441FB}" type="presOf" srcId="{40F37212-8DC3-4F23-B9C3-0A54E08E3AD7}" destId="{4999E492-4BC1-47AB-8368-05963928F2F2}" srcOrd="0" destOrd="0" presId="urn:microsoft.com/office/officeart/2005/8/layout/hierarchy5"/>
    <dgm:cxn modelId="{6A514AF2-494F-4463-868D-ACEFCE0C09CE}" type="presOf" srcId="{E88416E0-C917-4A78-8C6A-9FFD6FAAD83F}" destId="{79101E62-F214-426B-85E4-9040FF9A0280}" srcOrd="1" destOrd="0" presId="urn:microsoft.com/office/officeart/2005/8/layout/hierarchy5"/>
    <dgm:cxn modelId="{78D656F5-BCCA-409B-900E-5B96F3E4F550}" type="presOf" srcId="{23592EE3-CAE2-4279-B090-56DB5F453350}" destId="{C1B2FA02-EDE9-45F0-B3F0-EB49B5386413}" srcOrd="1" destOrd="0" presId="urn:microsoft.com/office/officeart/2005/8/layout/hierarchy5"/>
    <dgm:cxn modelId="{234059FD-5727-479D-8B61-7CF6977B2C42}" type="presOf" srcId="{2D2702CA-F381-443A-AC98-811E397665BD}" destId="{A94ECB2B-7F8B-4992-BF8B-0F8EFFB99C87}" srcOrd="0" destOrd="0" presId="urn:microsoft.com/office/officeart/2005/8/layout/hierarchy5"/>
    <dgm:cxn modelId="{695DB303-4F49-4B69-A09D-9B6C37B30F9B}" type="presParOf" srcId="{B4BBB5D4-408C-4C73-8F41-9F6DC7AFB27E}" destId="{EAA53CFE-7E37-422E-BFD1-A4514AAFACA4}" srcOrd="0" destOrd="0" presId="urn:microsoft.com/office/officeart/2005/8/layout/hierarchy5"/>
    <dgm:cxn modelId="{652842D6-1C56-4458-8D86-6BBF6A5829D7}" type="presParOf" srcId="{EAA53CFE-7E37-422E-BFD1-A4514AAFACA4}" destId="{D232CE98-C8EC-456F-8DE3-F30F2FCE5756}" srcOrd="0" destOrd="0" presId="urn:microsoft.com/office/officeart/2005/8/layout/hierarchy5"/>
    <dgm:cxn modelId="{7F573554-0A59-4B02-9B1C-5270CEA87CC8}" type="presParOf" srcId="{EAA53CFE-7E37-422E-BFD1-A4514AAFACA4}" destId="{DB6C056B-8907-457F-AF27-ACFAFEE52260}" srcOrd="1" destOrd="0" presId="urn:microsoft.com/office/officeart/2005/8/layout/hierarchy5"/>
    <dgm:cxn modelId="{8D123E08-1DC7-4DC6-BCF3-7EE4EE255EDB}" type="presParOf" srcId="{DB6C056B-8907-457F-AF27-ACFAFEE52260}" destId="{2F8D8AB3-B81B-4415-B098-E48E517A3859}" srcOrd="0" destOrd="0" presId="urn:microsoft.com/office/officeart/2005/8/layout/hierarchy5"/>
    <dgm:cxn modelId="{0D329DDA-4B5F-4E9A-B1A4-3282FA2E6B80}" type="presParOf" srcId="{2F8D8AB3-B81B-4415-B098-E48E517A3859}" destId="{16A45E8C-80D4-4D11-825C-D8D38E1A7E9B}" srcOrd="0" destOrd="0" presId="urn:microsoft.com/office/officeart/2005/8/layout/hierarchy5"/>
    <dgm:cxn modelId="{1B0B48E2-A922-4E66-9195-6133666951A2}" type="presParOf" srcId="{2F8D8AB3-B81B-4415-B098-E48E517A3859}" destId="{51FE3438-423C-4186-8B98-77C0A1AD8F67}" srcOrd="1" destOrd="0" presId="urn:microsoft.com/office/officeart/2005/8/layout/hierarchy5"/>
    <dgm:cxn modelId="{1AB544CC-94A7-4349-8E8B-806F2C475D7B}" type="presParOf" srcId="{51FE3438-423C-4186-8B98-77C0A1AD8F67}" destId="{2583394D-F423-4963-AF27-585BD2E175DA}" srcOrd="0" destOrd="0" presId="urn:microsoft.com/office/officeart/2005/8/layout/hierarchy5"/>
    <dgm:cxn modelId="{79A6A24C-E035-42B3-9541-92F5443DB662}" type="presParOf" srcId="{2583394D-F423-4963-AF27-585BD2E175DA}" destId="{3AB5F81F-93DA-4BB1-B8C8-C964EA3E813F}" srcOrd="0" destOrd="0" presId="urn:microsoft.com/office/officeart/2005/8/layout/hierarchy5"/>
    <dgm:cxn modelId="{79FD7552-6F5C-4314-91D9-F7ECDAC40C43}" type="presParOf" srcId="{51FE3438-423C-4186-8B98-77C0A1AD8F67}" destId="{F9110668-A8FF-4F8A-8A78-F78269C5DFB1}" srcOrd="1" destOrd="0" presId="urn:microsoft.com/office/officeart/2005/8/layout/hierarchy5"/>
    <dgm:cxn modelId="{E8427E53-ED1D-4B9A-A671-5323FD42D237}" type="presParOf" srcId="{F9110668-A8FF-4F8A-8A78-F78269C5DFB1}" destId="{661398EA-0425-481F-B00B-EC0D178086EB}" srcOrd="0" destOrd="0" presId="urn:microsoft.com/office/officeart/2005/8/layout/hierarchy5"/>
    <dgm:cxn modelId="{B55B50F2-CB69-4442-94CF-522FFED25E5D}" type="presParOf" srcId="{F9110668-A8FF-4F8A-8A78-F78269C5DFB1}" destId="{6FC7619B-D4E6-44DA-8964-68AC82BE9D21}" srcOrd="1" destOrd="0" presId="urn:microsoft.com/office/officeart/2005/8/layout/hierarchy5"/>
    <dgm:cxn modelId="{A327C389-690D-4FDA-901B-5D3C2076862E}" type="presParOf" srcId="{6FC7619B-D4E6-44DA-8964-68AC82BE9D21}" destId="{D01F9885-891C-422A-BBE8-A7A8F57B780B}" srcOrd="0" destOrd="0" presId="urn:microsoft.com/office/officeart/2005/8/layout/hierarchy5"/>
    <dgm:cxn modelId="{CE367FCA-9AF7-41D2-80CA-1659240789F1}" type="presParOf" srcId="{D01F9885-891C-422A-BBE8-A7A8F57B780B}" destId="{79101E62-F214-426B-85E4-9040FF9A0280}" srcOrd="0" destOrd="0" presId="urn:microsoft.com/office/officeart/2005/8/layout/hierarchy5"/>
    <dgm:cxn modelId="{EAB93C51-36FA-46F4-8FFB-A563A4AF3FBD}" type="presParOf" srcId="{6FC7619B-D4E6-44DA-8964-68AC82BE9D21}" destId="{95CFFCB0-D806-4232-895A-F8C60364E114}" srcOrd="1" destOrd="0" presId="urn:microsoft.com/office/officeart/2005/8/layout/hierarchy5"/>
    <dgm:cxn modelId="{5E8E6E40-6971-4414-9618-89C5E1A28CD4}" type="presParOf" srcId="{95CFFCB0-D806-4232-895A-F8C60364E114}" destId="{4FF727A4-2AB6-4F39-A0D2-2DF3FD46854B}" srcOrd="0" destOrd="0" presId="urn:microsoft.com/office/officeart/2005/8/layout/hierarchy5"/>
    <dgm:cxn modelId="{34F00DA7-391F-4867-A116-093D4DB90B75}" type="presParOf" srcId="{95CFFCB0-D806-4232-895A-F8C60364E114}" destId="{0EF54EA1-8315-4137-AD98-25D109224A65}" srcOrd="1" destOrd="0" presId="urn:microsoft.com/office/officeart/2005/8/layout/hierarchy5"/>
    <dgm:cxn modelId="{EEDD0E0E-604D-4509-B66C-3E1712C11A18}" type="presParOf" srcId="{6FC7619B-D4E6-44DA-8964-68AC82BE9D21}" destId="{3A16801B-11D2-4FE9-9859-372D4C5178D3}" srcOrd="2" destOrd="0" presId="urn:microsoft.com/office/officeart/2005/8/layout/hierarchy5"/>
    <dgm:cxn modelId="{10345B07-3DEC-4456-B1DB-F99E812ABF35}" type="presParOf" srcId="{3A16801B-11D2-4FE9-9859-372D4C5178D3}" destId="{C1B2FA02-EDE9-45F0-B3F0-EB49B5386413}" srcOrd="0" destOrd="0" presId="urn:microsoft.com/office/officeart/2005/8/layout/hierarchy5"/>
    <dgm:cxn modelId="{762B0260-FDF4-4577-A02E-17F533C9F9AB}" type="presParOf" srcId="{6FC7619B-D4E6-44DA-8964-68AC82BE9D21}" destId="{4A9C4552-D969-4238-88D7-76545249310D}" srcOrd="3" destOrd="0" presId="urn:microsoft.com/office/officeart/2005/8/layout/hierarchy5"/>
    <dgm:cxn modelId="{87EE45B5-B658-44C4-A5FB-056B7E480B6A}" type="presParOf" srcId="{4A9C4552-D969-4238-88D7-76545249310D}" destId="{A94ECB2B-7F8B-4992-BF8B-0F8EFFB99C87}" srcOrd="0" destOrd="0" presId="urn:microsoft.com/office/officeart/2005/8/layout/hierarchy5"/>
    <dgm:cxn modelId="{F0ECBC6E-F4C3-418E-863C-DB4E09A6B2AA}" type="presParOf" srcId="{4A9C4552-D969-4238-88D7-76545249310D}" destId="{24270769-4E6A-4355-BF50-63D8766F85AA}" srcOrd="1" destOrd="0" presId="urn:microsoft.com/office/officeart/2005/8/layout/hierarchy5"/>
    <dgm:cxn modelId="{724D3AC3-D1AF-41F7-8AF7-032E5A821D5F}" type="presParOf" srcId="{51FE3438-423C-4186-8B98-77C0A1AD8F67}" destId="{092B8C29-8480-4108-806B-7CC2CB2C7955}" srcOrd="2" destOrd="0" presId="urn:microsoft.com/office/officeart/2005/8/layout/hierarchy5"/>
    <dgm:cxn modelId="{2CA8E98C-0E69-4A05-9741-F444673B8F1E}" type="presParOf" srcId="{092B8C29-8480-4108-806B-7CC2CB2C7955}" destId="{462DE713-A1F3-4592-B481-7086488A9C18}" srcOrd="0" destOrd="0" presId="urn:microsoft.com/office/officeart/2005/8/layout/hierarchy5"/>
    <dgm:cxn modelId="{82909DCF-382E-479A-9038-564B366A31BF}" type="presParOf" srcId="{51FE3438-423C-4186-8B98-77C0A1AD8F67}" destId="{14C3D5E0-0A7F-4C52-8858-D11D4DFE7DA8}" srcOrd="3" destOrd="0" presId="urn:microsoft.com/office/officeart/2005/8/layout/hierarchy5"/>
    <dgm:cxn modelId="{807493B2-65E6-4F4C-B838-E595C73135BC}" type="presParOf" srcId="{14C3D5E0-0A7F-4C52-8858-D11D4DFE7DA8}" destId="{754A685A-E103-4ACC-AE20-A086CACBAE2B}" srcOrd="0" destOrd="0" presId="urn:microsoft.com/office/officeart/2005/8/layout/hierarchy5"/>
    <dgm:cxn modelId="{AE32B093-CA3E-407A-BE7B-9F5E5F2E73DC}" type="presParOf" srcId="{14C3D5E0-0A7F-4C52-8858-D11D4DFE7DA8}" destId="{05AB5BED-0FDE-42DD-BF2A-BDB6ECBB934E}" srcOrd="1" destOrd="0" presId="urn:microsoft.com/office/officeart/2005/8/layout/hierarchy5"/>
    <dgm:cxn modelId="{9956CD7E-67EA-4D2A-AB5E-B63616918DD3}" type="presParOf" srcId="{05AB5BED-0FDE-42DD-BF2A-BDB6ECBB934E}" destId="{AC3C38B9-E089-4DD1-9D35-9A9BFCA48EFF}" srcOrd="0" destOrd="0" presId="urn:microsoft.com/office/officeart/2005/8/layout/hierarchy5"/>
    <dgm:cxn modelId="{56B8F5FB-F7E9-4D7A-86E7-C77A275046E7}" type="presParOf" srcId="{AC3C38B9-E089-4DD1-9D35-9A9BFCA48EFF}" destId="{9CE9AC4E-B52B-4F77-926C-090710BC9A1A}" srcOrd="0" destOrd="0" presId="urn:microsoft.com/office/officeart/2005/8/layout/hierarchy5"/>
    <dgm:cxn modelId="{1CC9309B-E59B-4DEC-B99A-C612F207C28D}" type="presParOf" srcId="{05AB5BED-0FDE-42DD-BF2A-BDB6ECBB934E}" destId="{E57FD6E6-2BEF-4283-8B15-E05E99D9DA55}" srcOrd="1" destOrd="0" presId="urn:microsoft.com/office/officeart/2005/8/layout/hierarchy5"/>
    <dgm:cxn modelId="{976FCC26-383F-414B-8B8A-552F59634066}" type="presParOf" srcId="{E57FD6E6-2BEF-4283-8B15-E05E99D9DA55}" destId="{1F383DD5-4499-4EEA-B438-FA8C2461E5D8}" srcOrd="0" destOrd="0" presId="urn:microsoft.com/office/officeart/2005/8/layout/hierarchy5"/>
    <dgm:cxn modelId="{7D7612EF-DAEE-4D5B-88DE-FFD3217C44AC}" type="presParOf" srcId="{E57FD6E6-2BEF-4283-8B15-E05E99D9DA55}" destId="{6FB4A74F-6644-4F9B-A10A-AEDABFB8A957}" srcOrd="1" destOrd="0" presId="urn:microsoft.com/office/officeart/2005/8/layout/hierarchy5"/>
    <dgm:cxn modelId="{6B445905-ABED-413B-86D1-06253A591211}" type="presParOf" srcId="{B4BBB5D4-408C-4C73-8F41-9F6DC7AFB27E}" destId="{DFB2ECB2-6657-4309-93F2-F97D25409592}" srcOrd="1" destOrd="0" presId="urn:microsoft.com/office/officeart/2005/8/layout/hierarchy5"/>
    <dgm:cxn modelId="{EA601021-57B5-4656-AD92-8885EF7F88DF}" type="presParOf" srcId="{DFB2ECB2-6657-4309-93F2-F97D25409592}" destId="{514C0E34-4A33-4396-B285-F70C7DA27DEF}" srcOrd="0" destOrd="0" presId="urn:microsoft.com/office/officeart/2005/8/layout/hierarchy5"/>
    <dgm:cxn modelId="{3FF0FC91-1D27-441D-B59E-5901016AD09A}" type="presParOf" srcId="{514C0E34-4A33-4396-B285-F70C7DA27DEF}" destId="{1BA07891-103C-4788-8C15-FE86D2FD103D}" srcOrd="0" destOrd="0" presId="urn:microsoft.com/office/officeart/2005/8/layout/hierarchy5"/>
    <dgm:cxn modelId="{8FD2BE89-6F6C-411D-9B12-C04CFB84B08A}" type="presParOf" srcId="{514C0E34-4A33-4396-B285-F70C7DA27DEF}" destId="{6A23EDC1-B133-415A-8E43-B6275FA5F093}" srcOrd="1" destOrd="0" presId="urn:microsoft.com/office/officeart/2005/8/layout/hierarchy5"/>
    <dgm:cxn modelId="{1C1CF702-FF3E-48F3-A383-A015DE02D396}" type="presParOf" srcId="{DFB2ECB2-6657-4309-93F2-F97D25409592}" destId="{BC7DD9FE-D6B3-48F5-898F-F916C3301CC7}" srcOrd="1" destOrd="0" presId="urn:microsoft.com/office/officeart/2005/8/layout/hierarchy5"/>
    <dgm:cxn modelId="{5DF4CD10-B54C-4D18-B973-D19A16BC1282}" type="presParOf" srcId="{BC7DD9FE-D6B3-48F5-898F-F916C3301CC7}" destId="{398254E7-92E7-475A-AD10-10337DD0D106}" srcOrd="0" destOrd="0" presId="urn:microsoft.com/office/officeart/2005/8/layout/hierarchy5"/>
    <dgm:cxn modelId="{E9C2E0F8-2070-47B4-B721-48CA2AAF9C7D}" type="presParOf" srcId="{DFB2ECB2-6657-4309-93F2-F97D25409592}" destId="{0D0771FF-9D46-4A01-A89F-93C7E6F07C8A}" srcOrd="2" destOrd="0" presId="urn:microsoft.com/office/officeart/2005/8/layout/hierarchy5"/>
    <dgm:cxn modelId="{82BC8DC0-27B3-490B-A602-E6DAFCA3BAEB}" type="presParOf" srcId="{0D0771FF-9D46-4A01-A89F-93C7E6F07C8A}" destId="{4999E492-4BC1-47AB-8368-05963928F2F2}" srcOrd="0" destOrd="0" presId="urn:microsoft.com/office/officeart/2005/8/layout/hierarchy5"/>
    <dgm:cxn modelId="{D4F22B0B-A800-4F65-94CE-B0E176B93CB5}" type="presParOf" srcId="{0D0771FF-9D46-4A01-A89F-93C7E6F07C8A}" destId="{ADB40138-A89F-404F-AA03-8A8E28D4DF36}" srcOrd="1" destOrd="0" presId="urn:microsoft.com/office/officeart/2005/8/layout/hierarchy5"/>
    <dgm:cxn modelId="{B8E24F0F-0374-43F5-B222-0A078BD1C9CC}" type="presParOf" srcId="{DFB2ECB2-6657-4309-93F2-F97D25409592}" destId="{F9AA309B-0925-46D9-8B89-15E5D2C5EAEC}" srcOrd="3" destOrd="0" presId="urn:microsoft.com/office/officeart/2005/8/layout/hierarchy5"/>
    <dgm:cxn modelId="{22AC04E5-E2B9-4717-8233-9108C89CCCA3}" type="presParOf" srcId="{F9AA309B-0925-46D9-8B89-15E5D2C5EAEC}" destId="{31D88246-056D-44E1-9BA3-226CFDE619A4}" srcOrd="0" destOrd="0" presId="urn:microsoft.com/office/officeart/2005/8/layout/hierarchy5"/>
    <dgm:cxn modelId="{302C8406-95D2-4C78-9421-162FE41572FC}" type="presParOf" srcId="{DFB2ECB2-6657-4309-93F2-F97D25409592}" destId="{2F0FA95F-2AC9-45D4-8B1E-8BA9AF0D2F35}" srcOrd="4" destOrd="0" presId="urn:microsoft.com/office/officeart/2005/8/layout/hierarchy5"/>
    <dgm:cxn modelId="{C78073B9-6B4F-4CFF-B2B6-783439B26FC0}" type="presParOf" srcId="{2F0FA95F-2AC9-45D4-8B1E-8BA9AF0D2F35}" destId="{345EBB4A-F352-4F19-9814-DD62977D17D1}" srcOrd="0" destOrd="0" presId="urn:microsoft.com/office/officeart/2005/8/layout/hierarchy5"/>
    <dgm:cxn modelId="{1DDD5549-62A4-455B-92EF-E51A92E4DD04}" type="presParOf" srcId="{2F0FA95F-2AC9-45D4-8B1E-8BA9AF0D2F35}" destId="{6556BCAB-F229-4A9C-A323-2E655092CE79}" srcOrd="1" destOrd="0" presId="urn:microsoft.com/office/officeart/2005/8/layout/hierarchy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931B1-2507-4BDE-AE1F-635A0E662DE7}">
      <dsp:nvSpPr>
        <dsp:cNvPr id="0" name=""/>
        <dsp:cNvSpPr/>
      </dsp:nvSpPr>
      <dsp:spPr>
        <a:xfrm rot="16200000">
          <a:off x="-534946"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247" y="342231"/>
        <a:ext cx="640770" cy="1026695"/>
      </dsp:txXfrm>
    </dsp:sp>
    <dsp:sp modelId="{BE35609C-0988-4E62-BE69-3EC46EE3C036}">
      <dsp:nvSpPr>
        <dsp:cNvPr id="0" name=""/>
        <dsp:cNvSpPr/>
      </dsp:nvSpPr>
      <dsp:spPr>
        <a:xfrm rot="16200000">
          <a:off x="153881"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689074" y="342231"/>
        <a:ext cx="640770" cy="1026695"/>
      </dsp:txXfrm>
    </dsp:sp>
    <dsp:sp modelId="{A850F0F0-DA3A-4636-9785-DBB85804FEDA}">
      <dsp:nvSpPr>
        <dsp:cNvPr id="0" name=""/>
        <dsp:cNvSpPr/>
      </dsp:nvSpPr>
      <dsp:spPr>
        <a:xfrm rot="16200000">
          <a:off x="842708"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1377901" y="342231"/>
        <a:ext cx="640770" cy="1026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602D-C019-4496-BA83-237F13A22DC8}">
      <dsp:nvSpPr>
        <dsp:cNvPr id="0" name=""/>
        <dsp:cNvSpPr/>
      </dsp:nvSpPr>
      <dsp:spPr>
        <a:xfrm>
          <a:off x="820855" y="736"/>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839744" y="19625"/>
        <a:ext cx="557520" cy="349165"/>
      </dsp:txXfrm>
    </dsp:sp>
    <dsp:sp modelId="{484D0F66-45EF-48AD-AF8B-612BA093E53C}">
      <dsp:nvSpPr>
        <dsp:cNvPr id="0" name=""/>
        <dsp:cNvSpPr/>
      </dsp:nvSpPr>
      <dsp:spPr>
        <a:xfrm>
          <a:off x="345330" y="194208"/>
          <a:ext cx="1546349" cy="1546349"/>
        </a:xfrm>
        <a:custGeom>
          <a:avLst/>
          <a:gdLst/>
          <a:ahLst/>
          <a:cxnLst/>
          <a:rect l="0" t="0" r="0" b="0"/>
          <a:pathLst>
            <a:path>
              <a:moveTo>
                <a:pt x="1150598" y="98378"/>
              </a:moveTo>
              <a:arcTo wR="773174" hR="773174" stAng="17953137"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11A6D39A-ACA9-4AA4-817E-9585C5BD2673}">
      <dsp:nvSpPr>
        <dsp:cNvPr id="0" name=""/>
        <dsp:cNvSpPr/>
      </dsp:nvSpPr>
      <dsp:spPr>
        <a:xfrm>
          <a:off x="1556189"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575078" y="553876"/>
        <a:ext cx="557520" cy="349165"/>
      </dsp:txXfrm>
    </dsp:sp>
    <dsp:sp modelId="{BFABA542-6AEA-449B-8D07-032924153D6E}">
      <dsp:nvSpPr>
        <dsp:cNvPr id="0" name=""/>
        <dsp:cNvSpPr/>
      </dsp:nvSpPr>
      <dsp:spPr>
        <a:xfrm>
          <a:off x="345330" y="194208"/>
          <a:ext cx="1546349" cy="1546349"/>
        </a:xfrm>
        <a:custGeom>
          <a:avLst/>
          <a:gdLst/>
          <a:ahLst/>
          <a:cxnLst/>
          <a:rect l="0" t="0" r="0" b="0"/>
          <a:pathLst>
            <a:path>
              <a:moveTo>
                <a:pt x="1544497" y="826661"/>
              </a:moveTo>
              <a:arcTo wR="773174" hR="773174" stAng="21838006"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F6B6EB18-6581-4936-A129-C7CC751DC036}">
      <dsp:nvSpPr>
        <dsp:cNvPr id="0" name=""/>
        <dsp:cNvSpPr/>
      </dsp:nvSpPr>
      <dsp:spPr>
        <a:xfrm>
          <a:off x="1275316"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94205" y="1418312"/>
        <a:ext cx="557520" cy="349165"/>
      </dsp:txXfrm>
    </dsp:sp>
    <dsp:sp modelId="{B0E8B10F-F727-445F-918A-2A4091DC90B7}">
      <dsp:nvSpPr>
        <dsp:cNvPr id="0" name=""/>
        <dsp:cNvSpPr/>
      </dsp:nvSpPr>
      <dsp:spPr>
        <a:xfrm>
          <a:off x="345330" y="194208"/>
          <a:ext cx="1546349" cy="1546349"/>
        </a:xfrm>
        <a:custGeom>
          <a:avLst/>
          <a:gdLst/>
          <a:ahLst/>
          <a:cxnLst/>
          <a:rect l="0" t="0" r="0" b="0"/>
          <a:pathLst>
            <a:path>
              <a:moveTo>
                <a:pt x="868117" y="1540498"/>
              </a:moveTo>
              <a:arcTo wR="773174" hR="773174" stAng="4976792" swAng="846415"/>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6E6B4236-A33C-46FF-91E5-D2C12EB8FF73}">
      <dsp:nvSpPr>
        <dsp:cNvPr id="0" name=""/>
        <dsp:cNvSpPr/>
      </dsp:nvSpPr>
      <dsp:spPr>
        <a:xfrm>
          <a:off x="366395"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85284" y="1418312"/>
        <a:ext cx="557520" cy="349165"/>
      </dsp:txXfrm>
    </dsp:sp>
    <dsp:sp modelId="{B7CD157E-0D40-4784-95D7-132EBACE85D2}">
      <dsp:nvSpPr>
        <dsp:cNvPr id="0" name=""/>
        <dsp:cNvSpPr/>
      </dsp:nvSpPr>
      <dsp:spPr>
        <a:xfrm>
          <a:off x="345330" y="194208"/>
          <a:ext cx="1546349" cy="1546349"/>
        </a:xfrm>
        <a:custGeom>
          <a:avLst/>
          <a:gdLst/>
          <a:ahLst/>
          <a:cxnLst/>
          <a:rect l="0" t="0" r="0" b="0"/>
          <a:pathLst>
            <a:path>
              <a:moveTo>
                <a:pt x="82048" y="1119793"/>
              </a:moveTo>
              <a:arcTo wR="773174" hR="773174" stAng="9201901"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977A2802-2931-4479-BC43-6F3F74CE9B75}">
      <dsp:nvSpPr>
        <dsp:cNvPr id="0" name=""/>
        <dsp:cNvSpPr/>
      </dsp:nvSpPr>
      <dsp:spPr>
        <a:xfrm>
          <a:off x="85522"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4411" y="553876"/>
        <a:ext cx="557520" cy="349165"/>
      </dsp:txXfrm>
    </dsp:sp>
    <dsp:sp modelId="{17C04AA1-0AD7-4C22-AFEA-20153EBAE4C5}">
      <dsp:nvSpPr>
        <dsp:cNvPr id="0" name=""/>
        <dsp:cNvSpPr/>
      </dsp:nvSpPr>
      <dsp:spPr>
        <a:xfrm>
          <a:off x="345330" y="194208"/>
          <a:ext cx="1546349" cy="1546349"/>
        </a:xfrm>
        <a:custGeom>
          <a:avLst/>
          <a:gdLst/>
          <a:ahLst/>
          <a:cxnLst/>
          <a:rect l="0" t="0" r="0" b="0"/>
          <a:pathLst>
            <a:path>
              <a:moveTo>
                <a:pt x="185957" y="270208"/>
              </a:moveTo>
              <a:arcTo wR="773174" hR="773174" stAng="13234850"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02160-E9EF-4E9A-8865-6865E2727651}">
      <dsp:nvSpPr>
        <dsp:cNvPr id="0" name=""/>
        <dsp:cNvSpPr/>
      </dsp:nvSpPr>
      <dsp:spPr>
        <a:xfrm>
          <a:off x="878" y="161779"/>
          <a:ext cx="1070241" cy="428096"/>
        </a:xfrm>
        <a:prstGeom prst="chevron">
          <a:avLst/>
        </a:prstGeom>
        <a:solidFill>
          <a:srgbClr val="C830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926" y="161779"/>
        <a:ext cx="642145" cy="428096"/>
      </dsp:txXfrm>
    </dsp:sp>
    <dsp:sp modelId="{1FA8BB9A-AE30-425E-AB1E-1DC47B66197B}">
      <dsp:nvSpPr>
        <dsp:cNvPr id="0" name=""/>
        <dsp:cNvSpPr/>
      </dsp:nvSpPr>
      <dsp:spPr>
        <a:xfrm>
          <a:off x="964096" y="161779"/>
          <a:ext cx="1070241" cy="428096"/>
        </a:xfrm>
        <a:prstGeom prst="chevron">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78144" y="161779"/>
        <a:ext cx="642145" cy="428096"/>
      </dsp:txXfrm>
    </dsp:sp>
    <dsp:sp modelId="{F7549554-C101-4AA9-A218-A4A9E912AD0A}">
      <dsp:nvSpPr>
        <dsp:cNvPr id="0" name=""/>
        <dsp:cNvSpPr/>
      </dsp:nvSpPr>
      <dsp:spPr>
        <a:xfrm>
          <a:off x="1927313" y="161779"/>
          <a:ext cx="1070241" cy="428096"/>
        </a:xfrm>
        <a:prstGeom prst="chevron">
          <a:avLst/>
        </a:prstGeom>
        <a:solidFill>
          <a:srgbClr val="4775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1361" y="161779"/>
        <a:ext cx="642145" cy="42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CBB12-A5A1-43A6-AD2C-BFA84F6BC7C4}">
      <dsp:nvSpPr>
        <dsp:cNvPr id="0" name=""/>
        <dsp:cNvSpPr/>
      </dsp:nvSpPr>
      <dsp:spPr>
        <a:xfrm>
          <a:off x="3744"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2712"/>
        <a:ext cx="884115" cy="144000"/>
      </dsp:txXfrm>
    </dsp:sp>
    <dsp:sp modelId="{333DDA86-5BBA-41C0-90B8-0A436635DC2D}">
      <dsp:nvSpPr>
        <dsp:cNvPr id="0" name=""/>
        <dsp:cNvSpPr/>
      </dsp:nvSpPr>
      <dsp:spPr>
        <a:xfrm>
          <a:off x="3744"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56712"/>
        <a:ext cx="884115" cy="878400"/>
      </dsp:txXfrm>
    </dsp:sp>
    <dsp:sp modelId="{6E6D2E60-1C27-4FEE-9786-67AA761115BA}">
      <dsp:nvSpPr>
        <dsp:cNvPr id="0" name=""/>
        <dsp:cNvSpPr/>
      </dsp:nvSpPr>
      <dsp:spPr>
        <a:xfrm>
          <a:off x="1011636"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2712"/>
        <a:ext cx="884115" cy="144000"/>
      </dsp:txXfrm>
    </dsp:sp>
    <dsp:sp modelId="{770BAF5C-6624-449F-B568-AD670F03E4E4}">
      <dsp:nvSpPr>
        <dsp:cNvPr id="0" name=""/>
        <dsp:cNvSpPr/>
      </dsp:nvSpPr>
      <dsp:spPr>
        <a:xfrm>
          <a:off x="1011636"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56712"/>
        <a:ext cx="884115" cy="878400"/>
      </dsp:txXfrm>
    </dsp:sp>
    <dsp:sp modelId="{0E14755A-D5A6-4229-AF56-7B62F4991237}">
      <dsp:nvSpPr>
        <dsp:cNvPr id="0" name=""/>
        <dsp:cNvSpPr/>
      </dsp:nvSpPr>
      <dsp:spPr>
        <a:xfrm>
          <a:off x="2019527"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2712"/>
        <a:ext cx="884115" cy="144000"/>
      </dsp:txXfrm>
    </dsp:sp>
    <dsp:sp modelId="{B8A1F2AC-0222-4039-A32C-68826C6D4B88}">
      <dsp:nvSpPr>
        <dsp:cNvPr id="0" name=""/>
        <dsp:cNvSpPr/>
      </dsp:nvSpPr>
      <dsp:spPr>
        <a:xfrm>
          <a:off x="2019527"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56712"/>
        <a:ext cx="884115" cy="878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BB4A-F352-4F19-9814-DD62977D17D1}">
      <dsp:nvSpPr>
        <dsp:cNvPr id="0" name=""/>
        <dsp:cNvSpPr/>
      </dsp:nvSpPr>
      <dsp:spPr>
        <a:xfrm>
          <a:off x="2024627"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24627" y="0"/>
        <a:ext cx="752113" cy="470185"/>
      </dsp:txXfrm>
    </dsp:sp>
    <dsp:sp modelId="{4999E492-4BC1-47AB-8368-05963928F2F2}">
      <dsp:nvSpPr>
        <dsp:cNvPr id="0" name=""/>
        <dsp:cNvSpPr/>
      </dsp:nvSpPr>
      <dsp:spPr>
        <a:xfrm>
          <a:off x="1147161"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47161" y="0"/>
        <a:ext cx="752113" cy="470185"/>
      </dsp:txXfrm>
    </dsp:sp>
    <dsp:sp modelId="{1BA07891-103C-4788-8C15-FE86D2FD103D}">
      <dsp:nvSpPr>
        <dsp:cNvPr id="0" name=""/>
        <dsp:cNvSpPr/>
      </dsp:nvSpPr>
      <dsp:spPr>
        <a:xfrm>
          <a:off x="269695"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69695" y="0"/>
        <a:ext cx="752113" cy="470185"/>
      </dsp:txXfrm>
    </dsp:sp>
    <dsp:sp modelId="{16A45E8C-80D4-4D11-825C-D8D38E1A7E9B}">
      <dsp:nvSpPr>
        <dsp:cNvPr id="0" name=""/>
        <dsp:cNvSpPr/>
      </dsp:nvSpPr>
      <dsp:spPr>
        <a:xfrm>
          <a:off x="332371" y="920796"/>
          <a:ext cx="626761" cy="313380"/>
        </a:xfrm>
        <a:prstGeom prst="roundRect">
          <a:avLst>
            <a:gd name="adj" fmla="val 10000"/>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41550" y="929975"/>
        <a:ext cx="608403" cy="295022"/>
      </dsp:txXfrm>
    </dsp:sp>
    <dsp:sp modelId="{2583394D-F423-4963-AF27-585BD2E175DA}">
      <dsp:nvSpPr>
        <dsp:cNvPr id="0" name=""/>
        <dsp:cNvSpPr/>
      </dsp:nvSpPr>
      <dsp:spPr>
        <a:xfrm rot="18770822">
          <a:off x="900155" y="92434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933125"/>
        <a:ext cx="18432" cy="18432"/>
      </dsp:txXfrm>
    </dsp:sp>
    <dsp:sp modelId="{661398EA-0425-481F-B00B-EC0D178086EB}">
      <dsp:nvSpPr>
        <dsp:cNvPr id="0" name=""/>
        <dsp:cNvSpPr/>
      </dsp:nvSpPr>
      <dsp:spPr>
        <a:xfrm>
          <a:off x="1209837" y="650505"/>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659684"/>
        <a:ext cx="608403" cy="295022"/>
      </dsp:txXfrm>
    </dsp:sp>
    <dsp:sp modelId="{D01F9885-891C-422A-BBE8-A7A8F57B780B}">
      <dsp:nvSpPr>
        <dsp:cNvPr id="0" name=""/>
        <dsp:cNvSpPr/>
      </dsp:nvSpPr>
      <dsp:spPr>
        <a:xfrm rot="19457599">
          <a:off x="1807579" y="699103"/>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709380"/>
        <a:ext cx="15437" cy="15437"/>
      </dsp:txXfrm>
    </dsp:sp>
    <dsp:sp modelId="{4FF727A4-2AB6-4F39-A0D2-2DF3FD46854B}">
      <dsp:nvSpPr>
        <dsp:cNvPr id="0" name=""/>
        <dsp:cNvSpPr/>
      </dsp:nvSpPr>
      <dsp:spPr>
        <a:xfrm>
          <a:off x="2087303" y="470312"/>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479491"/>
        <a:ext cx="608403" cy="295022"/>
      </dsp:txXfrm>
    </dsp:sp>
    <dsp:sp modelId="{3A16801B-11D2-4FE9-9859-372D4C5178D3}">
      <dsp:nvSpPr>
        <dsp:cNvPr id="0" name=""/>
        <dsp:cNvSpPr/>
      </dsp:nvSpPr>
      <dsp:spPr>
        <a:xfrm rot="2142401">
          <a:off x="1807579" y="879297"/>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889574"/>
        <a:ext cx="15437" cy="15437"/>
      </dsp:txXfrm>
    </dsp:sp>
    <dsp:sp modelId="{A94ECB2B-7F8B-4992-BF8B-0F8EFFB99C87}">
      <dsp:nvSpPr>
        <dsp:cNvPr id="0" name=""/>
        <dsp:cNvSpPr/>
      </dsp:nvSpPr>
      <dsp:spPr>
        <a:xfrm>
          <a:off x="2087303" y="830699"/>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839878"/>
        <a:ext cx="608403" cy="295022"/>
      </dsp:txXfrm>
    </dsp:sp>
    <dsp:sp modelId="{092B8C29-8480-4108-806B-7CC2CB2C7955}">
      <dsp:nvSpPr>
        <dsp:cNvPr id="0" name=""/>
        <dsp:cNvSpPr/>
      </dsp:nvSpPr>
      <dsp:spPr>
        <a:xfrm rot="2829178">
          <a:off x="900155" y="119463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1203416"/>
        <a:ext cx="18432" cy="18432"/>
      </dsp:txXfrm>
    </dsp:sp>
    <dsp:sp modelId="{754A685A-E103-4ACC-AE20-A086CACBAE2B}">
      <dsp:nvSpPr>
        <dsp:cNvPr id="0" name=""/>
        <dsp:cNvSpPr/>
      </dsp:nvSpPr>
      <dsp:spPr>
        <a:xfrm>
          <a:off x="1209837" y="1191087"/>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1200266"/>
        <a:ext cx="608403" cy="295022"/>
      </dsp:txXfrm>
    </dsp:sp>
    <dsp:sp modelId="{AC3C38B9-E089-4DD1-9D35-9A9BFCA48EFF}">
      <dsp:nvSpPr>
        <dsp:cNvPr id="0" name=""/>
        <dsp:cNvSpPr/>
      </dsp:nvSpPr>
      <dsp:spPr>
        <a:xfrm>
          <a:off x="1836598" y="1329782"/>
          <a:ext cx="250704" cy="35991"/>
        </a:xfrm>
        <a:custGeom>
          <a:avLst/>
          <a:gdLst/>
          <a:ahLst/>
          <a:cxnLst/>
          <a:rect l="0" t="0" r="0" b="0"/>
          <a:pathLst>
            <a:path>
              <a:moveTo>
                <a:pt x="0" y="17995"/>
              </a:moveTo>
              <a:lnTo>
                <a:pt x="250704"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5683" y="1341510"/>
        <a:ext cx="12535" cy="12535"/>
      </dsp:txXfrm>
    </dsp:sp>
    <dsp:sp modelId="{1F383DD5-4499-4EEA-B438-FA8C2461E5D8}">
      <dsp:nvSpPr>
        <dsp:cNvPr id="0" name=""/>
        <dsp:cNvSpPr/>
      </dsp:nvSpPr>
      <dsp:spPr>
        <a:xfrm>
          <a:off x="2087303" y="1191087"/>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1200266"/>
        <a:ext cx="608403" cy="29502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29021CD-B8EE-4B6A-A825-7CC7F63148A1}"/>
              </a:ext>
            </a:extLst>
          </p:cNvPr>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FA8AA592-39CC-4818-B633-26B4544E8152}"/>
              </a:ext>
            </a:extLst>
          </p:cNvPr>
          <p:cNvSpPr>
            <a:spLocks noGrp="1"/>
          </p:cNvSpPr>
          <p:nvPr>
            <p:ph type="dt" sz="quarter" idx="1"/>
          </p:nvPr>
        </p:nvSpPr>
        <p:spPr>
          <a:xfrm>
            <a:off x="3815373" y="0"/>
            <a:ext cx="2918831" cy="495029"/>
          </a:xfrm>
          <a:prstGeom prst="rect">
            <a:avLst/>
          </a:prstGeom>
        </p:spPr>
        <p:txBody>
          <a:bodyPr vert="horz" lIns="91425" tIns="45712" rIns="91425" bIns="45712" rtlCol="0"/>
          <a:lstStyle>
            <a:lvl1pPr algn="r">
              <a:defRPr sz="1200"/>
            </a:lvl1pPr>
          </a:lstStyle>
          <a:p>
            <a:fld id="{8CE6EEE3-A77C-4578-A2AD-2F3C9275B6D4}" type="datetimeFigureOut">
              <a:rPr kumimoji="1" lang="ja-JP" altLang="en-US" smtClean="0"/>
              <a:t>2018/5/9</a:t>
            </a:fld>
            <a:endParaRPr kumimoji="1" lang="ja-JP" altLang="en-US" dirty="0"/>
          </a:p>
        </p:txBody>
      </p:sp>
      <p:sp>
        <p:nvSpPr>
          <p:cNvPr id="4" name="フッター プレースホルダー 3">
            <a:extLst>
              <a:ext uri="{FF2B5EF4-FFF2-40B4-BE49-F238E27FC236}">
                <a16:creationId xmlns:a16="http://schemas.microsoft.com/office/drawing/2014/main" id="{01FC7FAC-9AEF-4108-B538-5B6FB9183DED}"/>
              </a:ext>
            </a:extLst>
          </p:cNvPr>
          <p:cNvSpPr>
            <a:spLocks noGrp="1"/>
          </p:cNvSpPr>
          <p:nvPr>
            <p:ph type="ftr" sz="quarter" idx="2"/>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308B008D-DD4E-412C-A28F-7F180CF9C3E7}"/>
              </a:ext>
            </a:extLst>
          </p:cNvPr>
          <p:cNvSpPr>
            <a:spLocks noGrp="1"/>
          </p:cNvSpPr>
          <p:nvPr>
            <p:ph type="sldNum" sz="quarter" idx="3"/>
          </p:nvPr>
        </p:nvSpPr>
        <p:spPr>
          <a:xfrm>
            <a:off x="3815373" y="9371286"/>
            <a:ext cx="2918831" cy="495028"/>
          </a:xfrm>
          <a:prstGeom prst="rect">
            <a:avLst/>
          </a:prstGeom>
        </p:spPr>
        <p:txBody>
          <a:bodyPr vert="horz" lIns="91425" tIns="45712" rIns="91425" bIns="45712" rtlCol="0" anchor="b"/>
          <a:lstStyle>
            <a:lvl1pPr algn="r">
              <a:defRPr sz="1200"/>
            </a:lvl1pPr>
          </a:lstStyle>
          <a:p>
            <a:fld id="{0AFF0A31-8077-4C94-8C39-F84B343FE9D6}" type="slidenum">
              <a:rPr kumimoji="1" lang="ja-JP" altLang="en-US" smtClean="0"/>
              <a:t>‹#›</a:t>
            </a:fld>
            <a:endParaRPr kumimoji="1" lang="ja-JP" altLang="en-US" dirty="0"/>
          </a:p>
        </p:txBody>
      </p:sp>
    </p:spTree>
    <p:extLst>
      <p:ext uri="{BB962C8B-B14F-4D97-AF65-F5344CB8AC3E}">
        <p14:creationId xmlns:p14="http://schemas.microsoft.com/office/powerpoint/2010/main" val="1390958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5029"/>
          </a:xfrm>
          <a:prstGeom prst="rect">
            <a:avLst/>
          </a:prstGeom>
        </p:spPr>
        <p:txBody>
          <a:bodyPr vert="horz" lIns="91425" tIns="45712" rIns="91425" bIns="45712" rtlCol="0"/>
          <a:lstStyle>
            <a:lvl1pPr algn="r">
              <a:defRPr sz="1200"/>
            </a:lvl1pPr>
          </a:lstStyle>
          <a:p>
            <a:fld id="{89026447-B705-49EB-9745-2423357045B9}" type="datetimeFigureOut">
              <a:rPr kumimoji="1" lang="ja-JP" altLang="en-US" smtClean="0"/>
              <a:t>2018/5/9</a:t>
            </a:fld>
            <a:endParaRPr kumimoji="1" lang="ja-JP" altLang="en-US" dirty="0"/>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5" tIns="45712" rIns="91425" bIns="45712"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5" tIns="45712" rIns="91425"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25" tIns="45712" rIns="91425" bIns="45712" rtlCol="0" anchor="b"/>
          <a:lstStyle>
            <a:lvl1pPr algn="r">
              <a:defRPr sz="1200"/>
            </a:lvl1pPr>
          </a:lstStyle>
          <a:p>
            <a:fld id="{3CBACEB7-83EE-4894-9170-76528A0435B7}" type="slidenum">
              <a:rPr kumimoji="1" lang="ja-JP" altLang="en-US" smtClean="0"/>
              <a:t>‹#›</a:t>
            </a:fld>
            <a:endParaRPr kumimoji="1" lang="ja-JP" altLang="en-US" dirty="0"/>
          </a:p>
        </p:txBody>
      </p:sp>
    </p:spTree>
    <p:extLst>
      <p:ext uri="{BB962C8B-B14F-4D97-AF65-F5344CB8AC3E}">
        <p14:creationId xmlns:p14="http://schemas.microsoft.com/office/powerpoint/2010/main" val="2594136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986EC5F-5390-4340-B649-1884DA14651F}" type="slidenum">
              <a:rPr kumimoji="1" lang="ja-JP" altLang="en-US" smtClean="0"/>
              <a:t>1</a:t>
            </a:fld>
            <a:endParaRPr kumimoji="1" lang="ja-JP" altLang="en-US"/>
          </a:p>
        </p:txBody>
      </p:sp>
    </p:spTree>
    <p:extLst>
      <p:ext uri="{BB962C8B-B14F-4D97-AF65-F5344CB8AC3E}">
        <p14:creationId xmlns:p14="http://schemas.microsoft.com/office/powerpoint/2010/main" val="418639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32</a:t>
            </a:fld>
            <a:endParaRPr kumimoji="1" lang="ja-JP" altLang="en-US" dirty="0"/>
          </a:p>
        </p:txBody>
      </p:sp>
    </p:spTree>
    <p:extLst>
      <p:ext uri="{BB962C8B-B14F-4D97-AF65-F5344CB8AC3E}">
        <p14:creationId xmlns:p14="http://schemas.microsoft.com/office/powerpoint/2010/main" val="116347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33</a:t>
            </a:fld>
            <a:endParaRPr kumimoji="1" lang="ja-JP" altLang="en-US" dirty="0"/>
          </a:p>
        </p:txBody>
      </p:sp>
    </p:spTree>
    <p:extLst>
      <p:ext uri="{BB962C8B-B14F-4D97-AF65-F5344CB8AC3E}">
        <p14:creationId xmlns:p14="http://schemas.microsoft.com/office/powerpoint/2010/main" val="63064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34</a:t>
            </a:fld>
            <a:endParaRPr kumimoji="1" lang="ja-JP" altLang="en-US" dirty="0"/>
          </a:p>
        </p:txBody>
      </p:sp>
    </p:spTree>
    <p:extLst>
      <p:ext uri="{BB962C8B-B14F-4D97-AF65-F5344CB8AC3E}">
        <p14:creationId xmlns:p14="http://schemas.microsoft.com/office/powerpoint/2010/main" val="256270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35</a:t>
            </a:fld>
            <a:endParaRPr kumimoji="1" lang="ja-JP" altLang="en-US" dirty="0"/>
          </a:p>
        </p:txBody>
      </p:sp>
    </p:spTree>
    <p:extLst>
      <p:ext uri="{BB962C8B-B14F-4D97-AF65-F5344CB8AC3E}">
        <p14:creationId xmlns:p14="http://schemas.microsoft.com/office/powerpoint/2010/main" val="305126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36</a:t>
            </a:fld>
            <a:endParaRPr kumimoji="1" lang="ja-JP" altLang="en-US" dirty="0"/>
          </a:p>
        </p:txBody>
      </p:sp>
    </p:spTree>
    <p:extLst>
      <p:ext uri="{BB962C8B-B14F-4D97-AF65-F5344CB8AC3E}">
        <p14:creationId xmlns:p14="http://schemas.microsoft.com/office/powerpoint/2010/main" val="356394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37</a:t>
            </a:fld>
            <a:endParaRPr kumimoji="1" lang="ja-JP" altLang="en-US" dirty="0"/>
          </a:p>
        </p:txBody>
      </p:sp>
    </p:spTree>
    <p:extLst>
      <p:ext uri="{BB962C8B-B14F-4D97-AF65-F5344CB8AC3E}">
        <p14:creationId xmlns:p14="http://schemas.microsoft.com/office/powerpoint/2010/main" val="84640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38</a:t>
            </a:fld>
            <a:endParaRPr kumimoji="1" lang="ja-JP" altLang="en-US" dirty="0"/>
          </a:p>
        </p:txBody>
      </p:sp>
    </p:spTree>
    <p:extLst>
      <p:ext uri="{BB962C8B-B14F-4D97-AF65-F5344CB8AC3E}">
        <p14:creationId xmlns:p14="http://schemas.microsoft.com/office/powerpoint/2010/main" val="2426405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39</a:t>
            </a:fld>
            <a:endParaRPr kumimoji="1" lang="ja-JP" altLang="en-US" dirty="0"/>
          </a:p>
        </p:txBody>
      </p:sp>
    </p:spTree>
    <p:extLst>
      <p:ext uri="{BB962C8B-B14F-4D97-AF65-F5344CB8AC3E}">
        <p14:creationId xmlns:p14="http://schemas.microsoft.com/office/powerpoint/2010/main" val="395528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40</a:t>
            </a:fld>
            <a:endParaRPr kumimoji="1" lang="ja-JP" altLang="en-US" dirty="0"/>
          </a:p>
        </p:txBody>
      </p:sp>
    </p:spTree>
    <p:extLst>
      <p:ext uri="{BB962C8B-B14F-4D97-AF65-F5344CB8AC3E}">
        <p14:creationId xmlns:p14="http://schemas.microsoft.com/office/powerpoint/2010/main" val="383221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41</a:t>
            </a:fld>
            <a:endParaRPr kumimoji="1" lang="ja-JP" altLang="en-US" dirty="0"/>
          </a:p>
        </p:txBody>
      </p:sp>
    </p:spTree>
    <p:extLst>
      <p:ext uri="{BB962C8B-B14F-4D97-AF65-F5344CB8AC3E}">
        <p14:creationId xmlns:p14="http://schemas.microsoft.com/office/powerpoint/2010/main" val="256291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a:t>
            </a:fld>
            <a:endParaRPr kumimoji="1" lang="ja-JP" altLang="en-US" dirty="0"/>
          </a:p>
        </p:txBody>
      </p:sp>
    </p:spTree>
    <p:extLst>
      <p:ext uri="{BB962C8B-B14F-4D97-AF65-F5344CB8AC3E}">
        <p14:creationId xmlns:p14="http://schemas.microsoft.com/office/powerpoint/2010/main" val="428665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42</a:t>
            </a:fld>
            <a:endParaRPr kumimoji="1" lang="ja-JP" altLang="en-US" dirty="0"/>
          </a:p>
        </p:txBody>
      </p:sp>
    </p:spTree>
    <p:extLst>
      <p:ext uri="{BB962C8B-B14F-4D97-AF65-F5344CB8AC3E}">
        <p14:creationId xmlns:p14="http://schemas.microsoft.com/office/powerpoint/2010/main" val="674030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43</a:t>
            </a:fld>
            <a:endParaRPr kumimoji="1" lang="ja-JP" altLang="en-US" dirty="0"/>
          </a:p>
        </p:txBody>
      </p:sp>
    </p:spTree>
    <p:extLst>
      <p:ext uri="{BB962C8B-B14F-4D97-AF65-F5344CB8AC3E}">
        <p14:creationId xmlns:p14="http://schemas.microsoft.com/office/powerpoint/2010/main" val="45113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44</a:t>
            </a:fld>
            <a:endParaRPr kumimoji="1" lang="ja-JP" altLang="en-US" dirty="0"/>
          </a:p>
        </p:txBody>
      </p:sp>
    </p:spTree>
    <p:extLst>
      <p:ext uri="{BB962C8B-B14F-4D97-AF65-F5344CB8AC3E}">
        <p14:creationId xmlns:p14="http://schemas.microsoft.com/office/powerpoint/2010/main" val="480445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45</a:t>
            </a:fld>
            <a:endParaRPr kumimoji="1" lang="ja-JP" altLang="en-US" dirty="0"/>
          </a:p>
        </p:txBody>
      </p:sp>
    </p:spTree>
    <p:extLst>
      <p:ext uri="{BB962C8B-B14F-4D97-AF65-F5344CB8AC3E}">
        <p14:creationId xmlns:p14="http://schemas.microsoft.com/office/powerpoint/2010/main" val="4268421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46</a:t>
            </a:fld>
            <a:endParaRPr kumimoji="1" lang="ja-JP" altLang="en-US" dirty="0"/>
          </a:p>
        </p:txBody>
      </p:sp>
    </p:spTree>
    <p:extLst>
      <p:ext uri="{BB962C8B-B14F-4D97-AF65-F5344CB8AC3E}">
        <p14:creationId xmlns:p14="http://schemas.microsoft.com/office/powerpoint/2010/main" val="25908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47</a:t>
            </a:fld>
            <a:endParaRPr kumimoji="1" lang="ja-JP" altLang="en-US" dirty="0"/>
          </a:p>
        </p:txBody>
      </p:sp>
    </p:spTree>
    <p:extLst>
      <p:ext uri="{BB962C8B-B14F-4D97-AF65-F5344CB8AC3E}">
        <p14:creationId xmlns:p14="http://schemas.microsoft.com/office/powerpoint/2010/main" val="2903207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48</a:t>
            </a:fld>
            <a:endParaRPr kumimoji="1" lang="ja-JP" altLang="en-US" dirty="0"/>
          </a:p>
        </p:txBody>
      </p:sp>
    </p:spTree>
    <p:extLst>
      <p:ext uri="{BB962C8B-B14F-4D97-AF65-F5344CB8AC3E}">
        <p14:creationId xmlns:p14="http://schemas.microsoft.com/office/powerpoint/2010/main" val="23398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5</a:t>
            </a:fld>
            <a:endParaRPr kumimoji="1" lang="ja-JP" altLang="en-US" dirty="0"/>
          </a:p>
        </p:txBody>
      </p:sp>
    </p:spTree>
    <p:extLst>
      <p:ext uri="{BB962C8B-B14F-4D97-AF65-F5344CB8AC3E}">
        <p14:creationId xmlns:p14="http://schemas.microsoft.com/office/powerpoint/2010/main" val="821004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7</a:t>
            </a:fld>
            <a:endParaRPr kumimoji="1" lang="ja-JP" altLang="en-US" dirty="0"/>
          </a:p>
        </p:txBody>
      </p:sp>
    </p:spTree>
    <p:extLst>
      <p:ext uri="{BB962C8B-B14F-4D97-AF65-F5344CB8AC3E}">
        <p14:creationId xmlns:p14="http://schemas.microsoft.com/office/powerpoint/2010/main" val="380091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8</a:t>
            </a:fld>
            <a:endParaRPr kumimoji="1" lang="ja-JP" altLang="en-US" dirty="0"/>
          </a:p>
        </p:txBody>
      </p:sp>
    </p:spTree>
    <p:extLst>
      <p:ext uri="{BB962C8B-B14F-4D97-AF65-F5344CB8AC3E}">
        <p14:creationId xmlns:p14="http://schemas.microsoft.com/office/powerpoint/2010/main" val="98457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9</a:t>
            </a:fld>
            <a:endParaRPr kumimoji="1" lang="ja-JP" altLang="en-US" dirty="0"/>
          </a:p>
        </p:txBody>
      </p:sp>
    </p:spTree>
    <p:extLst>
      <p:ext uri="{BB962C8B-B14F-4D97-AF65-F5344CB8AC3E}">
        <p14:creationId xmlns:p14="http://schemas.microsoft.com/office/powerpoint/2010/main" val="233627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18</a:t>
            </a:fld>
            <a:endParaRPr kumimoji="1" lang="ja-JP" altLang="en-US" dirty="0"/>
          </a:p>
        </p:txBody>
      </p:sp>
    </p:spTree>
    <p:extLst>
      <p:ext uri="{BB962C8B-B14F-4D97-AF65-F5344CB8AC3E}">
        <p14:creationId xmlns:p14="http://schemas.microsoft.com/office/powerpoint/2010/main" val="36265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30</a:t>
            </a:fld>
            <a:endParaRPr kumimoji="1" lang="ja-JP" altLang="en-US" dirty="0"/>
          </a:p>
        </p:txBody>
      </p:sp>
    </p:spTree>
    <p:extLst>
      <p:ext uri="{BB962C8B-B14F-4D97-AF65-F5344CB8AC3E}">
        <p14:creationId xmlns:p14="http://schemas.microsoft.com/office/powerpoint/2010/main" val="56989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31</a:t>
            </a:fld>
            <a:endParaRPr kumimoji="1" lang="ja-JP" altLang="en-US" dirty="0"/>
          </a:p>
        </p:txBody>
      </p:sp>
    </p:spTree>
    <p:extLst>
      <p:ext uri="{BB962C8B-B14F-4D97-AF65-F5344CB8AC3E}">
        <p14:creationId xmlns:p14="http://schemas.microsoft.com/office/powerpoint/2010/main" val="1004753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2A8146F-EF8E-445D-8115-E745D1997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95" t="1347" r="576" b="1190"/>
          <a:stretch/>
        </p:blipFill>
        <p:spPr>
          <a:xfrm>
            <a:off x="0" y="0"/>
            <a:ext cx="9144000" cy="6858000"/>
          </a:xfrm>
          <a:prstGeom prst="rect">
            <a:avLst/>
          </a:prstGeom>
        </p:spPr>
      </p:pic>
    </p:spTree>
    <p:extLst>
      <p:ext uri="{BB962C8B-B14F-4D97-AF65-F5344CB8AC3E}">
        <p14:creationId xmlns:p14="http://schemas.microsoft.com/office/powerpoint/2010/main" val="83164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A20E263-AB17-475E-9D4F-1FF5973E59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10" name="スライド番号プレースホルダー 5">
            <a:extLst>
              <a:ext uri="{FF2B5EF4-FFF2-40B4-BE49-F238E27FC236}">
                <a16:creationId xmlns:a16="http://schemas.microsoft.com/office/drawing/2014/main" id="{BB39B4E0-149A-4EB1-990F-FD8F9777B3C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3" name="図プレースホルダー 2">
            <a:extLst>
              <a:ext uri="{FF2B5EF4-FFF2-40B4-BE49-F238E27FC236}">
                <a16:creationId xmlns:a16="http://schemas.microsoft.com/office/drawing/2014/main" id="{A77BE602-D047-4B0E-94C3-63DE0F9F9763}"/>
              </a:ext>
            </a:extLst>
          </p:cNvPr>
          <p:cNvSpPr>
            <a:spLocks noGrp="1"/>
          </p:cNvSpPr>
          <p:nvPr>
            <p:ph type="pic" sz="quarter" idx="13"/>
          </p:nvPr>
        </p:nvSpPr>
        <p:spPr>
          <a:xfrm>
            <a:off x="781050" y="2705100"/>
            <a:ext cx="2343150" cy="2451100"/>
          </a:xfrm>
        </p:spPr>
        <p:txBody>
          <a:bodyPr/>
          <a:lstStyle/>
          <a:p>
            <a:endParaRPr kumimoji="1" lang="ja-JP" altLang="en-US" dirty="0"/>
          </a:p>
        </p:txBody>
      </p:sp>
      <p:sp>
        <p:nvSpPr>
          <p:cNvPr id="22" name="図プレースホルダー 2">
            <a:extLst>
              <a:ext uri="{FF2B5EF4-FFF2-40B4-BE49-F238E27FC236}">
                <a16:creationId xmlns:a16="http://schemas.microsoft.com/office/drawing/2014/main" id="{07ACB40C-DCDE-4735-942B-26F0B32D2EB6}"/>
              </a:ext>
            </a:extLst>
          </p:cNvPr>
          <p:cNvSpPr>
            <a:spLocks noGrp="1"/>
          </p:cNvSpPr>
          <p:nvPr>
            <p:ph type="pic" sz="quarter" idx="14"/>
          </p:nvPr>
        </p:nvSpPr>
        <p:spPr>
          <a:xfrm>
            <a:off x="3348038" y="2705100"/>
            <a:ext cx="2343150" cy="2451100"/>
          </a:xfrm>
        </p:spPr>
        <p:txBody>
          <a:bodyPr/>
          <a:lstStyle/>
          <a:p>
            <a:endParaRPr kumimoji="1" lang="ja-JP" altLang="en-US" dirty="0"/>
          </a:p>
        </p:txBody>
      </p:sp>
      <p:sp>
        <p:nvSpPr>
          <p:cNvPr id="23" name="図プレースホルダー 2">
            <a:extLst>
              <a:ext uri="{FF2B5EF4-FFF2-40B4-BE49-F238E27FC236}">
                <a16:creationId xmlns:a16="http://schemas.microsoft.com/office/drawing/2014/main" id="{32570384-89DE-4CFB-ADBF-A78AFC6D84C8}"/>
              </a:ext>
            </a:extLst>
          </p:cNvPr>
          <p:cNvSpPr>
            <a:spLocks noGrp="1"/>
          </p:cNvSpPr>
          <p:nvPr>
            <p:ph type="pic" sz="quarter" idx="15"/>
          </p:nvPr>
        </p:nvSpPr>
        <p:spPr>
          <a:xfrm>
            <a:off x="5915025" y="2705100"/>
            <a:ext cx="2343150" cy="2451100"/>
          </a:xfrm>
        </p:spPr>
        <p:txBody>
          <a:bodyPr/>
          <a:lstStyle/>
          <a:p>
            <a:endParaRPr kumimoji="1" lang="ja-JP" altLang="en-US" dirty="0"/>
          </a:p>
        </p:txBody>
      </p:sp>
    </p:spTree>
    <p:extLst>
      <p:ext uri="{BB962C8B-B14F-4D97-AF65-F5344CB8AC3E}">
        <p14:creationId xmlns:p14="http://schemas.microsoft.com/office/powerpoint/2010/main" val="761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05462A-8D5D-4763-A0BF-EEFD30D685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7" name="スライド番号プレースホルダー 5">
            <a:extLst>
              <a:ext uri="{FF2B5EF4-FFF2-40B4-BE49-F238E27FC236}">
                <a16:creationId xmlns:a16="http://schemas.microsoft.com/office/drawing/2014/main" id="{1FF44693-4268-4137-A890-C960EED2C99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図プレースホルダー 8">
            <a:extLst>
              <a:ext uri="{FF2B5EF4-FFF2-40B4-BE49-F238E27FC236}">
                <a16:creationId xmlns:a16="http://schemas.microsoft.com/office/drawing/2014/main" id="{A77EA552-C341-429D-AEB5-7974351D039E}"/>
              </a:ext>
            </a:extLst>
          </p:cNvPr>
          <p:cNvSpPr>
            <a:spLocks noGrp="1"/>
          </p:cNvSpPr>
          <p:nvPr>
            <p:ph type="pic" sz="quarter" idx="13"/>
          </p:nvPr>
        </p:nvSpPr>
        <p:spPr>
          <a:xfrm>
            <a:off x="903561" y="905855"/>
            <a:ext cx="3405071" cy="5046290"/>
          </a:xfrm>
        </p:spPr>
      </p:sp>
      <p:sp>
        <p:nvSpPr>
          <p:cNvPr id="11" name="図プレースホルダー 8">
            <a:extLst>
              <a:ext uri="{FF2B5EF4-FFF2-40B4-BE49-F238E27FC236}">
                <a16:creationId xmlns:a16="http://schemas.microsoft.com/office/drawing/2014/main" id="{678C6AC8-B1BD-4DF1-8206-AA364D018432}"/>
              </a:ext>
            </a:extLst>
          </p:cNvPr>
          <p:cNvSpPr>
            <a:spLocks noGrp="1"/>
          </p:cNvSpPr>
          <p:nvPr>
            <p:ph type="pic" sz="quarter" idx="14"/>
          </p:nvPr>
        </p:nvSpPr>
        <p:spPr>
          <a:xfrm>
            <a:off x="4751661" y="905855"/>
            <a:ext cx="3405071" cy="5046290"/>
          </a:xfrm>
        </p:spPr>
      </p:sp>
    </p:spTree>
    <p:extLst>
      <p:ext uri="{BB962C8B-B14F-4D97-AF65-F5344CB8AC3E}">
        <p14:creationId xmlns:p14="http://schemas.microsoft.com/office/powerpoint/2010/main" val="28093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BFA9B80-D685-4D62-8A4D-89A753935C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2CD7FCB3-D94E-4CB1-8068-8FE9C8FEBB69}"/>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4" name="グラフ プレースホルダー 4">
            <a:extLst>
              <a:ext uri="{FF2B5EF4-FFF2-40B4-BE49-F238E27FC236}">
                <a16:creationId xmlns:a16="http://schemas.microsoft.com/office/drawing/2014/main" id="{A6213CB8-A50A-4C89-8EF7-468401FC24E5}"/>
              </a:ext>
            </a:extLst>
          </p:cNvPr>
          <p:cNvSpPr>
            <a:spLocks noGrp="1"/>
          </p:cNvSpPr>
          <p:nvPr>
            <p:ph type="chart" sz="quarter" idx="15" hasCustomPrompt="1"/>
          </p:nvPr>
        </p:nvSpPr>
        <p:spPr>
          <a:xfrm>
            <a:off x="856360" y="1968500"/>
            <a:ext cx="7431281" cy="4133493"/>
          </a:xfrm>
          <a:blipFill dpi="0" rotWithShape="1">
            <a:blip r:embed="rId3">
              <a:extLst>
                <a:ext uri="{28A0092B-C50C-407E-A947-70E740481C1C}">
                  <a14:useLocalDpi xmlns:a14="http://schemas.microsoft.com/office/drawing/2010/main" val="0"/>
                </a:ext>
              </a:extLst>
            </a:blip>
            <a:srcRect/>
            <a:tile tx="0" ty="0" sx="100000" sy="100000" flip="none" algn="ctr"/>
          </a:blipFill>
        </p:spPr>
        <p:txBody>
          <a:bodyPr anchor="t">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グラフを追加する</a:t>
            </a:r>
          </a:p>
        </p:txBody>
      </p:sp>
    </p:spTree>
    <p:extLst>
      <p:ext uri="{BB962C8B-B14F-4D97-AF65-F5344CB8AC3E}">
        <p14:creationId xmlns:p14="http://schemas.microsoft.com/office/powerpoint/2010/main" val="4574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79950E-F60C-4356-AC46-92643DF9F6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7FDFC710-56CD-4852-932F-A5D92E6D2A0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表プレースホルダー 3">
            <a:extLst>
              <a:ext uri="{FF2B5EF4-FFF2-40B4-BE49-F238E27FC236}">
                <a16:creationId xmlns:a16="http://schemas.microsoft.com/office/drawing/2014/main" id="{FA75F706-E9AC-4580-B11B-8CF4A97DEFEE}"/>
              </a:ext>
            </a:extLst>
          </p:cNvPr>
          <p:cNvSpPr>
            <a:spLocks noGrp="1"/>
          </p:cNvSpPr>
          <p:nvPr>
            <p:ph type="tbl" sz="quarter" idx="16" hasCustomPrompt="1"/>
          </p:nvPr>
        </p:nvSpPr>
        <p:spPr>
          <a:xfrm>
            <a:off x="856360" y="1562100"/>
            <a:ext cx="7431281" cy="4454329"/>
          </a:xfrm>
          <a:blipFill dpi="0" rotWithShape="1">
            <a:blip r:embed="rId3">
              <a:alphaModFix amt="99000"/>
              <a:extLst>
                <a:ext uri="{28A0092B-C50C-407E-A947-70E740481C1C}">
                  <a14:useLocalDpi xmlns:a14="http://schemas.microsoft.com/office/drawing/2010/main" val="0"/>
                </a:ext>
              </a:extLst>
            </a:blip>
            <a:srcRect/>
            <a:tile tx="0" ty="0" sx="100000" sy="100000" flip="none" algn="ctr"/>
          </a:blipFill>
        </p:spPr>
        <p:txBody>
          <a:bodyPr>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表を追加する</a:t>
            </a:r>
          </a:p>
        </p:txBody>
      </p:sp>
    </p:spTree>
    <p:extLst>
      <p:ext uri="{BB962C8B-B14F-4D97-AF65-F5344CB8AC3E}">
        <p14:creationId xmlns:p14="http://schemas.microsoft.com/office/powerpoint/2010/main" val="687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AA8C3C-6EDF-4F4E-885C-9E9FB6FB15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4FE89B3F-6711-4AC8-BCEE-2139299F2FD6}"/>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2" name="SmartArt プレースホルダー 6">
            <a:extLst>
              <a:ext uri="{FF2B5EF4-FFF2-40B4-BE49-F238E27FC236}">
                <a16:creationId xmlns:a16="http://schemas.microsoft.com/office/drawing/2014/main" id="{B49F7EBA-6CF6-4D08-8F21-0D76E3A36A4D}"/>
              </a:ext>
            </a:extLst>
          </p:cNvPr>
          <p:cNvSpPr>
            <a:spLocks noGrp="1"/>
          </p:cNvSpPr>
          <p:nvPr>
            <p:ph type="dgm" sz="quarter" idx="15"/>
          </p:nvPr>
        </p:nvSpPr>
        <p:spPr>
          <a:xfrm>
            <a:off x="856360" y="1651001"/>
            <a:ext cx="7431281" cy="4343401"/>
          </a:xfrm>
        </p:spPr>
      </p:sp>
    </p:spTree>
    <p:extLst>
      <p:ext uri="{BB962C8B-B14F-4D97-AF65-F5344CB8AC3E}">
        <p14:creationId xmlns:p14="http://schemas.microsoft.com/office/powerpoint/2010/main" val="302144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B1D55F-C48B-4627-B7E8-3666D79967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F780E3CD-1F83-4E3C-90EB-628D27271A18}"/>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2" name="正方形/長方形 1">
            <a:extLst>
              <a:ext uri="{FF2B5EF4-FFF2-40B4-BE49-F238E27FC236}">
                <a16:creationId xmlns:a16="http://schemas.microsoft.com/office/drawing/2014/main" id="{EC20447F-EB0E-418D-8ACD-F139686FE7CD}"/>
              </a:ext>
            </a:extLst>
          </p:cNvPr>
          <p:cNvSpPr/>
          <p:nvPr userDrawn="1"/>
        </p:nvSpPr>
        <p:spPr>
          <a:xfrm>
            <a:off x="0" y="677017"/>
            <a:ext cx="9144000" cy="6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89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01_Title">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normAutofit/>
          </a:bodyPr>
          <a:lstStyle>
            <a:lvl1pPr algn="ctr">
              <a:defRPr sz="5400" b="1"/>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143000" y="3602038"/>
            <a:ext cx="6858000" cy="1655762"/>
          </a:xfrm>
        </p:spPr>
        <p:txBody>
          <a:bodyPr>
            <a:normAutofit/>
          </a:bodyPr>
          <a:lstStyle>
            <a:lvl1pPr marL="0" indent="0" algn="ctr">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fld id="{791546AA-C635-4C4C-AFAE-3B6EED836C12}" type="datetime1">
              <a:rPr lang="ja-JP" altLang="en-US" smtClean="0"/>
              <a:t>2018/5/9</a:t>
            </a:fld>
            <a:endParaRPr lang="ja-JP" altLang="en-US" dirty="0"/>
          </a:p>
        </p:txBody>
      </p:sp>
      <p:sp>
        <p:nvSpPr>
          <p:cNvPr id="5" name="フッター プレースホルダー 4"/>
          <p:cNvSpPr>
            <a:spLocks noGrp="1"/>
          </p:cNvSpPr>
          <p:nvPr>
            <p:ph type="ftr" sz="quarter" idx="11"/>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r>
              <a:rPr lang="en-US" altLang="ja-JP"/>
              <a:t>2018.01.10 </a:t>
            </a:r>
            <a:r>
              <a:rPr lang="ja-JP" altLang="en-US"/>
              <a:t>知識情報システム主専攻 卒業研究最終発表会</a:t>
            </a:r>
            <a:endParaRPr lang="ja-JP" altLang="en-US" dirty="0"/>
          </a:p>
        </p:txBody>
      </p:sp>
      <p:sp>
        <p:nvSpPr>
          <p:cNvPr id="6" name="スライド番号プレースホルダー 5"/>
          <p:cNvSpPr>
            <a:spLocks noGrp="1"/>
          </p:cNvSpPr>
          <p:nvPr>
            <p:ph type="sldNum" sz="quarter" idx="12"/>
          </p:nvPr>
        </p:nvSpPr>
        <p:spPr>
          <a:xfrm>
            <a:off x="8515350" y="6309000"/>
            <a:ext cx="628650" cy="549000"/>
          </a:xfrm>
          <a:prstGeom prst="rect">
            <a:avLst/>
          </a:prstGeom>
        </p:spPr>
        <p:txBody>
          <a:bodyPr/>
          <a:lstStyle>
            <a:lvl1pPr algn="r">
              <a:defRPr sz="2800" b="1">
                <a:solidFill>
                  <a:schemeClr val="tx1"/>
                </a:solidFill>
                <a:latin typeface="+mj-ea"/>
                <a:ea typeface="+mj-ea"/>
              </a:defRPr>
            </a:lvl1pPr>
          </a:lstStyle>
          <a:p>
            <a:pPr algn="ctr"/>
            <a:fld id="{CD9978F1-56EB-413C-BAEC-87F1F169BDDD}" type="slidenum">
              <a:rPr lang="ja-JP" altLang="en-US" smtClean="0"/>
              <a:pPr algn="ctr"/>
              <a:t>‹#›</a:t>
            </a:fld>
            <a:endParaRPr lang="ja-JP" altLang="en-US" dirty="0"/>
          </a:p>
        </p:txBody>
      </p:sp>
    </p:spTree>
    <p:extLst>
      <p:ext uri="{BB962C8B-B14F-4D97-AF65-F5344CB8AC3E}">
        <p14:creationId xmlns:p14="http://schemas.microsoft.com/office/powerpoint/2010/main" val="36366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8D2212-5C1F-466D-AD30-66134D5EEDB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BB8B8-47FF-4A56-A4BA-8ADC7A13A1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94C92B-3150-41ED-81E1-950469EA0E5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C9B63E44-547F-410D-8090-0E02307FE9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BED414B7-63F0-4F89-8C73-9C58955DB8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2E4F61-21FD-45A2-A24D-6311DD04B37C}" type="slidenum">
              <a:rPr kumimoji="1" lang="ja-JP" altLang="en-US" smtClean="0"/>
              <a:t>‹#›</a:t>
            </a:fld>
            <a:endParaRPr kumimoji="1" lang="ja-JP" altLang="en-US" dirty="0"/>
          </a:p>
        </p:txBody>
      </p:sp>
    </p:spTree>
    <p:extLst>
      <p:ext uri="{BB962C8B-B14F-4D97-AF65-F5344CB8AC3E}">
        <p14:creationId xmlns:p14="http://schemas.microsoft.com/office/powerpoint/2010/main" val="421687996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 id="2147483672" r:id="rId6"/>
    <p:sldLayoutId id="2147483667" r:id="rId7"/>
    <p:sldLayoutId id="2147483673" r:id="rId8"/>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A9C69-DFE6-490F-B58B-C4ADEAEB757E}"/>
              </a:ext>
            </a:extLst>
          </p:cNvPr>
          <p:cNvSpPr>
            <a:spLocks noGrp="1"/>
          </p:cNvSpPr>
          <p:nvPr>
            <p:ph type="ctrTitle"/>
          </p:nvPr>
        </p:nvSpPr>
        <p:spPr>
          <a:xfrm>
            <a:off x="252000" y="1361440"/>
            <a:ext cx="8640000" cy="2148523"/>
          </a:xfrm>
        </p:spPr>
        <p:txBody>
          <a:bodyPr>
            <a:normAutofit/>
          </a:bodyPr>
          <a:lstStyle/>
          <a:p>
            <a:r>
              <a:rPr lang="ja-JP" altLang="en-US" dirty="0">
                <a:latin typeface="游ゴシック" panose="020B0400000000000000" pitchFamily="50" charset="-128"/>
                <a:ea typeface="游ゴシック" panose="020B0400000000000000" pitchFamily="50" charset="-128"/>
              </a:rPr>
              <a:t>マウスの動きによる</a:t>
            </a:r>
            <a:br>
              <a:rPr lang="en-US" altLang="ja-JP" dirty="0">
                <a:latin typeface="游ゴシック" panose="020B0400000000000000" pitchFamily="50" charset="-128"/>
                <a:ea typeface="游ゴシック" panose="020B0400000000000000" pitchFamily="50" charset="-128"/>
              </a:rPr>
            </a:br>
            <a:r>
              <a:rPr lang="ja-JP" altLang="en-US" dirty="0">
                <a:latin typeface="游ゴシック" panose="020B0400000000000000" pitchFamily="50" charset="-128"/>
                <a:ea typeface="游ゴシック" panose="020B0400000000000000" pitchFamily="50" charset="-128"/>
              </a:rPr>
              <a:t>低品質ワーカーの検出</a:t>
            </a:r>
            <a:endParaRPr kumimoji="1" lang="ja-JP" altLang="en-US" dirty="0">
              <a:latin typeface="游ゴシック" panose="020B0400000000000000" pitchFamily="50" charset="-128"/>
              <a:ea typeface="游ゴシック" panose="020B0400000000000000" pitchFamily="50" charset="-128"/>
            </a:endParaRPr>
          </a:p>
        </p:txBody>
      </p:sp>
      <p:sp>
        <p:nvSpPr>
          <p:cNvPr id="3" name="サブタイトル 2">
            <a:extLst>
              <a:ext uri="{FF2B5EF4-FFF2-40B4-BE49-F238E27FC236}">
                <a16:creationId xmlns:a16="http://schemas.microsoft.com/office/drawing/2014/main" id="{99B582F5-D4B5-42C0-8697-42FFBCCF3275}"/>
              </a:ext>
            </a:extLst>
          </p:cNvPr>
          <p:cNvSpPr>
            <a:spLocks noGrp="1"/>
          </p:cNvSpPr>
          <p:nvPr>
            <p:ph type="subTitle" idx="1"/>
          </p:nvPr>
        </p:nvSpPr>
        <p:spPr/>
        <p:txBody>
          <a:bodyPr/>
          <a:lstStyle/>
          <a:p>
            <a:r>
              <a:rPr kumimoji="1" lang="ja-JP" altLang="en-US" dirty="0"/>
              <a:t>三上智也</a:t>
            </a:r>
            <a:endParaRPr kumimoji="1" lang="en-US" altLang="ja-JP" dirty="0"/>
          </a:p>
          <a:p>
            <a:r>
              <a:rPr kumimoji="1" lang="ja-JP" altLang="en-US" dirty="0"/>
              <a:t>融合知能デザイン研究室</a:t>
            </a:r>
            <a:endParaRPr kumimoji="1" lang="en-US" altLang="ja-JP" dirty="0"/>
          </a:p>
          <a:p>
            <a:r>
              <a:rPr kumimoji="1" lang="ja-JP" altLang="en-US" dirty="0"/>
              <a:t>指導</a:t>
            </a:r>
            <a:r>
              <a:rPr kumimoji="1" lang="en-US" altLang="ja-JP" dirty="0"/>
              <a:t>	</a:t>
            </a:r>
            <a:r>
              <a:rPr lang="ja-JP" altLang="en-US" dirty="0">
                <a:latin typeface="+mn-ea"/>
              </a:rPr>
              <a:t>堀川聡</a:t>
            </a:r>
            <a:endParaRPr kumimoji="1" lang="ja-JP" altLang="en-US" dirty="0">
              <a:latin typeface="+mn-ea"/>
            </a:endParaRPr>
          </a:p>
        </p:txBody>
      </p:sp>
    </p:spTree>
    <p:extLst>
      <p:ext uri="{BB962C8B-B14F-4D97-AF65-F5344CB8AC3E}">
        <p14:creationId xmlns:p14="http://schemas.microsoft.com/office/powerpoint/2010/main" val="143547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タスク画面と予測される動きについて</a:t>
            </a:r>
            <a:endParaRPr kumimoji="1" lang="ja-JP" altLang="en-US" sz="2400" b="1" dirty="0">
              <a:solidFill>
                <a:schemeClr val="bg1"/>
              </a:solidFill>
            </a:endParaRPr>
          </a:p>
        </p:txBody>
      </p:sp>
      <p:grpSp>
        <p:nvGrpSpPr>
          <p:cNvPr id="20" name="グループ化 19">
            <a:extLst>
              <a:ext uri="{FF2B5EF4-FFF2-40B4-BE49-F238E27FC236}">
                <a16:creationId xmlns:a16="http://schemas.microsoft.com/office/drawing/2014/main" id="{EA36906E-8A7A-491B-B344-9FFAA831B602}"/>
              </a:ext>
            </a:extLst>
          </p:cNvPr>
          <p:cNvGrpSpPr/>
          <p:nvPr/>
        </p:nvGrpSpPr>
        <p:grpSpPr>
          <a:xfrm>
            <a:off x="772160" y="1203980"/>
            <a:ext cx="7853680" cy="3815060"/>
            <a:chOff x="772160" y="1203980"/>
            <a:chExt cx="8097520" cy="4221460"/>
          </a:xfrm>
        </p:grpSpPr>
        <p:sp>
          <p:nvSpPr>
            <p:cNvPr id="9" name="正方形/長方形 8">
              <a:extLst>
                <a:ext uri="{FF2B5EF4-FFF2-40B4-BE49-F238E27FC236}">
                  <a16:creationId xmlns:a16="http://schemas.microsoft.com/office/drawing/2014/main" id="{DA69EE44-6C18-4BFC-A953-F2A57DCAFF92}"/>
                </a:ext>
              </a:extLst>
            </p:cNvPr>
            <p:cNvSpPr/>
            <p:nvPr/>
          </p:nvSpPr>
          <p:spPr>
            <a:xfrm>
              <a:off x="772160" y="1249680"/>
              <a:ext cx="7762240" cy="404368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36428D-3F29-45FE-BA3B-154807634C2C}"/>
                </a:ext>
              </a:extLst>
            </p:cNvPr>
            <p:cNvSpPr/>
            <p:nvPr/>
          </p:nvSpPr>
          <p:spPr>
            <a:xfrm>
              <a:off x="1422400" y="1889760"/>
              <a:ext cx="1849120" cy="27635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rPr>
                <a:t>問題</a:t>
              </a:r>
            </a:p>
          </p:txBody>
        </p:sp>
        <p:sp>
          <p:nvSpPr>
            <p:cNvPr id="11" name="正方形/長方形 10">
              <a:extLst>
                <a:ext uri="{FF2B5EF4-FFF2-40B4-BE49-F238E27FC236}">
                  <a16:creationId xmlns:a16="http://schemas.microsoft.com/office/drawing/2014/main" id="{DC5BED61-7E7C-4A80-8CEA-90380F5753A9}"/>
                </a:ext>
              </a:extLst>
            </p:cNvPr>
            <p:cNvSpPr/>
            <p:nvPr/>
          </p:nvSpPr>
          <p:spPr>
            <a:xfrm>
              <a:off x="4226560" y="21336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kumimoji="1" lang="en-US" altLang="ja-JP" sz="2400" dirty="0">
                  <a:solidFill>
                    <a:schemeClr val="tx1"/>
                  </a:solidFill>
                </a:rPr>
                <a:t>1</a:t>
              </a:r>
              <a:endParaRPr kumimoji="1" lang="ja-JP" altLang="en-US" sz="2400" dirty="0">
                <a:solidFill>
                  <a:schemeClr val="tx1"/>
                </a:solidFill>
              </a:endParaRPr>
            </a:p>
          </p:txBody>
        </p:sp>
        <p:sp>
          <p:nvSpPr>
            <p:cNvPr id="12" name="正方形/長方形 11">
              <a:extLst>
                <a:ext uri="{FF2B5EF4-FFF2-40B4-BE49-F238E27FC236}">
                  <a16:creationId xmlns:a16="http://schemas.microsoft.com/office/drawing/2014/main" id="{A7D47C0D-6B37-4332-A12E-B2204A056934}"/>
                </a:ext>
              </a:extLst>
            </p:cNvPr>
            <p:cNvSpPr/>
            <p:nvPr/>
          </p:nvSpPr>
          <p:spPr>
            <a:xfrm>
              <a:off x="6177046" y="21336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lang="en-US" altLang="ja-JP" sz="2400" dirty="0">
                  <a:solidFill>
                    <a:schemeClr val="tx1"/>
                  </a:solidFill>
                </a:rPr>
                <a:t>2</a:t>
              </a:r>
              <a:endParaRPr kumimoji="1" lang="ja-JP" altLang="en-US" sz="2400" dirty="0">
                <a:solidFill>
                  <a:schemeClr val="tx1"/>
                </a:solidFill>
              </a:endParaRPr>
            </a:p>
          </p:txBody>
        </p:sp>
        <p:sp>
          <p:nvSpPr>
            <p:cNvPr id="13" name="正方形/長方形 12">
              <a:extLst>
                <a:ext uri="{FF2B5EF4-FFF2-40B4-BE49-F238E27FC236}">
                  <a16:creationId xmlns:a16="http://schemas.microsoft.com/office/drawing/2014/main" id="{E234A9BA-DDEA-4B1B-9E38-04BE27EC4B26}"/>
                </a:ext>
              </a:extLst>
            </p:cNvPr>
            <p:cNvSpPr/>
            <p:nvPr/>
          </p:nvSpPr>
          <p:spPr>
            <a:xfrm>
              <a:off x="4226560" y="33274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lang="en-US" altLang="ja-JP" sz="2400" dirty="0">
                  <a:solidFill>
                    <a:schemeClr val="tx1"/>
                  </a:solidFill>
                </a:rPr>
                <a:t>3</a:t>
              </a:r>
              <a:endParaRPr kumimoji="1" lang="ja-JP" altLang="en-US" sz="2400" dirty="0">
                <a:solidFill>
                  <a:schemeClr val="tx1"/>
                </a:solidFill>
              </a:endParaRPr>
            </a:p>
          </p:txBody>
        </p:sp>
        <p:sp>
          <p:nvSpPr>
            <p:cNvPr id="14" name="正方形/長方形 13">
              <a:extLst>
                <a:ext uri="{FF2B5EF4-FFF2-40B4-BE49-F238E27FC236}">
                  <a16:creationId xmlns:a16="http://schemas.microsoft.com/office/drawing/2014/main" id="{CEA6938E-698E-45A2-A5E1-071C81C46A8D}"/>
                </a:ext>
              </a:extLst>
            </p:cNvPr>
            <p:cNvSpPr/>
            <p:nvPr/>
          </p:nvSpPr>
          <p:spPr>
            <a:xfrm>
              <a:off x="6177046" y="33274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kumimoji="1" lang="en-US" altLang="ja-JP" sz="2400" dirty="0">
                  <a:solidFill>
                    <a:schemeClr val="tx1"/>
                  </a:solidFill>
                </a:rPr>
                <a:t>4</a:t>
              </a:r>
              <a:endParaRPr kumimoji="1" lang="ja-JP" altLang="en-US" sz="2400" dirty="0">
                <a:solidFill>
                  <a:schemeClr val="tx1"/>
                </a:solidFill>
              </a:endParaRPr>
            </a:p>
          </p:txBody>
        </p:sp>
        <p:sp>
          <p:nvSpPr>
            <p:cNvPr id="15" name="正方形/長方形 14">
              <a:extLst>
                <a:ext uri="{FF2B5EF4-FFF2-40B4-BE49-F238E27FC236}">
                  <a16:creationId xmlns:a16="http://schemas.microsoft.com/office/drawing/2014/main" id="{E502C8F6-F272-4D51-87C1-798224A19A7C}"/>
                </a:ext>
              </a:extLst>
            </p:cNvPr>
            <p:cNvSpPr/>
            <p:nvPr/>
          </p:nvSpPr>
          <p:spPr>
            <a:xfrm>
              <a:off x="4226560" y="4211320"/>
              <a:ext cx="3454166"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Submit</a:t>
              </a:r>
              <a:r>
                <a:rPr lang="ja-JP" altLang="en-US" sz="2400" dirty="0">
                  <a:solidFill>
                    <a:schemeClr val="tx1"/>
                  </a:solidFill>
                </a:rPr>
                <a:t>ボタン</a:t>
              </a:r>
              <a:endParaRPr kumimoji="1" lang="ja-JP" altLang="en-US" sz="2400" dirty="0">
                <a:solidFill>
                  <a:schemeClr val="tx1"/>
                </a:solidFill>
              </a:endParaRPr>
            </a:p>
          </p:txBody>
        </p:sp>
        <p:sp>
          <p:nvSpPr>
            <p:cNvPr id="16" name="楕円 15">
              <a:extLst>
                <a:ext uri="{FF2B5EF4-FFF2-40B4-BE49-F238E27FC236}">
                  <a16:creationId xmlns:a16="http://schemas.microsoft.com/office/drawing/2014/main" id="{E0FED9A4-BD8E-4B95-8810-84EC1928AC6B}"/>
                </a:ext>
              </a:extLst>
            </p:cNvPr>
            <p:cNvSpPr/>
            <p:nvPr/>
          </p:nvSpPr>
          <p:spPr>
            <a:xfrm>
              <a:off x="3180080" y="1203980"/>
              <a:ext cx="5689600" cy="4221460"/>
            </a:xfrm>
            <a:prstGeom prst="ellipse">
              <a:avLst/>
            </a:prstGeom>
            <a:noFill/>
            <a:ln w="57150">
              <a:solidFill>
                <a:srgbClr val="36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CA17C090-3AC4-4FF3-B30D-AA49A8982B2D}"/>
                </a:ext>
              </a:extLst>
            </p:cNvPr>
            <p:cNvSpPr/>
            <p:nvPr/>
          </p:nvSpPr>
          <p:spPr>
            <a:xfrm>
              <a:off x="4124960" y="2987040"/>
              <a:ext cx="1798320" cy="21640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52919021-D4EA-4766-AC98-60C9F086B7DB}"/>
              </a:ext>
            </a:extLst>
          </p:cNvPr>
          <p:cNvSpPr txBox="1"/>
          <p:nvPr/>
        </p:nvSpPr>
        <p:spPr>
          <a:xfrm>
            <a:off x="370840" y="5435600"/>
            <a:ext cx="9113520" cy="5232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水色の円が普通にタスクを行った場合の動きの予測</a:t>
            </a:r>
          </a:p>
        </p:txBody>
      </p:sp>
      <p:sp>
        <p:nvSpPr>
          <p:cNvPr id="19" name="テキスト ボックス 18">
            <a:extLst>
              <a:ext uri="{FF2B5EF4-FFF2-40B4-BE49-F238E27FC236}">
                <a16:creationId xmlns:a16="http://schemas.microsoft.com/office/drawing/2014/main" id="{57A4EC51-937D-4268-BA03-A3AF17E6C3E3}"/>
              </a:ext>
            </a:extLst>
          </p:cNvPr>
          <p:cNvSpPr txBox="1"/>
          <p:nvPr/>
        </p:nvSpPr>
        <p:spPr>
          <a:xfrm>
            <a:off x="370840" y="5991870"/>
            <a:ext cx="9042400" cy="523220"/>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赤色の円</a:t>
            </a:r>
            <a:r>
              <a:rPr kumimoji="1" lang="ja-JP" altLang="en-US" sz="2800" dirty="0"/>
              <a:t>が適当にタスクを行った場合の動きの予測</a:t>
            </a:r>
          </a:p>
        </p:txBody>
      </p:sp>
    </p:spTree>
    <p:extLst>
      <p:ext uri="{BB962C8B-B14F-4D97-AF65-F5344CB8AC3E}">
        <p14:creationId xmlns:p14="http://schemas.microsoft.com/office/powerpoint/2010/main" val="173944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マウスの動きの取り方</a:t>
            </a:r>
          </a:p>
        </p:txBody>
      </p:sp>
      <p:grpSp>
        <p:nvGrpSpPr>
          <p:cNvPr id="12" name="グループ化 11">
            <a:extLst>
              <a:ext uri="{FF2B5EF4-FFF2-40B4-BE49-F238E27FC236}">
                <a16:creationId xmlns:a16="http://schemas.microsoft.com/office/drawing/2014/main" id="{8A0CCAC6-BB3D-41C4-8C46-3618E243CE8E}"/>
              </a:ext>
            </a:extLst>
          </p:cNvPr>
          <p:cNvGrpSpPr/>
          <p:nvPr/>
        </p:nvGrpSpPr>
        <p:grpSpPr>
          <a:xfrm>
            <a:off x="1666240" y="2296160"/>
            <a:ext cx="5801360" cy="3667760"/>
            <a:chOff x="1259840" y="1767840"/>
            <a:chExt cx="5801360" cy="3667760"/>
          </a:xfrm>
        </p:grpSpPr>
        <p:cxnSp>
          <p:nvCxnSpPr>
            <p:cNvPr id="4" name="直線コネクタ 3">
              <a:extLst>
                <a:ext uri="{FF2B5EF4-FFF2-40B4-BE49-F238E27FC236}">
                  <a16:creationId xmlns:a16="http://schemas.microsoft.com/office/drawing/2014/main" id="{B177686E-0D67-4908-B22E-51DE48D55A0E}"/>
                </a:ext>
              </a:extLst>
            </p:cNvPr>
            <p:cNvCxnSpPr/>
            <p:nvPr/>
          </p:nvCxnSpPr>
          <p:spPr>
            <a:xfrm>
              <a:off x="1259840" y="1767840"/>
              <a:ext cx="0" cy="36677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3E0952C-DC7C-4D19-96CF-D328F1625C17}"/>
                </a:ext>
              </a:extLst>
            </p:cNvPr>
            <p:cNvCxnSpPr>
              <a:cxnSpLocks/>
            </p:cNvCxnSpPr>
            <p:nvPr/>
          </p:nvCxnSpPr>
          <p:spPr>
            <a:xfrm flipH="1">
              <a:off x="1259840" y="5394960"/>
              <a:ext cx="5801360"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3" name="矢印: 右 12">
            <a:extLst>
              <a:ext uri="{FF2B5EF4-FFF2-40B4-BE49-F238E27FC236}">
                <a16:creationId xmlns:a16="http://schemas.microsoft.com/office/drawing/2014/main" id="{84C394F0-66A6-4A3E-B6D6-C462628ED589}"/>
              </a:ext>
            </a:extLst>
          </p:cNvPr>
          <p:cNvSpPr/>
          <p:nvPr/>
        </p:nvSpPr>
        <p:spPr>
          <a:xfrm rot="13536740" flipV="1">
            <a:off x="2709310" y="4798097"/>
            <a:ext cx="581581" cy="3040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2A0A4EAC-B23A-4159-A2CA-7B03ADD01306}"/>
              </a:ext>
            </a:extLst>
          </p:cNvPr>
          <p:cNvSpPr/>
          <p:nvPr/>
        </p:nvSpPr>
        <p:spPr>
          <a:xfrm rot="13536740" flipV="1">
            <a:off x="5086447" y="3107878"/>
            <a:ext cx="644771" cy="35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DC936F6-AD54-4C46-8E6B-4974DC701A30}"/>
              </a:ext>
            </a:extLst>
          </p:cNvPr>
          <p:cNvSpPr txBox="1"/>
          <p:nvPr/>
        </p:nvSpPr>
        <p:spPr>
          <a:xfrm>
            <a:off x="604519" y="899730"/>
            <a:ext cx="8402320" cy="1077218"/>
          </a:xfrm>
          <a:prstGeom prst="rect">
            <a:avLst/>
          </a:prstGeom>
          <a:noFill/>
        </p:spPr>
        <p:txBody>
          <a:bodyPr wrap="square" rtlCol="0">
            <a:spAutoFit/>
          </a:bodyPr>
          <a:lstStyle/>
          <a:p>
            <a:r>
              <a:rPr lang="en-US" altLang="ja-JP" sz="3200" dirty="0"/>
              <a:t>0.1</a:t>
            </a:r>
            <a:r>
              <a:rPr lang="ja-JP" altLang="en-US" sz="3200" dirty="0"/>
              <a:t>秒ごとにマウスカーソルの座標を取得し、その差分をマウスの移動量とする</a:t>
            </a:r>
            <a:endParaRPr lang="en-US" altLang="ja-JP" sz="3200" dirty="0"/>
          </a:p>
        </p:txBody>
      </p:sp>
      <p:sp>
        <p:nvSpPr>
          <p:cNvPr id="18" name="テキスト ボックス 17">
            <a:extLst>
              <a:ext uri="{FF2B5EF4-FFF2-40B4-BE49-F238E27FC236}">
                <a16:creationId xmlns:a16="http://schemas.microsoft.com/office/drawing/2014/main" id="{16E87E77-4481-442B-BE0C-B8A244346A15}"/>
              </a:ext>
            </a:extLst>
          </p:cNvPr>
          <p:cNvSpPr txBox="1"/>
          <p:nvPr/>
        </p:nvSpPr>
        <p:spPr>
          <a:xfrm rot="16200000">
            <a:off x="-81280" y="3456975"/>
            <a:ext cx="2677656" cy="369332"/>
          </a:xfrm>
          <a:prstGeom prst="rect">
            <a:avLst/>
          </a:prstGeom>
          <a:noFill/>
        </p:spPr>
        <p:txBody>
          <a:bodyPr vert="horz" wrap="square" rtlCol="0">
            <a:spAutoFit/>
          </a:bodyPr>
          <a:lstStyle/>
          <a:p>
            <a:r>
              <a:rPr kumimoji="1" lang="ja-JP" altLang="en-US" dirty="0"/>
              <a:t>画面中の</a:t>
            </a:r>
            <a:r>
              <a:rPr kumimoji="1" lang="en-US" altLang="ja-JP" dirty="0"/>
              <a:t>y</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19" name="テキスト ボックス 18">
            <a:extLst>
              <a:ext uri="{FF2B5EF4-FFF2-40B4-BE49-F238E27FC236}">
                <a16:creationId xmlns:a16="http://schemas.microsoft.com/office/drawing/2014/main" id="{9B4D690B-4D1A-4634-BD64-80385344BB29}"/>
              </a:ext>
            </a:extLst>
          </p:cNvPr>
          <p:cNvSpPr txBox="1"/>
          <p:nvPr/>
        </p:nvSpPr>
        <p:spPr>
          <a:xfrm>
            <a:off x="3557104" y="6149375"/>
            <a:ext cx="2677656" cy="369332"/>
          </a:xfrm>
          <a:prstGeom prst="rect">
            <a:avLst/>
          </a:prstGeom>
          <a:noFill/>
        </p:spPr>
        <p:txBody>
          <a:bodyPr vert="horz" wrap="square" rtlCol="0">
            <a:spAutoFit/>
          </a:bodyPr>
          <a:lstStyle/>
          <a:p>
            <a:r>
              <a:rPr kumimoji="1" lang="ja-JP" altLang="en-US" dirty="0"/>
              <a:t>画面中の</a:t>
            </a:r>
            <a:r>
              <a:rPr lang="en-US" altLang="ja-JP" dirty="0"/>
              <a:t>x</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7EE87B0E-E970-41C8-94B9-2774D8DAAC2F}"/>
              </a:ext>
            </a:extLst>
          </p:cNvPr>
          <p:cNvSpPr txBox="1"/>
          <p:nvPr/>
        </p:nvSpPr>
        <p:spPr>
          <a:xfrm>
            <a:off x="2397760" y="3729086"/>
            <a:ext cx="2407919" cy="523220"/>
          </a:xfrm>
          <a:prstGeom prst="rect">
            <a:avLst/>
          </a:prstGeom>
          <a:noFill/>
        </p:spPr>
        <p:txBody>
          <a:bodyPr wrap="square" rtlCol="0">
            <a:spAutoFit/>
          </a:bodyPr>
          <a:lstStyle/>
          <a:p>
            <a:r>
              <a:rPr lang="en-US" altLang="ja-JP" sz="2800" dirty="0"/>
              <a:t>t</a:t>
            </a:r>
            <a:r>
              <a:rPr kumimoji="1" lang="ja-JP" altLang="en-US" sz="2800" dirty="0"/>
              <a:t>秒</a:t>
            </a:r>
            <a:r>
              <a:rPr kumimoji="1" lang="en-US" altLang="ja-JP" sz="2800" dirty="0"/>
              <a:t>(600,700)</a:t>
            </a:r>
            <a:endParaRPr kumimoji="1" lang="ja-JP" altLang="en-US" sz="2800" dirty="0"/>
          </a:p>
        </p:txBody>
      </p:sp>
      <p:sp>
        <p:nvSpPr>
          <p:cNvPr id="22" name="テキスト ボックス 21">
            <a:extLst>
              <a:ext uri="{FF2B5EF4-FFF2-40B4-BE49-F238E27FC236}">
                <a16:creationId xmlns:a16="http://schemas.microsoft.com/office/drawing/2014/main" id="{4D290B4F-2B2F-4D22-A670-482FA1ED07BF}"/>
              </a:ext>
            </a:extLst>
          </p:cNvPr>
          <p:cNvSpPr txBox="1"/>
          <p:nvPr/>
        </p:nvSpPr>
        <p:spPr>
          <a:xfrm>
            <a:off x="5385212" y="2201974"/>
            <a:ext cx="3382868" cy="523220"/>
          </a:xfrm>
          <a:prstGeom prst="rect">
            <a:avLst/>
          </a:prstGeom>
          <a:noFill/>
        </p:spPr>
        <p:txBody>
          <a:bodyPr wrap="square" rtlCol="0">
            <a:spAutoFit/>
          </a:bodyPr>
          <a:lstStyle/>
          <a:p>
            <a:r>
              <a:rPr lang="en-US" altLang="ja-JP" sz="2800" dirty="0"/>
              <a:t>t + 0.1</a:t>
            </a:r>
            <a:r>
              <a:rPr kumimoji="1" lang="ja-JP" altLang="en-US" sz="2800" dirty="0"/>
              <a:t>秒</a:t>
            </a:r>
            <a:r>
              <a:rPr kumimoji="1" lang="en-US" altLang="ja-JP" sz="2800" dirty="0"/>
              <a:t>(640, 720)</a:t>
            </a:r>
            <a:endParaRPr kumimoji="1" lang="ja-JP" altLang="en-US" sz="2800" dirty="0"/>
          </a:p>
        </p:txBody>
      </p:sp>
      <p:sp>
        <p:nvSpPr>
          <p:cNvPr id="23" name="テキスト ボックス 22">
            <a:extLst>
              <a:ext uri="{FF2B5EF4-FFF2-40B4-BE49-F238E27FC236}">
                <a16:creationId xmlns:a16="http://schemas.microsoft.com/office/drawing/2014/main" id="{E1E50230-6B37-43C5-8670-3766D7919FA0}"/>
              </a:ext>
            </a:extLst>
          </p:cNvPr>
          <p:cNvSpPr txBox="1"/>
          <p:nvPr/>
        </p:nvSpPr>
        <p:spPr>
          <a:xfrm>
            <a:off x="5056946" y="4302964"/>
            <a:ext cx="3711134" cy="954107"/>
          </a:xfrm>
          <a:prstGeom prst="rect">
            <a:avLst/>
          </a:prstGeom>
          <a:noFill/>
        </p:spPr>
        <p:txBody>
          <a:bodyPr wrap="square" rtlCol="0">
            <a:spAutoFit/>
          </a:bodyPr>
          <a:lstStyle/>
          <a:p>
            <a:r>
              <a:rPr kumimoji="1" lang="ja-JP" altLang="en-US" sz="2800" dirty="0"/>
              <a:t>この場合、移動量は</a:t>
            </a:r>
            <a:endParaRPr kumimoji="1" lang="en-US" altLang="ja-JP" sz="2800" dirty="0"/>
          </a:p>
          <a:p>
            <a:r>
              <a:rPr lang="en-US" altLang="ja-JP" sz="2800" dirty="0"/>
              <a:t>x</a:t>
            </a:r>
            <a:r>
              <a:rPr lang="ja-JP" altLang="en-US" sz="2800" dirty="0"/>
              <a:t>が</a:t>
            </a:r>
            <a:r>
              <a:rPr lang="en-US" altLang="ja-JP" sz="2800" dirty="0"/>
              <a:t>40,</a:t>
            </a:r>
            <a:r>
              <a:rPr lang="ja-JP" altLang="en-US" sz="2800" dirty="0"/>
              <a:t> </a:t>
            </a:r>
            <a:r>
              <a:rPr lang="en-US" altLang="ja-JP" sz="2800" dirty="0"/>
              <a:t>y</a:t>
            </a:r>
            <a:r>
              <a:rPr lang="ja-JP" altLang="en-US" sz="2800" dirty="0"/>
              <a:t>が</a:t>
            </a:r>
            <a:r>
              <a:rPr lang="en-US" altLang="ja-JP" sz="2800" dirty="0"/>
              <a:t>20</a:t>
            </a:r>
            <a:r>
              <a:rPr lang="ja-JP" altLang="en-US" sz="2800" dirty="0"/>
              <a:t>となる</a:t>
            </a:r>
            <a:endParaRPr kumimoji="1" lang="ja-JP" altLang="en-US" sz="2800" dirty="0"/>
          </a:p>
        </p:txBody>
      </p:sp>
      <p:sp>
        <p:nvSpPr>
          <p:cNvPr id="3" name="楕円 2">
            <a:extLst>
              <a:ext uri="{FF2B5EF4-FFF2-40B4-BE49-F238E27FC236}">
                <a16:creationId xmlns:a16="http://schemas.microsoft.com/office/drawing/2014/main" id="{C6EFACA3-39DE-4D54-ACE6-74CF5EB584D4}"/>
              </a:ext>
            </a:extLst>
          </p:cNvPr>
          <p:cNvSpPr/>
          <p:nvPr/>
        </p:nvSpPr>
        <p:spPr>
          <a:xfrm>
            <a:off x="2346960" y="4323426"/>
            <a:ext cx="436880" cy="42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41C82BD-A0CE-475D-AD5B-A4E14019977E}"/>
              </a:ext>
            </a:extLst>
          </p:cNvPr>
          <p:cNvSpPr/>
          <p:nvPr/>
        </p:nvSpPr>
        <p:spPr>
          <a:xfrm>
            <a:off x="4677492" y="2671831"/>
            <a:ext cx="436880" cy="42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0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仮説と結論</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717040"/>
            <a:ext cx="8442960" cy="1077218"/>
          </a:xfrm>
          <a:prstGeom prst="rect">
            <a:avLst/>
          </a:prstGeom>
          <a:noFill/>
        </p:spPr>
        <p:txBody>
          <a:bodyPr wrap="square" rtlCol="0">
            <a:spAutoFit/>
          </a:bodyPr>
          <a:lstStyle/>
          <a:p>
            <a:r>
              <a:rPr lang="ja-JP" altLang="en-US" sz="3200" dirty="0"/>
              <a:t>マウスの移動量は真剣に答える人は一様分布になり、適当に答えた人は偏った分布となる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660400" y="5076632"/>
            <a:ext cx="7914640" cy="1077218"/>
          </a:xfrm>
          <a:prstGeom prst="rect">
            <a:avLst/>
          </a:prstGeom>
          <a:noFill/>
        </p:spPr>
        <p:txBody>
          <a:bodyPr wrap="square" rtlCol="0">
            <a:spAutoFit/>
          </a:bodyPr>
          <a:lstStyle/>
          <a:p>
            <a:r>
              <a:rPr lang="ja-JP" altLang="en-US" sz="3200" dirty="0"/>
              <a:t>分布が異なれば移動量に差が出てくるためその差を用いて検出を行うことができる</a:t>
            </a:r>
            <a:endParaRPr lang="ja-JP" altLang="en-US" dirty="0"/>
          </a:p>
        </p:txBody>
      </p:sp>
      <p:sp>
        <p:nvSpPr>
          <p:cNvPr id="8" name="矢印: 下 7">
            <a:extLst>
              <a:ext uri="{FF2B5EF4-FFF2-40B4-BE49-F238E27FC236}">
                <a16:creationId xmlns:a16="http://schemas.microsoft.com/office/drawing/2014/main" id="{BB8E5D69-9947-4EBC-B141-FD0C6DBD3E2A}"/>
              </a:ext>
            </a:extLst>
          </p:cNvPr>
          <p:cNvSpPr/>
          <p:nvPr/>
        </p:nvSpPr>
        <p:spPr>
          <a:xfrm>
            <a:off x="4319328" y="3515801"/>
            <a:ext cx="596783" cy="794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7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en-US" altLang="ja-JP" sz="2400" b="1" dirty="0">
                <a:solidFill>
                  <a:schemeClr val="bg1"/>
                </a:solidFill>
              </a:rPr>
              <a:t>169</a:t>
            </a:r>
            <a:r>
              <a:rPr lang="ja-JP" altLang="en-US" sz="2400" b="1" dirty="0">
                <a:solidFill>
                  <a:schemeClr val="bg1"/>
                </a:solidFill>
              </a:rPr>
              <a:t>人のタスクの結果のヒストグラム</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72280" y="2654534"/>
            <a:ext cx="487172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有効なデータは</a:t>
            </a:r>
            <a:r>
              <a:rPr lang="en-US" altLang="ja-JP" sz="2800" dirty="0"/>
              <a:t>205</a:t>
            </a:r>
            <a:r>
              <a:rPr lang="ja-JP" altLang="en-US" sz="2800" dirty="0"/>
              <a:t>中</a:t>
            </a:r>
            <a:r>
              <a:rPr lang="en-US" altLang="ja-JP" sz="2800" dirty="0"/>
              <a:t>169</a:t>
            </a:r>
            <a:endParaRPr lang="ja-JP" altLang="en-US" sz="1600" dirty="0"/>
          </a:p>
        </p:txBody>
      </p:sp>
      <p:sp>
        <p:nvSpPr>
          <p:cNvPr id="11" name="テキスト ボックス 10">
            <a:extLst>
              <a:ext uri="{FF2B5EF4-FFF2-40B4-BE49-F238E27FC236}">
                <a16:creationId xmlns:a16="http://schemas.microsoft.com/office/drawing/2014/main" id="{C1E03A7C-6BC0-4BBF-8971-DCFB96EDB647}"/>
              </a:ext>
            </a:extLst>
          </p:cNvPr>
          <p:cNvSpPr txBox="1"/>
          <p:nvPr/>
        </p:nvSpPr>
        <p:spPr>
          <a:xfrm>
            <a:off x="4272280" y="3432391"/>
            <a:ext cx="5339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正答率の平均値 </a:t>
            </a:r>
            <a:r>
              <a:rPr lang="en-US" altLang="ja-JP" sz="2800" dirty="0"/>
              <a:t>:</a:t>
            </a:r>
            <a:r>
              <a:rPr lang="en-US" altLang="ja-JP" sz="2800" dirty="0">
                <a:solidFill>
                  <a:srgbClr val="000000"/>
                </a:solidFill>
                <a:latin typeface="游ゴシック" panose="020B0400000000000000" pitchFamily="50" charset="-128"/>
              </a:rPr>
              <a:t>85.26627</a:t>
            </a:r>
            <a:r>
              <a:rPr lang="ja-JP" altLang="en-US" sz="2800" dirty="0"/>
              <a:t> </a:t>
            </a:r>
            <a:endParaRPr lang="en-US" altLang="ja-JP" sz="2800" dirty="0"/>
          </a:p>
        </p:txBody>
      </p:sp>
      <p:sp>
        <p:nvSpPr>
          <p:cNvPr id="12" name="テキスト ボックス 11">
            <a:extLst>
              <a:ext uri="{FF2B5EF4-FFF2-40B4-BE49-F238E27FC236}">
                <a16:creationId xmlns:a16="http://schemas.microsoft.com/office/drawing/2014/main" id="{A678AC69-02E1-4767-AAFC-53822680C01C}"/>
              </a:ext>
            </a:extLst>
          </p:cNvPr>
          <p:cNvSpPr txBox="1"/>
          <p:nvPr/>
        </p:nvSpPr>
        <p:spPr>
          <a:xfrm>
            <a:off x="4272280" y="4210248"/>
            <a:ext cx="420116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正答率の中央値 </a:t>
            </a:r>
            <a:r>
              <a:rPr lang="en-US" altLang="ja-JP" sz="2800" dirty="0"/>
              <a:t>: 88</a:t>
            </a:r>
          </a:p>
        </p:txBody>
      </p:sp>
      <mc:AlternateContent xmlns:mc="http://schemas.openxmlformats.org/markup-compatibility/2006">
        <mc:Choice xmlns:cx1="http://schemas.microsoft.com/office/drawing/2015/9/8/chartex" Requires="cx1">
          <p:graphicFrame>
            <p:nvGraphicFramePr>
              <p:cNvPr id="8" name="グラフ 7">
                <a:extLst>
                  <a:ext uri="{FF2B5EF4-FFF2-40B4-BE49-F238E27FC236}">
                    <a16:creationId xmlns:a16="http://schemas.microsoft.com/office/drawing/2014/main" id="{94A9CFD3-A107-4081-A400-2FBE0DC569D1}"/>
                  </a:ext>
                </a:extLst>
              </p:cNvPr>
              <p:cNvGraphicFramePr/>
              <p:nvPr>
                <p:extLst>
                  <p:ext uri="{D42A27DB-BD31-4B8C-83A1-F6EECF244321}">
                    <p14:modId xmlns:p14="http://schemas.microsoft.com/office/powerpoint/2010/main" val="2898550465"/>
                  </p:ext>
                </p:extLst>
              </p:nvPr>
            </p:nvGraphicFramePr>
            <p:xfrm>
              <a:off x="356870" y="965200"/>
              <a:ext cx="3747770" cy="573024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8" name="グラフ 7">
                <a:extLst>
                  <a:ext uri="{FF2B5EF4-FFF2-40B4-BE49-F238E27FC236}">
                    <a16:creationId xmlns:a16="http://schemas.microsoft.com/office/drawing/2014/main" id="{94A9CFD3-A107-4081-A400-2FBE0DC569D1}"/>
                  </a:ext>
                </a:extLst>
              </p:cNvPr>
              <p:cNvPicPr>
                <a:picLocks noGrp="1" noRot="1" noChangeAspect="1" noMove="1" noResize="1" noEditPoints="1" noAdjustHandles="1" noChangeArrowheads="1" noChangeShapeType="1"/>
              </p:cNvPicPr>
              <p:nvPr/>
            </p:nvPicPr>
            <p:blipFill>
              <a:blip r:embed="rId3"/>
              <a:stretch>
                <a:fillRect/>
              </a:stretch>
            </p:blipFill>
            <p:spPr>
              <a:xfrm>
                <a:off x="356870" y="965200"/>
                <a:ext cx="3747770" cy="5730240"/>
              </a:xfrm>
              <a:prstGeom prst="rect">
                <a:avLst/>
              </a:prstGeom>
            </p:spPr>
          </p:pic>
        </mc:Fallback>
      </mc:AlternateContent>
    </p:spTree>
    <p:extLst>
      <p:ext uri="{BB962C8B-B14F-4D97-AF65-F5344CB8AC3E}">
        <p14:creationId xmlns:p14="http://schemas.microsoft.com/office/powerpoint/2010/main" val="39904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9438640" cy="830997"/>
          </a:xfrm>
          <a:prstGeom prst="rect">
            <a:avLst/>
          </a:prstGeom>
          <a:noFill/>
        </p:spPr>
        <p:txBody>
          <a:bodyPr wrap="square" rtlCol="0">
            <a:spAutoFit/>
          </a:bodyPr>
          <a:lstStyle/>
          <a:p>
            <a:r>
              <a:rPr lang="en-US" altLang="ja-JP" sz="2400" b="1" dirty="0">
                <a:solidFill>
                  <a:schemeClr val="bg1"/>
                </a:solidFill>
              </a:rPr>
              <a:t>169</a:t>
            </a:r>
            <a:r>
              <a:rPr lang="ja-JP" altLang="en-US" sz="2400" b="1" dirty="0">
                <a:solidFill>
                  <a:schemeClr val="bg1"/>
                </a:solidFill>
              </a:rPr>
              <a:t>中</a:t>
            </a:r>
            <a:r>
              <a:rPr lang="en-US" altLang="ja-JP" sz="2400" b="1" dirty="0">
                <a:solidFill>
                  <a:schemeClr val="bg1"/>
                </a:solidFill>
              </a:rPr>
              <a:t>Gold Standard</a:t>
            </a:r>
            <a:r>
              <a:rPr lang="ja-JP" altLang="en-US" sz="2400" b="1" dirty="0">
                <a:solidFill>
                  <a:schemeClr val="bg1"/>
                </a:solidFill>
              </a:rPr>
              <a:t>の設問を間違えていたデータは</a:t>
            </a:r>
            <a:r>
              <a:rPr lang="en-US" altLang="ja-JP" sz="2400" b="1" dirty="0">
                <a:solidFill>
                  <a:schemeClr val="bg1"/>
                </a:solidFill>
              </a:rPr>
              <a:t>6</a:t>
            </a:r>
            <a:r>
              <a:rPr lang="ja-JP" altLang="en-US" sz="2400" b="1" dirty="0">
                <a:solidFill>
                  <a:schemeClr val="bg1"/>
                </a:solidFill>
              </a:rPr>
              <a:t>つ</a:t>
            </a:r>
          </a:p>
          <a:p>
            <a:endParaRPr kumimoji="1" lang="ja-JP" altLang="en-US" sz="2400" b="1" dirty="0">
              <a:solidFill>
                <a:schemeClr val="bg1"/>
              </a:solidFill>
            </a:endParaRPr>
          </a:p>
        </p:txBody>
      </p:sp>
      <p:graphicFrame>
        <p:nvGraphicFramePr>
          <p:cNvPr id="9" name="表 8">
            <a:extLst>
              <a:ext uri="{FF2B5EF4-FFF2-40B4-BE49-F238E27FC236}">
                <a16:creationId xmlns:a16="http://schemas.microsoft.com/office/drawing/2014/main" id="{010620D1-C01D-4DA9-8A44-1BA0EAD74AE0}"/>
              </a:ext>
            </a:extLst>
          </p:cNvPr>
          <p:cNvGraphicFramePr>
            <a:graphicFrameLocks noGrp="1"/>
          </p:cNvGraphicFramePr>
          <p:nvPr>
            <p:extLst>
              <p:ext uri="{D42A27DB-BD31-4B8C-83A1-F6EECF244321}">
                <p14:modId xmlns:p14="http://schemas.microsoft.com/office/powerpoint/2010/main" val="3437796586"/>
              </p:ext>
            </p:extLst>
          </p:nvPr>
        </p:nvGraphicFramePr>
        <p:xfrm>
          <a:off x="701040" y="1635760"/>
          <a:ext cx="7843520" cy="3508630"/>
        </p:xfrm>
        <a:graphic>
          <a:graphicData uri="http://schemas.openxmlformats.org/drawingml/2006/table">
            <a:tbl>
              <a:tblPr firstRow="1" bandRow="1">
                <a:tableStyleId>{5C22544A-7EE6-4342-B048-85BDC9FD1C3A}</a:tableStyleId>
              </a:tblPr>
              <a:tblGrid>
                <a:gridCol w="3921760">
                  <a:extLst>
                    <a:ext uri="{9D8B030D-6E8A-4147-A177-3AD203B41FA5}">
                      <a16:colId xmlns:a16="http://schemas.microsoft.com/office/drawing/2014/main" val="318793781"/>
                    </a:ext>
                  </a:extLst>
                </a:gridCol>
                <a:gridCol w="3921760">
                  <a:extLst>
                    <a:ext uri="{9D8B030D-6E8A-4147-A177-3AD203B41FA5}">
                      <a16:colId xmlns:a16="http://schemas.microsoft.com/office/drawing/2014/main" val="2703390418"/>
                    </a:ext>
                  </a:extLst>
                </a:gridCol>
              </a:tblGrid>
              <a:tr h="612244">
                <a:tc>
                  <a:txBody>
                    <a:bodyPr/>
                    <a:lstStyle/>
                    <a:p>
                      <a:r>
                        <a:rPr kumimoji="1" lang="ja-JP" altLang="en-US" sz="2000" dirty="0"/>
                        <a:t>回答者</a:t>
                      </a:r>
                      <a:r>
                        <a:rPr kumimoji="1" lang="en-US" altLang="ja-JP" sz="2000" dirty="0"/>
                        <a:t>ID</a:t>
                      </a:r>
                      <a:endParaRPr kumimoji="1" lang="ja-JP" altLang="en-US" sz="2000" dirty="0"/>
                    </a:p>
                  </a:txBody>
                  <a:tcPr/>
                </a:tc>
                <a:tc>
                  <a:txBody>
                    <a:bodyPr/>
                    <a:lstStyle/>
                    <a:p>
                      <a:r>
                        <a:rPr kumimoji="1" lang="ja-JP" altLang="en-US" sz="2000" dirty="0"/>
                        <a:t>正答率</a:t>
                      </a:r>
                      <a:r>
                        <a:rPr kumimoji="1" lang="en-US" altLang="ja-JP" sz="2000" dirty="0"/>
                        <a:t>(%)</a:t>
                      </a:r>
                      <a:endParaRPr kumimoji="1" lang="ja-JP" altLang="en-US" sz="2000" dirty="0"/>
                    </a:p>
                  </a:txBody>
                  <a:tcPr/>
                </a:tc>
                <a:extLst>
                  <a:ext uri="{0D108BD9-81ED-4DB2-BD59-A6C34878D82A}">
                    <a16:rowId xmlns:a16="http://schemas.microsoft.com/office/drawing/2014/main" val="2773584957"/>
                  </a:ext>
                </a:extLst>
              </a:tr>
              <a:tr h="482731">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7620" marR="7620" marT="7620" marB="0" anchor="ct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7620" marR="7620" marT="7620" marB="0" anchor="ctr"/>
                </a:tc>
                <a:extLst>
                  <a:ext uri="{0D108BD9-81ED-4DB2-BD59-A6C34878D82A}">
                    <a16:rowId xmlns:a16="http://schemas.microsoft.com/office/drawing/2014/main" val="1680701530"/>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173</a:t>
                      </a:r>
                    </a:p>
                  </a:txBody>
                  <a:tcPr marL="7620" marR="7620" marT="7620" marB="0" anchor="ct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7620" marR="7620" marT="7620" marB="0" anchor="ctr"/>
                </a:tc>
                <a:extLst>
                  <a:ext uri="{0D108BD9-81ED-4DB2-BD59-A6C34878D82A}">
                    <a16:rowId xmlns:a16="http://schemas.microsoft.com/office/drawing/2014/main" val="1209037566"/>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194</a:t>
                      </a:r>
                    </a:p>
                  </a:txBody>
                  <a:tcPr marL="7620" marR="7620" marT="7620" marB="0" anchor="ct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7620" marR="7620" marT="7620" marB="0" anchor="ctr"/>
                </a:tc>
                <a:extLst>
                  <a:ext uri="{0D108BD9-81ED-4DB2-BD59-A6C34878D82A}">
                    <a16:rowId xmlns:a16="http://schemas.microsoft.com/office/drawing/2014/main" val="383651573"/>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209</a:t>
                      </a:r>
                    </a:p>
                  </a:txBody>
                  <a:tcPr marL="7620" marR="7620" marT="7620" marB="0" anchor="ctr"/>
                </a:tc>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62</a:t>
                      </a:r>
                    </a:p>
                  </a:txBody>
                  <a:tcPr marL="7620" marR="7620" marT="7620" marB="0" anchor="ctr"/>
                </a:tc>
                <a:extLst>
                  <a:ext uri="{0D108BD9-81ED-4DB2-BD59-A6C34878D82A}">
                    <a16:rowId xmlns:a16="http://schemas.microsoft.com/office/drawing/2014/main" val="931436243"/>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230</a:t>
                      </a:r>
                    </a:p>
                  </a:txBody>
                  <a:tcPr marL="7620" marR="7620" marT="7620" marB="0" anchor="ctr"/>
                </a:tc>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54</a:t>
                      </a:r>
                    </a:p>
                  </a:txBody>
                  <a:tcPr marL="7620" marR="7620" marT="7620" marB="0" anchor="ctr"/>
                </a:tc>
                <a:extLst>
                  <a:ext uri="{0D108BD9-81ED-4DB2-BD59-A6C34878D82A}">
                    <a16:rowId xmlns:a16="http://schemas.microsoft.com/office/drawing/2014/main" val="1511702825"/>
                  </a:ext>
                </a:extLst>
              </a:tr>
              <a:tr h="482731">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265</a:t>
                      </a:r>
                    </a:p>
                  </a:txBody>
                  <a:tcPr marL="7620" marR="7620" marT="7620" marB="0" anchor="ctr"/>
                </a:tc>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80</a:t>
                      </a:r>
                    </a:p>
                  </a:txBody>
                  <a:tcPr marL="7620" marR="7620" marT="7620" marB="0" anchor="ctr"/>
                </a:tc>
                <a:extLst>
                  <a:ext uri="{0D108BD9-81ED-4DB2-BD59-A6C34878D82A}">
                    <a16:rowId xmlns:a16="http://schemas.microsoft.com/office/drawing/2014/main" val="3761808957"/>
                  </a:ext>
                </a:extLst>
              </a:tr>
            </a:tbl>
          </a:graphicData>
        </a:graphic>
      </p:graphicFrame>
      <p:sp>
        <p:nvSpPr>
          <p:cNvPr id="11" name="テキスト ボックス 10">
            <a:extLst>
              <a:ext uri="{FF2B5EF4-FFF2-40B4-BE49-F238E27FC236}">
                <a16:creationId xmlns:a16="http://schemas.microsoft.com/office/drawing/2014/main" id="{12B72F38-C25C-43CE-8F51-E7C2D20F0DA6}"/>
              </a:ext>
            </a:extLst>
          </p:cNvPr>
          <p:cNvSpPr txBox="1"/>
          <p:nvPr/>
        </p:nvSpPr>
        <p:spPr>
          <a:xfrm>
            <a:off x="345440" y="5578172"/>
            <a:ext cx="8346206" cy="954107"/>
          </a:xfrm>
          <a:prstGeom prst="rect">
            <a:avLst/>
          </a:prstGeom>
          <a:noFill/>
        </p:spPr>
        <p:txBody>
          <a:bodyPr wrap="square" rtlCol="0">
            <a:spAutoFit/>
          </a:bodyPr>
          <a:lstStyle/>
          <a:p>
            <a:pPr algn="ctr"/>
            <a:r>
              <a:rPr lang="en-US" altLang="ja-JP" sz="2800" dirty="0"/>
              <a:t>Gold Standard</a:t>
            </a:r>
            <a:r>
              <a:rPr lang="ja-JP" altLang="en-US" sz="2800" dirty="0"/>
              <a:t>を間違えているかつ、</a:t>
            </a:r>
            <a:endParaRPr lang="en-US" altLang="ja-JP" sz="2800" dirty="0"/>
          </a:p>
          <a:p>
            <a:pPr algn="ctr"/>
            <a:r>
              <a:rPr lang="ja-JP" altLang="en-US" sz="2800" dirty="0"/>
              <a:t>ヒストグラムより正答率が</a:t>
            </a:r>
            <a:r>
              <a:rPr lang="en-US" altLang="ja-JP" sz="2800" dirty="0"/>
              <a:t>30%</a:t>
            </a:r>
            <a:r>
              <a:rPr lang="ja-JP" altLang="en-US" sz="2800" dirty="0"/>
              <a:t>以下のものに注目</a:t>
            </a:r>
            <a:endParaRPr lang="en-US" altLang="ja-JP" sz="2800" dirty="0"/>
          </a:p>
        </p:txBody>
      </p:sp>
    </p:spTree>
    <p:extLst>
      <p:ext uri="{BB962C8B-B14F-4D97-AF65-F5344CB8AC3E}">
        <p14:creationId xmlns:p14="http://schemas.microsoft.com/office/powerpoint/2010/main" val="230530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収集したデータのマウスの動きの散布図</a:t>
            </a:r>
          </a:p>
        </p:txBody>
      </p:sp>
      <p:sp>
        <p:nvSpPr>
          <p:cNvPr id="12" name="テキスト ボックス 11">
            <a:extLst>
              <a:ext uri="{FF2B5EF4-FFF2-40B4-BE49-F238E27FC236}">
                <a16:creationId xmlns:a16="http://schemas.microsoft.com/office/drawing/2014/main" id="{3CCB4C2A-3B61-403D-B3B1-60FF4D148C7A}"/>
              </a:ext>
            </a:extLst>
          </p:cNvPr>
          <p:cNvSpPr txBox="1"/>
          <p:nvPr/>
        </p:nvSpPr>
        <p:spPr>
          <a:xfrm>
            <a:off x="563646" y="763508"/>
            <a:ext cx="4048760" cy="830997"/>
          </a:xfrm>
          <a:prstGeom prst="rect">
            <a:avLst/>
          </a:prstGeom>
          <a:noFill/>
        </p:spPr>
        <p:txBody>
          <a:bodyPr wrap="square" rtlCol="0">
            <a:spAutoFit/>
          </a:bodyPr>
          <a:lstStyle/>
          <a:p>
            <a:pPr algn="ctr"/>
            <a:r>
              <a:rPr lang="ja-JP" altLang="en-US" sz="2400" dirty="0"/>
              <a:t>正答率が平均の回答の</a:t>
            </a:r>
            <a:endParaRPr lang="en-US" altLang="ja-JP" sz="2400" dirty="0"/>
          </a:p>
          <a:p>
            <a:pPr algn="ctr"/>
            <a:r>
              <a:rPr lang="ja-JP" altLang="en-US" sz="2400" dirty="0"/>
              <a:t>マウスの動きの散布図</a:t>
            </a:r>
            <a:endParaRPr kumimoji="1" lang="ja-JP" altLang="en-US" sz="2400" dirty="0"/>
          </a:p>
        </p:txBody>
      </p:sp>
      <p:sp>
        <p:nvSpPr>
          <p:cNvPr id="13" name="テキスト ボックス 12">
            <a:extLst>
              <a:ext uri="{FF2B5EF4-FFF2-40B4-BE49-F238E27FC236}">
                <a16:creationId xmlns:a16="http://schemas.microsoft.com/office/drawing/2014/main" id="{BBCCE35E-63A0-4921-8B81-14CF0426B883}"/>
              </a:ext>
            </a:extLst>
          </p:cNvPr>
          <p:cNvSpPr txBox="1"/>
          <p:nvPr/>
        </p:nvSpPr>
        <p:spPr>
          <a:xfrm>
            <a:off x="4780046" y="743818"/>
            <a:ext cx="4048760" cy="830997"/>
          </a:xfrm>
          <a:prstGeom prst="rect">
            <a:avLst/>
          </a:prstGeom>
          <a:noFill/>
        </p:spPr>
        <p:txBody>
          <a:bodyPr wrap="square" rtlCol="0">
            <a:spAutoFit/>
          </a:bodyPr>
          <a:lstStyle/>
          <a:p>
            <a:pPr algn="ctr"/>
            <a:r>
              <a:rPr lang="ja-JP" altLang="en-US" sz="2400" dirty="0"/>
              <a:t>正答率</a:t>
            </a:r>
            <a:r>
              <a:rPr lang="en-US" altLang="ja-JP" sz="2400" dirty="0"/>
              <a:t>30%</a:t>
            </a:r>
            <a:r>
              <a:rPr lang="ja-JP" altLang="en-US" sz="2400" dirty="0"/>
              <a:t>の</a:t>
            </a:r>
            <a:endParaRPr lang="en-US" altLang="ja-JP" sz="2400" dirty="0"/>
          </a:p>
          <a:p>
            <a:pPr algn="ctr"/>
            <a:r>
              <a:rPr lang="ja-JP" altLang="en-US" sz="2400" dirty="0"/>
              <a:t>マウスの動きの散布図</a:t>
            </a:r>
            <a:endParaRPr kumimoji="1" lang="ja-JP" altLang="en-US" sz="2400" dirty="0"/>
          </a:p>
        </p:txBody>
      </p:sp>
      <p:sp>
        <p:nvSpPr>
          <p:cNvPr id="9" name="テキスト ボックス 8">
            <a:extLst>
              <a:ext uri="{FF2B5EF4-FFF2-40B4-BE49-F238E27FC236}">
                <a16:creationId xmlns:a16="http://schemas.microsoft.com/office/drawing/2014/main" id="{ADB1B0EE-01CE-4E76-B1F9-2591933FAFCB}"/>
              </a:ext>
            </a:extLst>
          </p:cNvPr>
          <p:cNvSpPr txBox="1"/>
          <p:nvPr/>
        </p:nvSpPr>
        <p:spPr>
          <a:xfrm>
            <a:off x="429026" y="5572760"/>
            <a:ext cx="8366760" cy="1077218"/>
          </a:xfrm>
          <a:prstGeom prst="rect">
            <a:avLst/>
          </a:prstGeom>
          <a:noFill/>
        </p:spPr>
        <p:txBody>
          <a:bodyPr wrap="square" rtlCol="0">
            <a:spAutoFit/>
          </a:bodyPr>
          <a:lstStyle/>
          <a:p>
            <a:pPr algn="ctr"/>
            <a:r>
              <a:rPr lang="ja-JP" altLang="en-US" sz="3200" dirty="0"/>
              <a:t>適当に行った結果と真剣に行った結果では</a:t>
            </a:r>
            <a:endParaRPr lang="en-US" altLang="ja-JP" sz="3200" dirty="0"/>
          </a:p>
          <a:p>
            <a:pPr algn="ctr"/>
            <a:r>
              <a:rPr lang="ja-JP" altLang="en-US" sz="3200" dirty="0"/>
              <a:t>移動量に差がある</a:t>
            </a:r>
            <a:endParaRPr lang="en-US" altLang="ja-JP" sz="3200" dirty="0"/>
          </a:p>
        </p:txBody>
      </p:sp>
      <p:pic>
        <p:nvPicPr>
          <p:cNvPr id="4" name="図 3">
            <a:extLst>
              <a:ext uri="{FF2B5EF4-FFF2-40B4-BE49-F238E27FC236}">
                <a16:creationId xmlns:a16="http://schemas.microsoft.com/office/drawing/2014/main" id="{63755B94-1728-4F5E-8803-7A5D27D8C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6" y="1513840"/>
            <a:ext cx="3901440" cy="3901440"/>
          </a:xfrm>
          <a:prstGeom prst="rect">
            <a:avLst/>
          </a:prstGeom>
        </p:spPr>
      </p:pic>
      <p:pic>
        <p:nvPicPr>
          <p:cNvPr id="7" name="図 6">
            <a:extLst>
              <a:ext uri="{FF2B5EF4-FFF2-40B4-BE49-F238E27FC236}">
                <a16:creationId xmlns:a16="http://schemas.microsoft.com/office/drawing/2014/main" id="{FB1E7196-EC03-46B5-A3FF-F6966B3D2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506" y="1615440"/>
            <a:ext cx="3799840" cy="3799840"/>
          </a:xfrm>
          <a:prstGeom prst="rect">
            <a:avLst/>
          </a:prstGeom>
        </p:spPr>
      </p:pic>
    </p:spTree>
    <p:extLst>
      <p:ext uri="{BB962C8B-B14F-4D97-AF65-F5344CB8AC3E}">
        <p14:creationId xmlns:p14="http://schemas.microsoft.com/office/powerpoint/2010/main" val="423016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16</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統計的な検定の結果</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233680" y="1649083"/>
            <a:ext cx="8483600"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回答率が</a:t>
            </a:r>
            <a:r>
              <a:rPr lang="en-US" altLang="ja-JP" sz="3200" dirty="0"/>
              <a:t>30%</a:t>
            </a:r>
            <a:r>
              <a:rPr lang="ja-JP" altLang="en-US" sz="3200" dirty="0"/>
              <a:t>以下かつ</a:t>
            </a:r>
            <a:r>
              <a:rPr lang="en-US" altLang="ja-JP" sz="3200" dirty="0"/>
              <a:t>Gold Standard</a:t>
            </a:r>
            <a:r>
              <a:rPr lang="ja-JP" altLang="en-US" sz="3200" dirty="0"/>
              <a:t>に引っかかったものとそれ以外のもので</a:t>
            </a:r>
            <a:endParaRPr lang="en-US" altLang="ja-JP" sz="3200" dirty="0"/>
          </a:p>
          <a:p>
            <a:pPr lvl="1"/>
            <a:r>
              <a:rPr lang="ja-JP" altLang="en-US" sz="3200" dirty="0"/>
              <a:t>ポインタの移動量の平均値に差があるかどうかを統計的に検定する</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データ数が異なるため</a:t>
            </a:r>
            <a:r>
              <a:rPr lang="en-US" altLang="ja-JP" sz="3200" dirty="0"/>
              <a:t>Welch</a:t>
            </a:r>
            <a:r>
              <a:rPr lang="ja-JP" altLang="en-US" sz="3200" dirty="0"/>
              <a:t>の</a:t>
            </a:r>
            <a:r>
              <a:rPr lang="en-US" altLang="ja-JP" sz="3200" dirty="0"/>
              <a:t>t</a:t>
            </a:r>
            <a:r>
              <a:rPr lang="ja-JP" altLang="en-US" sz="3200" dirty="0"/>
              <a:t>検定を行う</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その結果、平均値間に統計的な有意差は認められなかった</a:t>
            </a:r>
            <a:r>
              <a:rPr lang="en-US" altLang="ja-JP" sz="3200" dirty="0"/>
              <a:t>(p&gt;=0.05</a:t>
            </a:r>
            <a:r>
              <a:rPr lang="ja-JP" altLang="en-US" sz="3200" dirty="0"/>
              <a:t>以上</a:t>
            </a:r>
            <a:r>
              <a:rPr lang="en-US" altLang="ja-JP" sz="3200" dirty="0"/>
              <a:t>)</a:t>
            </a:r>
          </a:p>
        </p:txBody>
      </p:sp>
    </p:spTree>
    <p:extLst>
      <p:ext uri="{BB962C8B-B14F-4D97-AF65-F5344CB8AC3E}">
        <p14:creationId xmlns:p14="http://schemas.microsoft.com/office/powerpoint/2010/main" val="93917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17</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散布図と統計的検定の考察</a:t>
            </a:r>
            <a:endParaRPr kumimoji="1" lang="ja-JP" altLang="en-US" sz="2400" b="1" dirty="0">
              <a:solidFill>
                <a:schemeClr val="bg1"/>
              </a:solidFill>
            </a:endParaRPr>
          </a:p>
        </p:txBody>
      </p:sp>
      <p:sp>
        <p:nvSpPr>
          <p:cNvPr id="3" name="テキスト ボックス 2">
            <a:extLst>
              <a:ext uri="{FF2B5EF4-FFF2-40B4-BE49-F238E27FC236}">
                <a16:creationId xmlns:a16="http://schemas.microsoft.com/office/drawing/2014/main" id="{44FC300D-BD01-44DC-AA23-A8E1EE74A4AC}"/>
              </a:ext>
            </a:extLst>
          </p:cNvPr>
          <p:cNvSpPr txBox="1"/>
          <p:nvPr/>
        </p:nvSpPr>
        <p:spPr>
          <a:xfrm>
            <a:off x="251577" y="2600960"/>
            <a:ext cx="8844046" cy="1077218"/>
          </a:xfrm>
          <a:prstGeom prst="rect">
            <a:avLst/>
          </a:prstGeom>
          <a:noFill/>
        </p:spPr>
        <p:txBody>
          <a:bodyPr wrap="square" rtlCol="0">
            <a:spAutoFit/>
          </a:bodyPr>
          <a:lstStyle/>
          <a:p>
            <a:r>
              <a:rPr kumimoji="1" lang="ja-JP" altLang="en-US" sz="3200" dirty="0"/>
              <a:t>散布図からは低品質ワーカーにはマウスの動きに特徴があると考えられる</a:t>
            </a:r>
          </a:p>
        </p:txBody>
      </p:sp>
      <p:sp>
        <p:nvSpPr>
          <p:cNvPr id="7" name="テキスト ボックス 6">
            <a:extLst>
              <a:ext uri="{FF2B5EF4-FFF2-40B4-BE49-F238E27FC236}">
                <a16:creationId xmlns:a16="http://schemas.microsoft.com/office/drawing/2014/main" id="{79632EC0-E968-4409-A1F3-EB2819BF5C99}"/>
              </a:ext>
            </a:extLst>
          </p:cNvPr>
          <p:cNvSpPr txBox="1"/>
          <p:nvPr/>
        </p:nvSpPr>
        <p:spPr>
          <a:xfrm>
            <a:off x="203200" y="4053840"/>
            <a:ext cx="8940800" cy="1077218"/>
          </a:xfrm>
          <a:prstGeom prst="rect">
            <a:avLst/>
          </a:prstGeom>
          <a:noFill/>
        </p:spPr>
        <p:txBody>
          <a:bodyPr wrap="square" rtlCol="0">
            <a:spAutoFit/>
          </a:bodyPr>
          <a:lstStyle/>
          <a:p>
            <a:r>
              <a:rPr lang="ja-JP" altLang="en-US" sz="3200" dirty="0"/>
              <a:t>しかし、統計的な検定では有意差が見られなかったため数値的に何が違うのかがわからない</a:t>
            </a:r>
            <a:endParaRPr kumimoji="1" lang="ja-JP" altLang="en-US" sz="3200" dirty="0"/>
          </a:p>
        </p:txBody>
      </p:sp>
    </p:spTree>
    <p:extLst>
      <p:ext uri="{BB962C8B-B14F-4D97-AF65-F5344CB8AC3E}">
        <p14:creationId xmlns:p14="http://schemas.microsoft.com/office/powerpoint/2010/main" val="288628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18</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今後の課題と振る舞いのデータを取得する</a:t>
              </a: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システムについて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
        <p:nvSpPr>
          <p:cNvPr id="15" name="矢印: 右 14">
            <a:extLst>
              <a:ext uri="{FF2B5EF4-FFF2-40B4-BE49-F238E27FC236}">
                <a16:creationId xmlns:a16="http://schemas.microsoft.com/office/drawing/2014/main" id="{2B37FAA5-1175-43EB-90E5-2E2137E186D2}"/>
              </a:ext>
            </a:extLst>
          </p:cNvPr>
          <p:cNvSpPr/>
          <p:nvPr/>
        </p:nvSpPr>
        <p:spPr>
          <a:xfrm>
            <a:off x="152400" y="470653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0658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19</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統計的検定の問題</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71120" y="3418884"/>
            <a:ext cx="8768080" cy="58477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低品質と判定されたもののデータ数が少ない</a:t>
            </a:r>
            <a:endParaRPr lang="en-US" altLang="ja-JP" sz="3200" dirty="0"/>
          </a:p>
        </p:txBody>
      </p:sp>
      <p:sp>
        <p:nvSpPr>
          <p:cNvPr id="10" name="テキスト ボックス 9">
            <a:extLst>
              <a:ext uri="{FF2B5EF4-FFF2-40B4-BE49-F238E27FC236}">
                <a16:creationId xmlns:a16="http://schemas.microsoft.com/office/drawing/2014/main" id="{0E50898C-4778-4EE6-8B4E-1C1CC852EED0}"/>
              </a:ext>
            </a:extLst>
          </p:cNvPr>
          <p:cNvSpPr txBox="1"/>
          <p:nvPr/>
        </p:nvSpPr>
        <p:spPr>
          <a:xfrm>
            <a:off x="71120" y="4438816"/>
            <a:ext cx="876808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データ数が大きく異なるため、検定に影響を与えている</a:t>
            </a:r>
            <a:endParaRPr lang="en-US" altLang="ja-JP" sz="3200" dirty="0"/>
          </a:p>
        </p:txBody>
      </p:sp>
      <p:sp>
        <p:nvSpPr>
          <p:cNvPr id="12" name="テキスト ボックス 11">
            <a:extLst>
              <a:ext uri="{FF2B5EF4-FFF2-40B4-BE49-F238E27FC236}">
                <a16:creationId xmlns:a16="http://schemas.microsoft.com/office/drawing/2014/main" id="{B4EB27BD-BEBE-446C-AE61-A5833F83106C}"/>
              </a:ext>
            </a:extLst>
          </p:cNvPr>
          <p:cNvSpPr txBox="1"/>
          <p:nvPr/>
        </p:nvSpPr>
        <p:spPr>
          <a:xfrm>
            <a:off x="71120" y="1928219"/>
            <a:ext cx="8768080" cy="1077218"/>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Yahoo</a:t>
            </a:r>
            <a:r>
              <a:rPr lang="ja-JP" altLang="en-US" sz="3200" dirty="0"/>
              <a:t> クラウドソーシングでタスクを適当に行う人が少なかった</a:t>
            </a:r>
            <a:endParaRPr lang="en-US" altLang="ja-JP" sz="3200" dirty="0"/>
          </a:p>
        </p:txBody>
      </p:sp>
    </p:spTree>
    <p:extLst>
      <p:ext uri="{BB962C8B-B14F-4D97-AF65-F5344CB8AC3E}">
        <p14:creationId xmlns:p14="http://schemas.microsoft.com/office/powerpoint/2010/main" val="12102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2</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lang="en-US" altLang="ja-JP" sz="2400" dirty="0">
                <a:solidFill>
                  <a:prstClr val="black">
                    <a:lumMod val="75000"/>
                    <a:lumOff val="25000"/>
                  </a:prstClr>
                </a:solidFill>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mn-ea"/>
              </a:endParaRPr>
            </a:p>
            <a:p>
              <a:pPr>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今後の課題</a:t>
              </a:r>
              <a:r>
                <a:rPr lang="ja-JP" altLang="en-US" sz="2400" dirty="0">
                  <a:solidFill>
                    <a:prstClr val="black">
                      <a:lumMod val="75000"/>
                      <a:lumOff val="25000"/>
                    </a:prstClr>
                  </a:solidFill>
                  <a:latin typeface="+mn-ea"/>
                </a:rPr>
                <a:t>と振る舞いのデータを取得する</a:t>
              </a: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システムについて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93040" y="1489346"/>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282465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考慮できていない</a:t>
            </a:r>
            <a:r>
              <a:rPr kumimoji="1" lang="ja-JP" altLang="en-US" sz="2400" b="1" dirty="0">
                <a:solidFill>
                  <a:schemeClr val="bg1"/>
                </a:solidFill>
              </a:rPr>
              <a:t>振る舞い</a:t>
            </a:r>
          </a:p>
        </p:txBody>
      </p:sp>
      <p:sp>
        <p:nvSpPr>
          <p:cNvPr id="18" name="テキスト ボックス 17">
            <a:extLst>
              <a:ext uri="{FF2B5EF4-FFF2-40B4-BE49-F238E27FC236}">
                <a16:creationId xmlns:a16="http://schemas.microsoft.com/office/drawing/2014/main" id="{52919021-D4EA-4766-AC98-60C9F086B7DB}"/>
              </a:ext>
            </a:extLst>
          </p:cNvPr>
          <p:cNvSpPr txBox="1"/>
          <p:nvPr/>
        </p:nvSpPr>
        <p:spPr>
          <a:xfrm>
            <a:off x="335280" y="1483360"/>
            <a:ext cx="9113520" cy="523220"/>
          </a:xfrm>
          <a:prstGeom prst="rect">
            <a:avLst/>
          </a:prstGeom>
          <a:noFill/>
        </p:spPr>
        <p:txBody>
          <a:bodyPr wrap="square" rtlCol="0">
            <a:spAutoFit/>
          </a:bodyPr>
          <a:lstStyle/>
          <a:p>
            <a:r>
              <a:rPr lang="ja-JP" altLang="en-US" sz="2800" dirty="0"/>
              <a:t>ランダムに適当に回答した場合の考慮ができていない</a:t>
            </a:r>
            <a:endParaRPr kumimoji="1" lang="ja-JP" altLang="en-US" sz="2800" dirty="0"/>
          </a:p>
        </p:txBody>
      </p:sp>
      <p:pic>
        <p:nvPicPr>
          <p:cNvPr id="6" name="図 5">
            <a:extLst>
              <a:ext uri="{FF2B5EF4-FFF2-40B4-BE49-F238E27FC236}">
                <a16:creationId xmlns:a16="http://schemas.microsoft.com/office/drawing/2014/main" id="{6E5964C5-5FAC-4332-B639-5976C95DB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286000"/>
            <a:ext cx="4216400" cy="4216400"/>
          </a:xfrm>
          <a:prstGeom prst="rect">
            <a:avLst/>
          </a:prstGeom>
        </p:spPr>
      </p:pic>
      <p:sp>
        <p:nvSpPr>
          <p:cNvPr id="8" name="テキスト ボックス 7">
            <a:extLst>
              <a:ext uri="{FF2B5EF4-FFF2-40B4-BE49-F238E27FC236}">
                <a16:creationId xmlns:a16="http://schemas.microsoft.com/office/drawing/2014/main" id="{7C9907FC-CA47-49AE-9152-4D43B1073D72}"/>
              </a:ext>
            </a:extLst>
          </p:cNvPr>
          <p:cNvSpPr txBox="1"/>
          <p:nvPr/>
        </p:nvSpPr>
        <p:spPr>
          <a:xfrm>
            <a:off x="4470400" y="2753360"/>
            <a:ext cx="4531360" cy="830997"/>
          </a:xfrm>
          <a:prstGeom prst="rect">
            <a:avLst/>
          </a:prstGeom>
          <a:noFill/>
        </p:spPr>
        <p:txBody>
          <a:bodyPr wrap="square" rtlCol="0">
            <a:spAutoFit/>
          </a:bodyPr>
          <a:lstStyle/>
          <a:p>
            <a:r>
              <a:rPr kumimoji="1" lang="ja-JP" altLang="en-US" sz="2400" dirty="0"/>
              <a:t>左図はランダムに回答を行った疑いのあるデータでの散布図</a:t>
            </a:r>
          </a:p>
        </p:txBody>
      </p:sp>
      <p:sp>
        <p:nvSpPr>
          <p:cNvPr id="24" name="テキスト ボックス 23">
            <a:extLst>
              <a:ext uri="{FF2B5EF4-FFF2-40B4-BE49-F238E27FC236}">
                <a16:creationId xmlns:a16="http://schemas.microsoft.com/office/drawing/2014/main" id="{0FDCA71A-9C18-471F-9879-52B38F3310DD}"/>
              </a:ext>
            </a:extLst>
          </p:cNvPr>
          <p:cNvSpPr txBox="1"/>
          <p:nvPr/>
        </p:nvSpPr>
        <p:spPr>
          <a:xfrm>
            <a:off x="4612640" y="3799840"/>
            <a:ext cx="3860800" cy="70788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000" dirty="0"/>
              <a:t>Gold Standard</a:t>
            </a:r>
            <a:r>
              <a:rPr kumimoji="1" lang="ja-JP" altLang="en-US" sz="2000" dirty="0"/>
              <a:t>の問題に引っかかっている</a:t>
            </a:r>
          </a:p>
        </p:txBody>
      </p:sp>
      <p:sp>
        <p:nvSpPr>
          <p:cNvPr id="25" name="テキスト ボックス 24">
            <a:extLst>
              <a:ext uri="{FF2B5EF4-FFF2-40B4-BE49-F238E27FC236}">
                <a16:creationId xmlns:a16="http://schemas.microsoft.com/office/drawing/2014/main" id="{EDFE34B6-7861-4F57-9010-0BEB876DBE35}"/>
              </a:ext>
            </a:extLst>
          </p:cNvPr>
          <p:cNvSpPr txBox="1"/>
          <p:nvPr/>
        </p:nvSpPr>
        <p:spPr>
          <a:xfrm>
            <a:off x="4612640" y="4644013"/>
            <a:ext cx="3860800" cy="400110"/>
          </a:xfrm>
          <a:prstGeom prst="rect">
            <a:avLst/>
          </a:prstGeom>
          <a:noFill/>
        </p:spPr>
        <p:txBody>
          <a:bodyPr wrap="square" rtlCol="0">
            <a:spAutoFit/>
          </a:bodyPr>
          <a:lstStyle/>
          <a:p>
            <a:pPr marL="285750" indent="-285750">
              <a:buFont typeface="Arial" panose="020B0604020202020204" pitchFamily="34" charset="0"/>
              <a:buChar char="•"/>
            </a:pPr>
            <a:r>
              <a:rPr lang="ja-JP" altLang="en-US" sz="2000" dirty="0"/>
              <a:t>正答率が</a:t>
            </a:r>
            <a:r>
              <a:rPr lang="en-US" altLang="ja-JP" sz="2000" dirty="0"/>
              <a:t>54%</a:t>
            </a:r>
            <a:r>
              <a:rPr lang="ja-JP" altLang="en-US" sz="2000" dirty="0"/>
              <a:t>と他より低い</a:t>
            </a:r>
            <a:endParaRPr kumimoji="1" lang="ja-JP" altLang="en-US" sz="2000" dirty="0"/>
          </a:p>
        </p:txBody>
      </p:sp>
      <p:sp>
        <p:nvSpPr>
          <p:cNvPr id="26" name="テキスト ボックス 25">
            <a:extLst>
              <a:ext uri="{FF2B5EF4-FFF2-40B4-BE49-F238E27FC236}">
                <a16:creationId xmlns:a16="http://schemas.microsoft.com/office/drawing/2014/main" id="{4F320D94-844E-4E3E-9B51-3419850DA692}"/>
              </a:ext>
            </a:extLst>
          </p:cNvPr>
          <p:cNvSpPr txBox="1"/>
          <p:nvPr/>
        </p:nvSpPr>
        <p:spPr>
          <a:xfrm>
            <a:off x="4612640" y="5211187"/>
            <a:ext cx="3860800" cy="70788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移動量は</a:t>
            </a:r>
            <a:r>
              <a:rPr lang="en-US" altLang="ja-JP" sz="2000" dirty="0"/>
              <a:t>70%</a:t>
            </a:r>
            <a:r>
              <a:rPr lang="ja-JP" altLang="en-US" sz="2000" dirty="0"/>
              <a:t>以上の大多数のものと変わらない</a:t>
            </a:r>
            <a:endParaRPr kumimoji="1" lang="ja-JP" altLang="en-US" sz="2000" dirty="0"/>
          </a:p>
        </p:txBody>
      </p:sp>
    </p:spTree>
    <p:extLst>
      <p:ext uri="{BB962C8B-B14F-4D97-AF65-F5344CB8AC3E}">
        <p14:creationId xmlns:p14="http://schemas.microsoft.com/office/powerpoint/2010/main" val="234356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21</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920240"/>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「見つける」</a:t>
            </a:r>
            <a:r>
              <a:rPr lang="en-US" altLang="ja-JP" sz="2800" dirty="0"/>
              <a:t>… </a:t>
            </a:r>
            <a:r>
              <a:rPr lang="ja-JP" altLang="en-US" sz="2800" dirty="0"/>
              <a:t>結果から何らかの事象を見つける</a:t>
            </a:r>
            <a:endParaRPr kumimoji="1" lang="ja-JP" altLang="en-US"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599680" cy="461665"/>
          </a:xfrm>
          <a:prstGeom prst="rect">
            <a:avLst/>
          </a:prstGeom>
          <a:noFill/>
        </p:spPr>
        <p:txBody>
          <a:bodyPr wrap="square" rtlCol="0">
            <a:spAutoFit/>
          </a:bodyPr>
          <a:lstStyle/>
          <a:p>
            <a:r>
              <a:rPr lang="ja-JP" altLang="en-US" sz="2400" b="1" dirty="0">
                <a:solidFill>
                  <a:schemeClr val="bg1"/>
                </a:solidFill>
              </a:rPr>
              <a:t>本研究のクラウドソーシングの事例の分類の位置づけ</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A6981533-CD48-4F79-95FF-8D76B718C8AB}"/>
              </a:ext>
            </a:extLst>
          </p:cNvPr>
          <p:cNvSpPr txBox="1"/>
          <p:nvPr/>
        </p:nvSpPr>
        <p:spPr>
          <a:xfrm>
            <a:off x="121920" y="2460732"/>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「集める」</a:t>
            </a:r>
            <a:r>
              <a:rPr lang="en-US" altLang="ja-JP" sz="2800" dirty="0"/>
              <a:t>… </a:t>
            </a:r>
            <a:r>
              <a:rPr lang="ja-JP" altLang="en-US" sz="2800" dirty="0"/>
              <a:t>データの収集に用いる</a:t>
            </a:r>
            <a:endParaRPr kumimoji="1" lang="ja-JP" altLang="en-US" sz="2800" dirty="0"/>
          </a:p>
        </p:txBody>
      </p:sp>
      <p:sp>
        <p:nvSpPr>
          <p:cNvPr id="7" name="テキスト ボックス 6">
            <a:extLst>
              <a:ext uri="{FF2B5EF4-FFF2-40B4-BE49-F238E27FC236}">
                <a16:creationId xmlns:a16="http://schemas.microsoft.com/office/drawing/2014/main" id="{E9ED88D8-2744-41AD-BF43-4D400C6AD024}"/>
              </a:ext>
            </a:extLst>
          </p:cNvPr>
          <p:cNvSpPr txBox="1"/>
          <p:nvPr/>
        </p:nvSpPr>
        <p:spPr>
          <a:xfrm>
            <a:off x="121920" y="3063399"/>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「加工する」</a:t>
            </a:r>
            <a:r>
              <a:rPr lang="en-US" altLang="ja-JP" sz="2800" dirty="0"/>
              <a:t>… </a:t>
            </a:r>
            <a:r>
              <a:rPr lang="ja-JP" altLang="en-US" sz="2800" dirty="0"/>
              <a:t>データを使用できる形にする</a:t>
            </a:r>
            <a:endParaRPr kumimoji="1" lang="ja-JP" altLang="en-US" sz="2800" dirty="0"/>
          </a:p>
        </p:txBody>
      </p:sp>
      <p:sp>
        <p:nvSpPr>
          <p:cNvPr id="8" name="テキスト ボックス 7">
            <a:extLst>
              <a:ext uri="{FF2B5EF4-FFF2-40B4-BE49-F238E27FC236}">
                <a16:creationId xmlns:a16="http://schemas.microsoft.com/office/drawing/2014/main" id="{077F5E0C-3F0A-48F6-A8A6-E230A6F7653A}"/>
              </a:ext>
            </a:extLst>
          </p:cNvPr>
          <p:cNvSpPr txBox="1"/>
          <p:nvPr/>
        </p:nvSpPr>
        <p:spPr>
          <a:xfrm>
            <a:off x="121920" y="3666066"/>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「評価する」</a:t>
            </a:r>
            <a:r>
              <a:rPr lang="en-US" altLang="ja-JP" sz="2800" dirty="0"/>
              <a:t>… </a:t>
            </a:r>
            <a:r>
              <a:rPr lang="ja-JP" altLang="en-US" sz="2800" dirty="0"/>
              <a:t>物を評価し、価値のあるものを選ぶ</a:t>
            </a:r>
            <a:endParaRPr kumimoji="1" lang="ja-JP" altLang="en-US" sz="2800" dirty="0"/>
          </a:p>
        </p:txBody>
      </p:sp>
      <p:sp>
        <p:nvSpPr>
          <p:cNvPr id="9" name="テキスト ボックス 8">
            <a:extLst>
              <a:ext uri="{FF2B5EF4-FFF2-40B4-BE49-F238E27FC236}">
                <a16:creationId xmlns:a16="http://schemas.microsoft.com/office/drawing/2014/main" id="{558E5F24-8D33-48E8-8CD2-AA798C5CC218}"/>
              </a:ext>
            </a:extLst>
          </p:cNvPr>
          <p:cNvSpPr txBox="1"/>
          <p:nvPr/>
        </p:nvSpPr>
        <p:spPr>
          <a:xfrm>
            <a:off x="121920" y="4268733"/>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「想像する」</a:t>
            </a:r>
            <a:r>
              <a:rPr lang="en-US" altLang="ja-JP" sz="2800" dirty="0"/>
              <a:t>… </a:t>
            </a:r>
            <a:r>
              <a:rPr lang="ja-JP" altLang="en-US" sz="2800" dirty="0"/>
              <a:t>新たなものを作成する</a:t>
            </a:r>
            <a:endParaRPr kumimoji="1" lang="ja-JP" altLang="en-US" sz="2800" dirty="0"/>
          </a:p>
        </p:txBody>
      </p:sp>
      <p:sp>
        <p:nvSpPr>
          <p:cNvPr id="10" name="テキスト ボックス 9">
            <a:extLst>
              <a:ext uri="{FF2B5EF4-FFF2-40B4-BE49-F238E27FC236}">
                <a16:creationId xmlns:a16="http://schemas.microsoft.com/office/drawing/2014/main" id="{B4496967-2417-4DEB-9E5E-FA427EE9BCF1}"/>
              </a:ext>
            </a:extLst>
          </p:cNvPr>
          <p:cNvSpPr txBox="1"/>
          <p:nvPr/>
        </p:nvSpPr>
        <p:spPr>
          <a:xfrm>
            <a:off x="121920" y="4809225"/>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「サービスを受ける」</a:t>
            </a:r>
            <a:r>
              <a:rPr lang="en-US" altLang="ja-JP" sz="2800" dirty="0"/>
              <a:t>… </a:t>
            </a:r>
            <a:r>
              <a:rPr lang="ja-JP" altLang="en-US" sz="2800" dirty="0"/>
              <a:t>何かをさせてもらう</a:t>
            </a:r>
            <a:endParaRPr kumimoji="1" lang="ja-JP" altLang="en-US" sz="2800" dirty="0"/>
          </a:p>
        </p:txBody>
      </p:sp>
      <p:sp>
        <p:nvSpPr>
          <p:cNvPr id="11" name="テキスト ボックス 10">
            <a:extLst>
              <a:ext uri="{FF2B5EF4-FFF2-40B4-BE49-F238E27FC236}">
                <a16:creationId xmlns:a16="http://schemas.microsoft.com/office/drawing/2014/main" id="{A58386AC-7A62-4261-9C3D-65CFF2CE8B66}"/>
              </a:ext>
            </a:extLst>
          </p:cNvPr>
          <p:cNvSpPr txBox="1"/>
          <p:nvPr/>
        </p:nvSpPr>
        <p:spPr>
          <a:xfrm>
            <a:off x="2766060" y="985772"/>
            <a:ext cx="3733800" cy="646331"/>
          </a:xfrm>
          <a:prstGeom prst="rect">
            <a:avLst/>
          </a:prstGeom>
          <a:noFill/>
        </p:spPr>
        <p:txBody>
          <a:bodyPr wrap="square" rtlCol="0">
            <a:spAutoFit/>
          </a:bodyPr>
          <a:lstStyle/>
          <a:p>
            <a:r>
              <a:rPr kumimoji="1" lang="ja-JP" altLang="en-US" sz="3600" dirty="0"/>
              <a:t>分類は</a:t>
            </a:r>
            <a:r>
              <a:rPr lang="en-US" altLang="ja-JP" sz="3600" dirty="0"/>
              <a:t>6</a:t>
            </a:r>
            <a:r>
              <a:rPr kumimoji="1" lang="ja-JP" altLang="en-US" sz="3600" dirty="0"/>
              <a:t>種類ある</a:t>
            </a:r>
            <a:endParaRPr kumimoji="1" lang="ja-JP" altLang="en-US" sz="4000" dirty="0"/>
          </a:p>
        </p:txBody>
      </p:sp>
      <p:sp>
        <p:nvSpPr>
          <p:cNvPr id="12" name="テキスト ボックス 11">
            <a:extLst>
              <a:ext uri="{FF2B5EF4-FFF2-40B4-BE49-F238E27FC236}">
                <a16:creationId xmlns:a16="http://schemas.microsoft.com/office/drawing/2014/main" id="{C7232413-04A0-4301-8524-96BA924E36D3}"/>
              </a:ext>
            </a:extLst>
          </p:cNvPr>
          <p:cNvSpPr txBox="1"/>
          <p:nvPr/>
        </p:nvSpPr>
        <p:spPr>
          <a:xfrm>
            <a:off x="121920" y="5679692"/>
            <a:ext cx="8925326" cy="1077218"/>
          </a:xfrm>
          <a:prstGeom prst="rect">
            <a:avLst/>
          </a:prstGeom>
          <a:noFill/>
        </p:spPr>
        <p:txBody>
          <a:bodyPr wrap="square" rtlCol="0">
            <a:spAutoFit/>
          </a:bodyPr>
          <a:lstStyle/>
          <a:p>
            <a:pPr algn="ctr"/>
            <a:r>
              <a:rPr lang="ja-JP" altLang="en-US" sz="3200" dirty="0"/>
              <a:t>今研究ではデータを集めるために使用したため「集める」分類した</a:t>
            </a:r>
            <a:endParaRPr kumimoji="1" lang="ja-JP" altLang="en-US" sz="3600" dirty="0"/>
          </a:p>
        </p:txBody>
      </p:sp>
    </p:spTree>
    <p:extLst>
      <p:ext uri="{BB962C8B-B14F-4D97-AF65-F5344CB8AC3E}">
        <p14:creationId xmlns:p14="http://schemas.microsoft.com/office/powerpoint/2010/main" val="165490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599680" cy="461665"/>
          </a:xfrm>
          <a:prstGeom prst="rect">
            <a:avLst/>
          </a:prstGeom>
          <a:noFill/>
        </p:spPr>
        <p:txBody>
          <a:bodyPr wrap="square" rtlCol="0">
            <a:spAutoFit/>
          </a:bodyPr>
          <a:lstStyle/>
          <a:p>
            <a:r>
              <a:rPr kumimoji="1" lang="ja-JP" altLang="en-US" sz="2400" b="1" dirty="0">
                <a:solidFill>
                  <a:schemeClr val="bg1"/>
                </a:solidFill>
              </a:rPr>
              <a:t>まとめ</a:t>
            </a:r>
          </a:p>
        </p:txBody>
      </p:sp>
      <p:sp>
        <p:nvSpPr>
          <p:cNvPr id="4" name="テキスト ボックス 3">
            <a:extLst>
              <a:ext uri="{FF2B5EF4-FFF2-40B4-BE49-F238E27FC236}">
                <a16:creationId xmlns:a16="http://schemas.microsoft.com/office/drawing/2014/main" id="{D97E8FB4-0E9B-451B-9D73-864416577A9F}"/>
              </a:ext>
            </a:extLst>
          </p:cNvPr>
          <p:cNvSpPr txBox="1"/>
          <p:nvPr/>
        </p:nvSpPr>
        <p:spPr>
          <a:xfrm>
            <a:off x="487680" y="3495040"/>
            <a:ext cx="8453120" cy="2062103"/>
          </a:xfrm>
          <a:prstGeom prst="rect">
            <a:avLst/>
          </a:prstGeom>
          <a:noFill/>
        </p:spPr>
        <p:txBody>
          <a:bodyPr wrap="square" rtlCol="0">
            <a:spAutoFit/>
          </a:bodyPr>
          <a:lstStyle/>
          <a:p>
            <a:r>
              <a:rPr kumimoji="1" lang="ja-JP" altLang="en-US" sz="3200" dirty="0"/>
              <a:t>マウスの移動量における低品質ワーカーの特徴は散布図で表すと差があるように見えるが、</a:t>
            </a:r>
            <a:endParaRPr kumimoji="1" lang="en-US" altLang="ja-JP" sz="3200" dirty="0"/>
          </a:p>
          <a:p>
            <a:r>
              <a:rPr kumimoji="1" lang="ja-JP" altLang="en-US" sz="3200" dirty="0"/>
              <a:t>統計的な検定で数値として差があることを証明できなかった</a:t>
            </a:r>
          </a:p>
        </p:txBody>
      </p:sp>
      <p:sp>
        <p:nvSpPr>
          <p:cNvPr id="13" name="テキスト ボックス 12">
            <a:extLst>
              <a:ext uri="{FF2B5EF4-FFF2-40B4-BE49-F238E27FC236}">
                <a16:creationId xmlns:a16="http://schemas.microsoft.com/office/drawing/2014/main" id="{749F1197-8281-4085-8A03-40686EE8045F}"/>
              </a:ext>
            </a:extLst>
          </p:cNvPr>
          <p:cNvSpPr txBox="1"/>
          <p:nvPr/>
        </p:nvSpPr>
        <p:spPr>
          <a:xfrm>
            <a:off x="487680" y="1727200"/>
            <a:ext cx="8453120" cy="1077218"/>
          </a:xfrm>
          <a:prstGeom prst="rect">
            <a:avLst/>
          </a:prstGeom>
          <a:noFill/>
        </p:spPr>
        <p:txBody>
          <a:bodyPr wrap="square" rtlCol="0">
            <a:spAutoFit/>
          </a:bodyPr>
          <a:lstStyle/>
          <a:p>
            <a:r>
              <a:rPr lang="ja-JP" altLang="en-US" sz="3200" dirty="0"/>
              <a:t>マウスの動きから低品質ワーカーの検出を</a:t>
            </a:r>
            <a:endParaRPr lang="en-US" altLang="ja-JP" sz="3200" dirty="0"/>
          </a:p>
          <a:p>
            <a:r>
              <a:rPr lang="ja-JP" altLang="en-US" sz="3200" dirty="0"/>
              <a:t>行うことを試みた</a:t>
            </a:r>
            <a:endParaRPr kumimoji="1" lang="en-US" altLang="ja-JP" sz="3200" dirty="0"/>
          </a:p>
        </p:txBody>
      </p:sp>
    </p:spTree>
    <p:extLst>
      <p:ext uri="{BB962C8B-B14F-4D97-AF65-F5344CB8AC3E}">
        <p14:creationId xmlns:p14="http://schemas.microsoft.com/office/powerpoint/2010/main" val="260427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ワーカーの行動を取得する</a:t>
            </a:r>
            <a:r>
              <a:rPr lang="ja-JP" altLang="en-US" sz="2400" b="1" dirty="0">
                <a:solidFill>
                  <a:schemeClr val="bg1"/>
                </a:solidFill>
              </a:rPr>
              <a:t>際のデータの扱い</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715936"/>
            <a:ext cx="80264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ワーカーの振る舞いを逐次記録し保持していると膨大なデータの量になる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292134"/>
            <a:ext cx="856488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データ量が増えるとブラウザの負担になり、タスクそのものの処理が重くなる</a:t>
            </a:r>
            <a:endParaRPr lang="ja-JP" altLang="en-US" dirty="0"/>
          </a:p>
        </p:txBody>
      </p:sp>
      <p:sp>
        <p:nvSpPr>
          <p:cNvPr id="7" name="テキスト ボックス 6">
            <a:extLst>
              <a:ext uri="{FF2B5EF4-FFF2-40B4-BE49-F238E27FC236}">
                <a16:creationId xmlns:a16="http://schemas.microsoft.com/office/drawing/2014/main" id="{D8D4494A-4375-40E2-9263-895A286582AB}"/>
              </a:ext>
            </a:extLst>
          </p:cNvPr>
          <p:cNvSpPr txBox="1"/>
          <p:nvPr/>
        </p:nvSpPr>
        <p:spPr>
          <a:xfrm>
            <a:off x="396240" y="4868332"/>
            <a:ext cx="846328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プログラムによるタスクへの影響を減らすため、逐次データを送る必要がある</a:t>
            </a:r>
            <a:endParaRPr lang="ja-JP" altLang="en-US" dirty="0"/>
          </a:p>
        </p:txBody>
      </p:sp>
    </p:spTree>
    <p:extLst>
      <p:ext uri="{BB962C8B-B14F-4D97-AF65-F5344CB8AC3E}">
        <p14:creationId xmlns:p14="http://schemas.microsoft.com/office/powerpoint/2010/main" val="307999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今実験のシステムアーキテクチャ</a:t>
            </a:r>
            <a:endParaRPr kumimoji="1" lang="ja-JP" altLang="en-US" sz="2400" b="1" dirty="0">
              <a:solidFill>
                <a:schemeClr val="bg1"/>
              </a:solidFill>
            </a:endParaRPr>
          </a:p>
        </p:txBody>
      </p:sp>
      <p:sp>
        <p:nvSpPr>
          <p:cNvPr id="3" name="フローチャート: 磁気ディスク 2">
            <a:extLst>
              <a:ext uri="{FF2B5EF4-FFF2-40B4-BE49-F238E27FC236}">
                <a16:creationId xmlns:a16="http://schemas.microsoft.com/office/drawing/2014/main" id="{70C7DFE3-35CD-4270-A9C3-ED34D53BEA5C}"/>
              </a:ext>
            </a:extLst>
          </p:cNvPr>
          <p:cNvSpPr/>
          <p:nvPr/>
        </p:nvSpPr>
        <p:spPr>
          <a:xfrm>
            <a:off x="751840" y="1076960"/>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Google Drive</a:t>
            </a:r>
          </a:p>
          <a:p>
            <a:pPr algn="ctr"/>
            <a:r>
              <a:rPr lang="en-US" altLang="ja-JP" sz="2000" b="1"/>
              <a:t>(spread sheet)</a:t>
            </a:r>
            <a:endParaRPr kumimoji="1" lang="ja-JP" altLang="en-US" sz="2000" b="1" dirty="0"/>
          </a:p>
        </p:txBody>
      </p:sp>
      <p:sp>
        <p:nvSpPr>
          <p:cNvPr id="7" name="フローチャート: 磁気ディスク 6">
            <a:extLst>
              <a:ext uri="{FF2B5EF4-FFF2-40B4-BE49-F238E27FC236}">
                <a16:creationId xmlns:a16="http://schemas.microsoft.com/office/drawing/2014/main" id="{EAC800AB-DFB7-4F2B-8FF4-D83BE990BCD7}"/>
              </a:ext>
            </a:extLst>
          </p:cNvPr>
          <p:cNvSpPr/>
          <p:nvPr/>
        </p:nvSpPr>
        <p:spPr>
          <a:xfrm>
            <a:off x="5181600" y="1076960"/>
            <a:ext cx="272288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crowd4u</a:t>
            </a:r>
            <a:endParaRPr kumimoji="1" lang="ja-JP" altLang="en-US" sz="2000" b="1" dirty="0"/>
          </a:p>
        </p:txBody>
      </p:sp>
      <p:sp>
        <p:nvSpPr>
          <p:cNvPr id="8" name="フローチャート: 磁気ディスク 7">
            <a:extLst>
              <a:ext uri="{FF2B5EF4-FFF2-40B4-BE49-F238E27FC236}">
                <a16:creationId xmlns:a16="http://schemas.microsoft.com/office/drawing/2014/main" id="{6E507921-AC0D-4AD8-9295-B9E84DDC6573}"/>
              </a:ext>
            </a:extLst>
          </p:cNvPr>
          <p:cNvSpPr/>
          <p:nvPr/>
        </p:nvSpPr>
        <p:spPr>
          <a:xfrm>
            <a:off x="5171440" y="2445651"/>
            <a:ext cx="2748280" cy="10958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a:t>Yahoo </a:t>
            </a:r>
          </a:p>
          <a:p>
            <a:pPr algn="ctr"/>
            <a:r>
              <a:rPr lang="ja-JP" altLang="en-US" sz="2000" b="1"/>
              <a:t>クラウドソーシング</a:t>
            </a:r>
            <a:endParaRPr kumimoji="1" lang="ja-JP" altLang="en-US" sz="2000" b="1" dirty="0"/>
          </a:p>
        </p:txBody>
      </p:sp>
      <p:sp>
        <p:nvSpPr>
          <p:cNvPr id="10" name="フローチャート: 磁気ディスク 9">
            <a:extLst>
              <a:ext uri="{FF2B5EF4-FFF2-40B4-BE49-F238E27FC236}">
                <a16:creationId xmlns:a16="http://schemas.microsoft.com/office/drawing/2014/main" id="{4BCC0512-9FA0-4AFE-A6F6-4F94F8F02F66}"/>
              </a:ext>
            </a:extLst>
          </p:cNvPr>
          <p:cNvSpPr/>
          <p:nvPr/>
        </p:nvSpPr>
        <p:spPr>
          <a:xfrm>
            <a:off x="751840" y="2445651"/>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Google App Script</a:t>
            </a:r>
            <a:endParaRPr kumimoji="1" lang="en-US" altLang="ja-JP" sz="2000" b="1" dirty="0"/>
          </a:p>
        </p:txBody>
      </p:sp>
      <p:cxnSp>
        <p:nvCxnSpPr>
          <p:cNvPr id="13" name="直線コネクタ 12">
            <a:extLst>
              <a:ext uri="{FF2B5EF4-FFF2-40B4-BE49-F238E27FC236}">
                <a16:creationId xmlns:a16="http://schemas.microsoft.com/office/drawing/2014/main" id="{9D8A3C5E-4487-48D1-98D9-C6208524B63E}"/>
              </a:ext>
            </a:extLst>
          </p:cNvPr>
          <p:cNvCxnSpPr>
            <a:stCxn id="3" idx="3"/>
          </p:cNvCxnSpPr>
          <p:nvPr/>
        </p:nvCxnSpPr>
        <p:spPr>
          <a:xfrm>
            <a:off x="2103120" y="2174240"/>
            <a:ext cx="0" cy="4673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AF88AEE-56A7-40D7-BCA5-C06C72DCBB02}"/>
              </a:ext>
            </a:extLst>
          </p:cNvPr>
          <p:cNvCxnSpPr>
            <a:cxnSpLocks/>
            <a:stCxn id="7" idx="3"/>
            <a:endCxn id="8" idx="1"/>
          </p:cNvCxnSpPr>
          <p:nvPr/>
        </p:nvCxnSpPr>
        <p:spPr>
          <a:xfrm>
            <a:off x="6543040" y="2174240"/>
            <a:ext cx="2540" cy="271411"/>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A6FFC095-87F4-4C57-B407-4B81BD05F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987" y="3672707"/>
            <a:ext cx="2453348" cy="2086610"/>
          </a:xfrm>
          <a:prstGeom prst="rect">
            <a:avLst/>
          </a:prstGeom>
        </p:spPr>
      </p:pic>
      <p:sp>
        <p:nvSpPr>
          <p:cNvPr id="20" name="テキスト ボックス 19">
            <a:extLst>
              <a:ext uri="{FF2B5EF4-FFF2-40B4-BE49-F238E27FC236}">
                <a16:creationId xmlns:a16="http://schemas.microsoft.com/office/drawing/2014/main" id="{F6339DD3-523D-4FF9-8749-A5F481017F3B}"/>
              </a:ext>
            </a:extLst>
          </p:cNvPr>
          <p:cNvSpPr txBox="1"/>
          <p:nvPr/>
        </p:nvSpPr>
        <p:spPr>
          <a:xfrm>
            <a:off x="5679440" y="4640741"/>
            <a:ext cx="3464560" cy="1077218"/>
          </a:xfrm>
          <a:prstGeom prst="rect">
            <a:avLst/>
          </a:prstGeom>
          <a:noFill/>
        </p:spPr>
        <p:txBody>
          <a:bodyPr wrap="square" rtlCol="0">
            <a:spAutoFit/>
          </a:bodyPr>
          <a:lstStyle/>
          <a:p>
            <a:pPr algn="ctr"/>
            <a:r>
              <a:rPr kumimoji="1" lang="ja-JP" altLang="en-US" sz="3200" dirty="0"/>
              <a:t>フロントエンド</a:t>
            </a:r>
            <a:endParaRPr kumimoji="1" lang="en-US" altLang="ja-JP" sz="3200" dirty="0"/>
          </a:p>
          <a:p>
            <a:pPr algn="ctr"/>
            <a:r>
              <a:rPr lang="en-US" altLang="ja-JP" sz="3200" dirty="0" err="1"/>
              <a:t>javascript</a:t>
            </a:r>
            <a:endParaRPr kumimoji="1" lang="ja-JP" altLang="en-US" sz="3200" dirty="0"/>
          </a:p>
        </p:txBody>
      </p:sp>
      <p:sp>
        <p:nvSpPr>
          <p:cNvPr id="21" name="矢印: 右 20">
            <a:extLst>
              <a:ext uri="{FF2B5EF4-FFF2-40B4-BE49-F238E27FC236}">
                <a16:creationId xmlns:a16="http://schemas.microsoft.com/office/drawing/2014/main" id="{D695A1A1-CA0A-4B77-B1F0-7F17D9105CB7}"/>
              </a:ext>
            </a:extLst>
          </p:cNvPr>
          <p:cNvSpPr/>
          <p:nvPr/>
        </p:nvSpPr>
        <p:spPr>
          <a:xfrm rot="13342423">
            <a:off x="2178733" y="3851128"/>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DC4521B5-E7AC-43CB-8867-1D02DC7C5445}"/>
              </a:ext>
            </a:extLst>
          </p:cNvPr>
          <p:cNvSpPr/>
          <p:nvPr/>
        </p:nvSpPr>
        <p:spPr>
          <a:xfrm rot="18880188">
            <a:off x="5444268" y="3896171"/>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D273D-C638-42DD-9C17-4FA838D06727}"/>
              </a:ext>
            </a:extLst>
          </p:cNvPr>
          <p:cNvSpPr txBox="1"/>
          <p:nvPr/>
        </p:nvSpPr>
        <p:spPr>
          <a:xfrm>
            <a:off x="1265717" y="5760751"/>
            <a:ext cx="7152640" cy="1077218"/>
          </a:xfrm>
          <a:prstGeom prst="rect">
            <a:avLst/>
          </a:prstGeom>
          <a:noFill/>
        </p:spPr>
        <p:txBody>
          <a:bodyPr wrap="square" rtlCol="0">
            <a:spAutoFit/>
          </a:bodyPr>
          <a:lstStyle/>
          <a:p>
            <a:r>
              <a:rPr kumimoji="1" lang="ja-JP" altLang="en-US" sz="3200" dirty="0"/>
              <a:t>ユーザーの振る舞いを取得するために別途システムが必要になる</a:t>
            </a:r>
          </a:p>
        </p:txBody>
      </p:sp>
    </p:spTree>
    <p:extLst>
      <p:ext uri="{BB962C8B-B14F-4D97-AF65-F5344CB8AC3E}">
        <p14:creationId xmlns:p14="http://schemas.microsoft.com/office/powerpoint/2010/main" val="90056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関連研究</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6720" y="1005840"/>
            <a:ext cx="8026400" cy="6247864"/>
          </a:xfrm>
          <a:prstGeom prst="rect">
            <a:avLst/>
          </a:prstGeom>
          <a:noFill/>
        </p:spPr>
        <p:txBody>
          <a:bodyPr wrap="square" rtlCol="0">
            <a:spAutoFit/>
          </a:bodyPr>
          <a:lstStyle/>
          <a:p>
            <a:pPr marL="457200" indent="-457200">
              <a:buFont typeface="Arial" panose="020B0604020202020204" pitchFamily="34" charset="0"/>
              <a:buChar char="•"/>
            </a:pPr>
            <a:r>
              <a:rPr lang="en-US" altLang="ja-JP" sz="2000" dirty="0" err="1"/>
              <a:t>Aroyo</a:t>
            </a:r>
            <a:r>
              <a:rPr lang="en-US" altLang="ja-JP" sz="2000" dirty="0"/>
              <a:t>, Lora and Welty, Chris. Crowd Truth: Harnessing disagreement in crowdsourcing a relation extraction gold standard. WebSci2013. ACM. 2013.</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err="1"/>
              <a:t>Rzeszotarski</a:t>
            </a:r>
            <a:r>
              <a:rPr lang="en-US" altLang="ja-JP" sz="2000" dirty="0"/>
              <a:t>, Jeffrey M and </a:t>
            </a:r>
            <a:r>
              <a:rPr lang="en-US" altLang="ja-JP" sz="2000" dirty="0" err="1"/>
              <a:t>Kittur</a:t>
            </a:r>
            <a:r>
              <a:rPr lang="en-US" altLang="ja-JP" sz="2000" dirty="0"/>
              <a:t>, Aniket. "Instrumenting the crowd: using implicit behavioral measures to predict task performance". Proceedings of the 24th annual ACM symposium on User interface software and technology. ACM, 2011, p.13-22.</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a:t>Oleson, David and Sorokin, Alexander and Laughlin, Greg P and Hester, Vaughn and Le, John and </a:t>
            </a:r>
            <a:r>
              <a:rPr lang="en-US" altLang="ja-JP" sz="2000" dirty="0" err="1"/>
              <a:t>Biewald</a:t>
            </a:r>
            <a:r>
              <a:rPr lang="en-US" altLang="ja-JP" sz="2000" dirty="0"/>
              <a:t>, Lukas. Programmatic Gold: Targeted and Scalable Quality Assurance in Crowdsourcing. Human computation. 2011, 11(11).</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ja-JP" altLang="en-US" sz="2000" dirty="0"/>
              <a:t>松田義貴，鈴木優，中村哲</a:t>
            </a:r>
            <a:r>
              <a:rPr lang="en-US" altLang="ja-JP" sz="2000" dirty="0"/>
              <a:t>.</a:t>
            </a:r>
            <a:r>
              <a:rPr lang="ja-JP" altLang="en-US" sz="2000" dirty="0"/>
              <a:t> タスク介入によるクラウドワーカの品質推定精度の改善 第</a:t>
            </a:r>
            <a:r>
              <a:rPr lang="en-US" altLang="ja-JP" sz="2000" dirty="0"/>
              <a:t>10</a:t>
            </a:r>
            <a:r>
              <a:rPr lang="ja-JP" altLang="en-US" sz="2000" dirty="0"/>
              <a:t>回データ工学と情報マネジメントに関するフォーラム </a:t>
            </a:r>
            <a:r>
              <a:rPr lang="en-US" altLang="ja-JP" sz="2000" dirty="0"/>
              <a:t>(DEIM2018), Mar. 2018</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endParaRPr lang="ja-JP" altLang="en-US" sz="2000" dirty="0"/>
          </a:p>
        </p:txBody>
      </p:sp>
    </p:spTree>
    <p:extLst>
      <p:ext uri="{BB962C8B-B14F-4D97-AF65-F5344CB8AC3E}">
        <p14:creationId xmlns:p14="http://schemas.microsoft.com/office/powerpoint/2010/main" val="2058649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26</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2032000"/>
            <a:ext cx="8925326" cy="1077218"/>
          </a:xfrm>
          <a:prstGeom prst="rect">
            <a:avLst/>
          </a:prstGeom>
          <a:noFill/>
        </p:spPr>
        <p:txBody>
          <a:bodyPr wrap="square" rtlCol="0">
            <a:spAutoFit/>
          </a:bodyPr>
          <a:lstStyle/>
          <a:p>
            <a:r>
              <a:rPr kumimoji="1" lang="ja-JP" altLang="en-US" sz="3200" dirty="0"/>
              <a:t>クラウドソーシングには、不特定多数の人々がタスクを行うため、品質が保証</a:t>
            </a:r>
            <a:r>
              <a:rPr lang="ja-JP" altLang="en-US" sz="3200" dirty="0"/>
              <a:t>できない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21920" y="3512160"/>
            <a:ext cx="8778240" cy="2062103"/>
          </a:xfrm>
          <a:prstGeom prst="rect">
            <a:avLst/>
          </a:prstGeom>
          <a:noFill/>
        </p:spPr>
        <p:txBody>
          <a:bodyPr wrap="square" rtlCol="0">
            <a:spAutoFit/>
          </a:bodyPr>
          <a:lstStyle/>
          <a:p>
            <a:r>
              <a:rPr lang="en-US" altLang="ja-JP" sz="3200" dirty="0"/>
              <a:t>Gold</a:t>
            </a:r>
            <a:r>
              <a:rPr lang="ja-JP" altLang="en-US" sz="3200" dirty="0"/>
              <a:t> </a:t>
            </a:r>
            <a:r>
              <a:rPr lang="en-US" altLang="ja-JP" sz="3200" dirty="0"/>
              <a:t>Standard</a:t>
            </a:r>
            <a:r>
              <a:rPr lang="ja-JP" altLang="en-US" sz="3200" dirty="0"/>
              <a:t>法や、多数決法のようなタスクの結果から低品質なワーカーを検出する方法があるが、適当に行ったか本当に間違えただけかわからない</a:t>
            </a:r>
            <a:endParaRPr kumimoji="1" lang="ja-JP" altLang="en-US" sz="3200" dirty="0"/>
          </a:p>
        </p:txBody>
      </p:sp>
    </p:spTree>
    <p:extLst>
      <p:ext uri="{BB962C8B-B14F-4D97-AF65-F5344CB8AC3E}">
        <p14:creationId xmlns:p14="http://schemas.microsoft.com/office/powerpoint/2010/main" val="3769439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27</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ユーザーの振る舞いについて</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81864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マウスの動きのようにある程度連続したデータを取得するものはマイクロタスクと相性が悪い</a:t>
            </a:r>
            <a:endParaRPr lang="ja-JP" altLang="en-US" dirty="0"/>
          </a:p>
        </p:txBody>
      </p:sp>
      <p:sp>
        <p:nvSpPr>
          <p:cNvPr id="7" name="テキスト ボックス 6">
            <a:extLst>
              <a:ext uri="{FF2B5EF4-FFF2-40B4-BE49-F238E27FC236}">
                <a16:creationId xmlns:a16="http://schemas.microsoft.com/office/drawing/2014/main" id="{FC796F21-B1FB-4115-A71D-E9ABFAB896BD}"/>
              </a:ext>
            </a:extLst>
          </p:cNvPr>
          <p:cNvSpPr txBox="1"/>
          <p:nvPr/>
        </p:nvSpPr>
        <p:spPr>
          <a:xfrm>
            <a:off x="396240" y="3749040"/>
            <a:ext cx="802640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また、スマートフォンで行った場合と</a:t>
            </a:r>
            <a:r>
              <a:rPr lang="en-US" altLang="ja-JP" sz="3200" dirty="0"/>
              <a:t>PC</a:t>
            </a:r>
            <a:r>
              <a:rPr lang="ja-JP" altLang="en-US" sz="3200" dirty="0"/>
              <a:t>で行った場合ではユーザーの振る舞いが変わってくることも考えなくてはいけない</a:t>
            </a:r>
            <a:endParaRPr lang="ja-JP" altLang="en-US" dirty="0"/>
          </a:p>
        </p:txBody>
      </p:sp>
    </p:spTree>
    <p:extLst>
      <p:ext uri="{BB962C8B-B14F-4D97-AF65-F5344CB8AC3E}">
        <p14:creationId xmlns:p14="http://schemas.microsoft.com/office/powerpoint/2010/main" val="133871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28</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a:t>
            </a:r>
            <a:endParaRPr kumimoji="1" lang="ja-JP" altLang="en-US" sz="2400" b="1" dirty="0">
              <a:solidFill>
                <a:schemeClr val="bg1"/>
              </a:solidFill>
            </a:endParaRPr>
          </a:p>
        </p:txBody>
      </p:sp>
      <p:pic>
        <p:nvPicPr>
          <p:cNvPr id="8" name="図 7">
            <a:extLst>
              <a:ext uri="{FF2B5EF4-FFF2-40B4-BE49-F238E27FC236}">
                <a16:creationId xmlns:a16="http://schemas.microsoft.com/office/drawing/2014/main" id="{59DB1D60-0790-4057-BF34-66918B2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290"/>
            <a:ext cx="9144000" cy="5143500"/>
          </a:xfrm>
          <a:prstGeom prst="rect">
            <a:avLst/>
          </a:prstGeom>
        </p:spPr>
      </p:pic>
      <p:sp>
        <p:nvSpPr>
          <p:cNvPr id="9" name="テキスト ボックス 8">
            <a:extLst>
              <a:ext uri="{FF2B5EF4-FFF2-40B4-BE49-F238E27FC236}">
                <a16:creationId xmlns:a16="http://schemas.microsoft.com/office/drawing/2014/main" id="{BB6B7493-386E-4AD8-A733-D2E5F6B79142}"/>
              </a:ext>
            </a:extLst>
          </p:cNvPr>
          <p:cNvSpPr txBox="1"/>
          <p:nvPr/>
        </p:nvSpPr>
        <p:spPr>
          <a:xfrm>
            <a:off x="111760" y="6234614"/>
            <a:ext cx="8935486" cy="338554"/>
          </a:xfrm>
          <a:prstGeom prst="rect">
            <a:avLst/>
          </a:prstGeom>
          <a:noFill/>
        </p:spPr>
        <p:txBody>
          <a:bodyPr wrap="square" rtlCol="0">
            <a:spAutoFit/>
          </a:bodyPr>
          <a:lstStyle/>
          <a:p>
            <a:r>
              <a:rPr lang="en-US" altLang="ja-JP" sz="1600" b="1" dirty="0"/>
              <a:t>※</a:t>
            </a:r>
            <a:r>
              <a:rPr lang="ja-JP" altLang="en-US" sz="1600" b="1" dirty="0"/>
              <a:t>上記の問題が研究室内で行った動作確認のデータを参考に決めた</a:t>
            </a:r>
            <a:r>
              <a:rPr lang="en-US" altLang="ja-JP" sz="1600" b="1" dirty="0"/>
              <a:t>Gold Standard</a:t>
            </a:r>
            <a:r>
              <a:rPr lang="ja-JP" altLang="en-US" sz="1600" b="1" dirty="0"/>
              <a:t>の問題</a:t>
            </a:r>
            <a:endParaRPr kumimoji="1" lang="ja-JP" altLang="en-US" sz="1600" b="1" dirty="0"/>
          </a:p>
        </p:txBody>
      </p:sp>
    </p:spTree>
    <p:extLst>
      <p:ext uri="{BB962C8B-B14F-4D97-AF65-F5344CB8AC3E}">
        <p14:creationId xmlns:p14="http://schemas.microsoft.com/office/powerpoint/2010/main" val="3508314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29</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結果の散布図</a:t>
            </a:r>
          </a:p>
        </p:txBody>
      </p:sp>
      <p:pic>
        <p:nvPicPr>
          <p:cNvPr id="4" name="図 3">
            <a:extLst>
              <a:ext uri="{FF2B5EF4-FFF2-40B4-BE49-F238E27FC236}">
                <a16:creationId xmlns:a16="http://schemas.microsoft.com/office/drawing/2014/main" id="{B58E9C72-42B8-4E41-BB29-B4F7FC73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1448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3</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2103120"/>
            <a:ext cx="8925326" cy="1077218"/>
          </a:xfrm>
          <a:prstGeom prst="rect">
            <a:avLst/>
          </a:prstGeom>
          <a:noFill/>
        </p:spPr>
        <p:txBody>
          <a:bodyPr wrap="square" rtlCol="0">
            <a:spAutoFit/>
          </a:bodyPr>
          <a:lstStyle/>
          <a:p>
            <a:r>
              <a:rPr kumimoji="1" lang="ja-JP" altLang="en-US" sz="3200" dirty="0"/>
              <a:t>クラウドソーシングには、不特定多数の人々がタスクを行うため、品質が保証</a:t>
            </a:r>
            <a:r>
              <a:rPr lang="ja-JP" altLang="en-US" sz="3200" dirty="0"/>
              <a:t>できない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r>
              <a:rPr lang="en-US" altLang="ja-JP" sz="2400" b="1" dirty="0">
                <a:solidFill>
                  <a:schemeClr val="bg1"/>
                </a:solidFill>
              </a:rPr>
              <a:t>(1/2)</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95463" y="3854922"/>
            <a:ext cx="8778240" cy="1569660"/>
          </a:xfrm>
          <a:prstGeom prst="rect">
            <a:avLst/>
          </a:prstGeom>
          <a:noFill/>
        </p:spPr>
        <p:txBody>
          <a:bodyPr wrap="square" rtlCol="0">
            <a:spAutoFit/>
          </a:bodyPr>
          <a:lstStyle/>
          <a:p>
            <a:r>
              <a:rPr lang="ja-JP" altLang="en-US" sz="3200" dirty="0"/>
              <a:t>そのため、</a:t>
            </a:r>
            <a:r>
              <a:rPr lang="en-US" altLang="ja-JP" sz="3200" dirty="0"/>
              <a:t>Gold</a:t>
            </a:r>
            <a:r>
              <a:rPr lang="ja-JP" altLang="en-US" sz="3200" dirty="0"/>
              <a:t> </a:t>
            </a:r>
            <a:r>
              <a:rPr lang="en-US" altLang="ja-JP" sz="3200" dirty="0"/>
              <a:t>Standard</a:t>
            </a:r>
            <a:r>
              <a:rPr lang="ja-JP" altLang="en-US" sz="3200" dirty="0"/>
              <a:t>法や、多数決法のようなタスクの結果から品質を高める方法が考えられてきた</a:t>
            </a:r>
            <a:endParaRPr kumimoji="1" lang="ja-JP" altLang="en-US" sz="3200" dirty="0"/>
          </a:p>
        </p:txBody>
      </p:sp>
    </p:spTree>
    <p:extLst>
      <p:ext uri="{BB962C8B-B14F-4D97-AF65-F5344CB8AC3E}">
        <p14:creationId xmlns:p14="http://schemas.microsoft.com/office/powerpoint/2010/main" val="2075961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52F06708-B9F4-450F-9F4C-0EF6A0894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4" y="4775538"/>
            <a:ext cx="1458085" cy="814919"/>
          </a:xfrm>
          <a:prstGeom prst="rect">
            <a:avLst/>
          </a:prstGeom>
        </p:spPr>
      </p:pic>
      <p:pic>
        <p:nvPicPr>
          <p:cNvPr id="24" name="図 23">
            <a:extLst>
              <a:ext uri="{FF2B5EF4-FFF2-40B4-BE49-F238E27FC236}">
                <a16:creationId xmlns:a16="http://schemas.microsoft.com/office/drawing/2014/main" id="{D55A3230-3439-4BF7-AA4A-BC83086B3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050" y="4955863"/>
            <a:ext cx="1407756" cy="792305"/>
          </a:xfrm>
          <a:prstGeom prst="rect">
            <a:avLst/>
          </a:prstGeom>
        </p:spPr>
      </p:pic>
      <p:pic>
        <p:nvPicPr>
          <p:cNvPr id="22" name="図 21">
            <a:extLst>
              <a:ext uri="{FF2B5EF4-FFF2-40B4-BE49-F238E27FC236}">
                <a16:creationId xmlns:a16="http://schemas.microsoft.com/office/drawing/2014/main" id="{71687F96-81B8-4004-B33F-5B32E1ADD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716" y="4902854"/>
            <a:ext cx="1407756" cy="785519"/>
          </a:xfrm>
          <a:prstGeom prst="rect">
            <a:avLst/>
          </a:prstGeom>
        </p:spPr>
      </p:pic>
      <p:pic>
        <p:nvPicPr>
          <p:cNvPr id="13" name="図 12">
            <a:extLst>
              <a:ext uri="{FF2B5EF4-FFF2-40B4-BE49-F238E27FC236}">
                <a16:creationId xmlns:a16="http://schemas.microsoft.com/office/drawing/2014/main" id="{1B3DCC38-8EEB-4AAA-BEDF-C8FD4BB32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527">
            <a:off x="5546295" y="2538068"/>
            <a:ext cx="2684154" cy="1510680"/>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05448" y="1562100"/>
            <a:ext cx="8533105" cy="415498"/>
          </a:xfrm>
          <a:prstGeom prst="rect">
            <a:avLst/>
          </a:prstGeom>
        </p:spPr>
        <p:txBody>
          <a:bodyPr wrap="none">
            <a:spAutoFit/>
          </a:bodyPr>
          <a:lstStyle/>
          <a:p>
            <a:pPr algn="ctr"/>
            <a:r>
              <a:rPr lang="ja-JP" altLang="en-US" sz="2100" b="1" dirty="0">
                <a:solidFill>
                  <a:srgbClr val="000000"/>
                </a:solidFill>
              </a:rPr>
              <a:t>必要項目を入力するだけで、プレーンなプレゼン用スライドの完成！</a:t>
            </a:r>
            <a:endParaRPr lang="ja-JP" altLang="en-US" sz="2100" dirty="0">
              <a:solidFill>
                <a:srgbClr val="000000"/>
              </a:solidFill>
            </a:endParaRPr>
          </a:p>
        </p:txBody>
      </p:sp>
      <p:sp>
        <p:nvSpPr>
          <p:cNvPr id="5" name="四角形: 角を丸くする 4">
            <a:extLst>
              <a:ext uri="{FF2B5EF4-FFF2-40B4-BE49-F238E27FC236}">
                <a16:creationId xmlns:a16="http://schemas.microsoft.com/office/drawing/2014/main" id="{6D1A41D3-6FCB-48BB-84A9-413FD2A2063D}"/>
              </a:ext>
            </a:extLst>
          </p:cNvPr>
          <p:cNvSpPr/>
          <p:nvPr/>
        </p:nvSpPr>
        <p:spPr>
          <a:xfrm>
            <a:off x="190500" y="4229100"/>
            <a:ext cx="8763000" cy="1647825"/>
          </a:xfrm>
          <a:prstGeom prst="roundRect">
            <a:avLst>
              <a:gd name="adj" fmla="val 4447"/>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楕円 6">
            <a:extLst>
              <a:ext uri="{FF2B5EF4-FFF2-40B4-BE49-F238E27FC236}">
                <a16:creationId xmlns:a16="http://schemas.microsoft.com/office/drawing/2014/main" id="{161F4EFA-5794-4E44-AF84-17B5835C9696}"/>
              </a:ext>
            </a:extLst>
          </p:cNvPr>
          <p:cNvSpPr/>
          <p:nvPr/>
        </p:nvSpPr>
        <p:spPr>
          <a:xfrm>
            <a:off x="7052988" y="4284086"/>
            <a:ext cx="618768" cy="618768"/>
          </a:xfrm>
          <a:prstGeom prst="ellipse">
            <a:avLst/>
          </a:prstGeom>
          <a:solidFill>
            <a:srgbClr val="F6C55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900" dirty="0">
                <a:solidFill>
                  <a:srgbClr val="000000"/>
                </a:solidFill>
              </a:rPr>
              <a:t>便利な</a:t>
            </a:r>
            <a:endParaRPr lang="en-US" altLang="ja-JP" sz="900" dirty="0">
              <a:solidFill>
                <a:srgbClr val="000000"/>
              </a:solidFill>
            </a:endParaRPr>
          </a:p>
          <a:p>
            <a:pPr algn="ctr"/>
            <a:r>
              <a:rPr lang="ja-JP" altLang="en-US" sz="900" dirty="0">
                <a:solidFill>
                  <a:srgbClr val="000000"/>
                </a:solidFill>
              </a:rPr>
              <a:t>パーツ</a:t>
            </a:r>
            <a:endParaRPr lang="en-US" altLang="ja-JP" sz="900" dirty="0">
              <a:solidFill>
                <a:srgbClr val="000000"/>
              </a:solidFill>
            </a:endParaRPr>
          </a:p>
          <a:p>
            <a:pPr algn="ctr"/>
            <a:r>
              <a:rPr lang="ja-JP" altLang="en-US" sz="900" dirty="0">
                <a:solidFill>
                  <a:srgbClr val="000000"/>
                </a:solidFill>
              </a:rPr>
              <a:t>付き</a:t>
            </a:r>
            <a:r>
              <a:rPr lang="en-US" altLang="ja-JP" sz="900" dirty="0">
                <a:solidFill>
                  <a:srgbClr val="000000"/>
                </a:solidFill>
              </a:rPr>
              <a:t>!</a:t>
            </a:r>
            <a:endParaRPr lang="ja-JP" altLang="en-US" sz="900" dirty="0">
              <a:solidFill>
                <a:srgbClr val="000000"/>
              </a:solidFill>
            </a:endParaRPr>
          </a:p>
        </p:txBody>
      </p:sp>
      <p:pic>
        <p:nvPicPr>
          <p:cNvPr id="8" name="図 7">
            <a:extLst>
              <a:ext uri="{FF2B5EF4-FFF2-40B4-BE49-F238E27FC236}">
                <a16:creationId xmlns:a16="http://schemas.microsoft.com/office/drawing/2014/main" id="{BC4BA89C-292B-448E-AE24-3A1EE7C1E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4600" y="2132743"/>
            <a:ext cx="2708336" cy="1510680"/>
          </a:xfrm>
          <a:prstGeom prst="rect">
            <a:avLst/>
          </a:prstGeom>
          <a:ln>
            <a:noFill/>
          </a:ln>
          <a:effectLst>
            <a:outerShdw blurRad="292100" dist="139700" dir="2700000" algn="tl" rotWithShape="0">
              <a:srgbClr val="333333">
                <a:alpha val="65000"/>
              </a:srgbClr>
            </a:outerShdw>
          </a:effectLst>
        </p:spPr>
      </p:pic>
      <p:pic>
        <p:nvPicPr>
          <p:cNvPr id="21" name="図 20">
            <a:extLst>
              <a:ext uri="{FF2B5EF4-FFF2-40B4-BE49-F238E27FC236}">
                <a16:creationId xmlns:a16="http://schemas.microsoft.com/office/drawing/2014/main" id="{55E9E0E1-2FB1-484E-9CE4-DAF944DC95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4794">
            <a:off x="1141104" y="2408925"/>
            <a:ext cx="2672226" cy="1510681"/>
          </a:xfrm>
          <a:prstGeom prst="rect">
            <a:avLst/>
          </a:prstGeom>
          <a:ln>
            <a:noFill/>
          </a:ln>
          <a:effectLst>
            <a:outerShdw blurRad="292100" dist="139700" dir="2700000" algn="tl" rotWithShape="0">
              <a:srgbClr val="333333">
                <a:alpha val="65000"/>
              </a:srgbClr>
            </a:outerShdw>
          </a:effectLst>
        </p:spPr>
      </p:pic>
      <p:pic>
        <p:nvPicPr>
          <p:cNvPr id="20" name="図 19">
            <a:extLst>
              <a:ext uri="{FF2B5EF4-FFF2-40B4-BE49-F238E27FC236}">
                <a16:creationId xmlns:a16="http://schemas.microsoft.com/office/drawing/2014/main" id="{C21579F5-0200-42D4-806F-1F10B7D86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30" y="4767171"/>
            <a:ext cx="1407756" cy="781304"/>
          </a:xfrm>
          <a:prstGeom prst="rect">
            <a:avLst/>
          </a:prstGeom>
        </p:spPr>
      </p:pic>
      <p:pic>
        <p:nvPicPr>
          <p:cNvPr id="23" name="図 22">
            <a:extLst>
              <a:ext uri="{FF2B5EF4-FFF2-40B4-BE49-F238E27FC236}">
                <a16:creationId xmlns:a16="http://schemas.microsoft.com/office/drawing/2014/main" id="{481F0779-0AEF-4065-8DCF-1DAA0828CA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8565" y="4752763"/>
            <a:ext cx="1423036" cy="796988"/>
          </a:xfrm>
          <a:prstGeom prst="rect">
            <a:avLst/>
          </a:prstGeom>
        </p:spPr>
      </p:pic>
      <p:pic>
        <p:nvPicPr>
          <p:cNvPr id="26" name="図 25">
            <a:extLst>
              <a:ext uri="{FF2B5EF4-FFF2-40B4-BE49-F238E27FC236}">
                <a16:creationId xmlns:a16="http://schemas.microsoft.com/office/drawing/2014/main" id="{90A8EC05-E781-4BD6-BB4D-9C91A37B0A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3790" y="4955863"/>
            <a:ext cx="1413360" cy="788357"/>
          </a:xfrm>
          <a:prstGeom prst="rect">
            <a:avLst/>
          </a:prstGeom>
        </p:spPr>
      </p:pic>
      <p:sp>
        <p:nvSpPr>
          <p:cNvPr id="6" name="吹き出し: 角を丸めた四角形 5">
            <a:extLst>
              <a:ext uri="{FF2B5EF4-FFF2-40B4-BE49-F238E27FC236}">
                <a16:creationId xmlns:a16="http://schemas.microsoft.com/office/drawing/2014/main" id="{DDB19422-F664-4D06-8B3E-47D0468889BE}"/>
              </a:ext>
            </a:extLst>
          </p:cNvPr>
          <p:cNvSpPr/>
          <p:nvPr/>
        </p:nvSpPr>
        <p:spPr>
          <a:xfrm>
            <a:off x="297631" y="4359433"/>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文字を入れましょう</a:t>
            </a:r>
          </a:p>
        </p:txBody>
      </p:sp>
      <p:sp>
        <p:nvSpPr>
          <p:cNvPr id="15" name="吹き出し: 角を丸めた四角形 14">
            <a:extLst>
              <a:ext uri="{FF2B5EF4-FFF2-40B4-BE49-F238E27FC236}">
                <a16:creationId xmlns:a16="http://schemas.microsoft.com/office/drawing/2014/main" id="{AB7E80E3-AC12-4A1B-A2D0-DD07DE801748}"/>
              </a:ext>
            </a:extLst>
          </p:cNvPr>
          <p:cNvSpPr/>
          <p:nvPr/>
        </p:nvSpPr>
        <p:spPr>
          <a:xfrm>
            <a:off x="1755479" y="4498135"/>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写真を入れましょう</a:t>
            </a:r>
          </a:p>
        </p:txBody>
      </p:sp>
      <p:sp>
        <p:nvSpPr>
          <p:cNvPr id="16" name="吹き出し: 角を丸めた四角形 15">
            <a:extLst>
              <a:ext uri="{FF2B5EF4-FFF2-40B4-BE49-F238E27FC236}">
                <a16:creationId xmlns:a16="http://schemas.microsoft.com/office/drawing/2014/main" id="{BD7031FD-5A16-45D7-BFFB-50B1332E2DB4}"/>
              </a:ext>
            </a:extLst>
          </p:cNvPr>
          <p:cNvSpPr/>
          <p:nvPr/>
        </p:nvSpPr>
        <p:spPr>
          <a:xfrm>
            <a:off x="3008565" y="4359433"/>
            <a:ext cx="1321716"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825" b="1" dirty="0">
                <a:solidFill>
                  <a:srgbClr val="000000"/>
                </a:solidFill>
              </a:rPr>
              <a:t>Smart</a:t>
            </a:r>
            <a:r>
              <a:rPr lang="ja-JP" altLang="en-US" sz="825" b="1" dirty="0">
                <a:solidFill>
                  <a:srgbClr val="000000"/>
                </a:solidFill>
              </a:rPr>
              <a:t> </a:t>
            </a:r>
            <a:r>
              <a:rPr lang="en-US" altLang="ja-JP" sz="825" b="1" dirty="0">
                <a:solidFill>
                  <a:srgbClr val="000000"/>
                </a:solidFill>
              </a:rPr>
              <a:t>Art</a:t>
            </a:r>
            <a:r>
              <a:rPr lang="ja-JP" altLang="en-US" sz="825" b="1" dirty="0">
                <a:solidFill>
                  <a:srgbClr val="000000"/>
                </a:solidFill>
              </a:rPr>
              <a:t>を入れましょう</a:t>
            </a:r>
          </a:p>
        </p:txBody>
      </p:sp>
      <p:sp>
        <p:nvSpPr>
          <p:cNvPr id="17" name="吹き出し: 角を丸めた四角形 16">
            <a:extLst>
              <a:ext uri="{FF2B5EF4-FFF2-40B4-BE49-F238E27FC236}">
                <a16:creationId xmlns:a16="http://schemas.microsoft.com/office/drawing/2014/main" id="{B79F0FAF-829F-466D-98CD-66417EA6FB4A}"/>
              </a:ext>
            </a:extLst>
          </p:cNvPr>
          <p:cNvSpPr/>
          <p:nvPr/>
        </p:nvSpPr>
        <p:spPr>
          <a:xfrm>
            <a:off x="4479887" y="4551144"/>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グラフを入れましょう</a:t>
            </a:r>
          </a:p>
        </p:txBody>
      </p:sp>
      <p:sp>
        <p:nvSpPr>
          <p:cNvPr id="18" name="吹き出し: 角を丸めた四角形 17">
            <a:extLst>
              <a:ext uri="{FF2B5EF4-FFF2-40B4-BE49-F238E27FC236}">
                <a16:creationId xmlns:a16="http://schemas.microsoft.com/office/drawing/2014/main" id="{C722D13B-742E-4FD6-A540-1BC9642C8051}"/>
              </a:ext>
            </a:extLst>
          </p:cNvPr>
          <p:cNvSpPr/>
          <p:nvPr/>
        </p:nvSpPr>
        <p:spPr>
          <a:xfrm>
            <a:off x="5673806" y="4370818"/>
            <a:ext cx="978852"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表を入れましょう</a:t>
            </a:r>
          </a:p>
        </p:txBody>
      </p:sp>
      <p:sp>
        <p:nvSpPr>
          <p:cNvPr id="19" name="吹き出し: 角を丸めた四角形 18">
            <a:extLst>
              <a:ext uri="{FF2B5EF4-FFF2-40B4-BE49-F238E27FC236}">
                <a16:creationId xmlns:a16="http://schemas.microsoft.com/office/drawing/2014/main" id="{C06D43F1-EFFC-415E-9FAC-69ED697EF2F7}"/>
              </a:ext>
            </a:extLst>
          </p:cNvPr>
          <p:cNvSpPr/>
          <p:nvPr/>
        </p:nvSpPr>
        <p:spPr>
          <a:xfrm>
            <a:off x="7715964" y="4495750"/>
            <a:ext cx="1094451" cy="277403"/>
          </a:xfrm>
          <a:prstGeom prst="wedgeRoundRectCallout">
            <a:avLst>
              <a:gd name="adj1" fmla="val -38923"/>
              <a:gd name="adj2" fmla="val 17101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色を変更できます</a:t>
            </a:r>
          </a:p>
        </p:txBody>
      </p:sp>
    </p:spTree>
    <p:extLst>
      <p:ext uri="{BB962C8B-B14F-4D97-AF65-F5344CB8AC3E}">
        <p14:creationId xmlns:p14="http://schemas.microsoft.com/office/powerpoint/2010/main" val="1437636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33024" y="1562100"/>
            <a:ext cx="2069797" cy="415498"/>
          </a:xfrm>
          <a:prstGeom prst="rect">
            <a:avLst/>
          </a:prstGeom>
        </p:spPr>
        <p:txBody>
          <a:bodyPr wrap="none">
            <a:spAutoFit/>
          </a:bodyPr>
          <a:lstStyle/>
          <a:p>
            <a:r>
              <a:rPr lang="ja-JP" altLang="en-US" sz="2100" b="1" dirty="0">
                <a:solidFill>
                  <a:srgbClr val="000000"/>
                </a:solidFill>
              </a:rPr>
              <a:t>写真を挿入する</a:t>
            </a:r>
            <a:endParaRPr lang="ja-JP" altLang="en-US" sz="2100" dirty="0">
              <a:solidFill>
                <a:srgbClr val="000000"/>
              </a:solidFill>
            </a:endParaRPr>
          </a:p>
        </p:txBody>
      </p:sp>
      <p:sp>
        <p:nvSpPr>
          <p:cNvPr id="28" name="四角形: 角を丸くする 27">
            <a:extLst>
              <a:ext uri="{FF2B5EF4-FFF2-40B4-BE49-F238E27FC236}">
                <a16:creationId xmlns:a16="http://schemas.microsoft.com/office/drawing/2014/main" id="{C9443B46-07B9-4415-9AF4-3221BD140936}"/>
              </a:ext>
            </a:extLst>
          </p:cNvPr>
          <p:cNvSpPr/>
          <p:nvPr/>
        </p:nvSpPr>
        <p:spPr>
          <a:xfrm>
            <a:off x="190500" y="1484684"/>
            <a:ext cx="4234715"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9" name="正方形/長方形 28">
            <a:extLst>
              <a:ext uri="{FF2B5EF4-FFF2-40B4-BE49-F238E27FC236}">
                <a16:creationId xmlns:a16="http://schemas.microsoft.com/office/drawing/2014/main" id="{60DED415-5BDC-4F96-9679-5B277B13ED88}"/>
              </a:ext>
            </a:extLst>
          </p:cNvPr>
          <p:cNvSpPr/>
          <p:nvPr/>
        </p:nvSpPr>
        <p:spPr>
          <a:xfrm>
            <a:off x="333024" y="2029499"/>
            <a:ext cx="2377574" cy="369332"/>
          </a:xfrm>
          <a:prstGeom prst="rect">
            <a:avLst/>
          </a:prstGeom>
        </p:spPr>
        <p:txBody>
          <a:bodyPr wrap="none">
            <a:spAutoFit/>
          </a:bodyPr>
          <a:lstStyle/>
          <a:p>
            <a:r>
              <a:rPr lang="ja-JP" altLang="en-US" sz="900" dirty="0">
                <a:solidFill>
                  <a:srgbClr val="000000"/>
                </a:solidFill>
              </a:rPr>
              <a:t>①写真枠（プレースホルダーといいます）</a:t>
            </a:r>
            <a:endParaRPr lang="en-US" altLang="ja-JP" sz="900" dirty="0">
              <a:solidFill>
                <a:srgbClr val="000000"/>
              </a:solidFill>
            </a:endParaRPr>
          </a:p>
          <a:p>
            <a:r>
              <a:rPr lang="ja-JP" altLang="en-US" sz="900" dirty="0">
                <a:solidFill>
                  <a:srgbClr val="000000"/>
                </a:solidFill>
              </a:rPr>
              <a:t>の中央のアイコンをクリックします。</a:t>
            </a:r>
          </a:p>
        </p:txBody>
      </p:sp>
      <p:pic>
        <p:nvPicPr>
          <p:cNvPr id="2" name="図 1">
            <a:extLst>
              <a:ext uri="{FF2B5EF4-FFF2-40B4-BE49-F238E27FC236}">
                <a16:creationId xmlns:a16="http://schemas.microsoft.com/office/drawing/2014/main" id="{48CAC713-AEA6-4494-A5C7-6CC7355D7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06" y="2029499"/>
            <a:ext cx="1753840" cy="1377654"/>
          </a:xfrm>
          <a:prstGeom prst="rect">
            <a:avLst/>
          </a:prstGeom>
        </p:spPr>
      </p:pic>
      <p:sp>
        <p:nvSpPr>
          <p:cNvPr id="30" name="正方形/長方形 29">
            <a:extLst>
              <a:ext uri="{FF2B5EF4-FFF2-40B4-BE49-F238E27FC236}">
                <a16:creationId xmlns:a16="http://schemas.microsoft.com/office/drawing/2014/main" id="{75FA5D76-A088-4A1B-B425-ECDA20E8E2AE}"/>
              </a:ext>
            </a:extLst>
          </p:cNvPr>
          <p:cNvSpPr/>
          <p:nvPr/>
        </p:nvSpPr>
        <p:spPr>
          <a:xfrm>
            <a:off x="1175561" y="2614451"/>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sp>
        <p:nvSpPr>
          <p:cNvPr id="3" name="二等辺三角形 2">
            <a:extLst>
              <a:ext uri="{FF2B5EF4-FFF2-40B4-BE49-F238E27FC236}">
                <a16:creationId xmlns:a16="http://schemas.microsoft.com/office/drawing/2014/main" id="{0933D3C9-3C72-4A25-8E04-DCA4C66D155D}"/>
              </a:ext>
            </a:extLst>
          </p:cNvPr>
          <p:cNvSpPr/>
          <p:nvPr/>
        </p:nvSpPr>
        <p:spPr>
          <a:xfrm rot="5400000">
            <a:off x="2523591" y="2137942"/>
            <a:ext cx="537210" cy="118003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1" name="図 30">
            <a:extLst>
              <a:ext uri="{FF2B5EF4-FFF2-40B4-BE49-F238E27FC236}">
                <a16:creationId xmlns:a16="http://schemas.microsoft.com/office/drawing/2014/main" id="{DDDB885D-727A-42E3-ACC3-DBCB0A3C5CF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00595" y="2454124"/>
            <a:ext cx="555897" cy="528404"/>
          </a:xfrm>
          <a:prstGeom prst="ellipse">
            <a:avLst/>
          </a:prstGeom>
          <a:ln w="19050">
            <a:solidFill>
              <a:srgbClr val="FF0000"/>
            </a:solidFill>
          </a:ln>
        </p:spPr>
      </p:pic>
      <p:sp>
        <p:nvSpPr>
          <p:cNvPr id="32" name="正方形/長方形 31">
            <a:extLst>
              <a:ext uri="{FF2B5EF4-FFF2-40B4-BE49-F238E27FC236}">
                <a16:creationId xmlns:a16="http://schemas.microsoft.com/office/drawing/2014/main" id="{964449D5-3FD1-41DB-B03B-23C971DEED51}"/>
              </a:ext>
            </a:extLst>
          </p:cNvPr>
          <p:cNvSpPr/>
          <p:nvPr/>
        </p:nvSpPr>
        <p:spPr>
          <a:xfrm>
            <a:off x="333024" y="3426274"/>
            <a:ext cx="2005677" cy="369332"/>
          </a:xfrm>
          <a:prstGeom prst="rect">
            <a:avLst/>
          </a:prstGeom>
        </p:spPr>
        <p:txBody>
          <a:bodyPr wrap="none">
            <a:spAutoFit/>
          </a:bodyPr>
          <a:lstStyle/>
          <a:p>
            <a:r>
              <a:rPr lang="ja-JP" altLang="en-US" sz="900" dirty="0">
                <a:solidFill>
                  <a:srgbClr val="000000"/>
                </a:solidFill>
              </a:rPr>
              <a:t>②挿入したい写真を選択し</a:t>
            </a:r>
            <a:r>
              <a:rPr lang="en-US" altLang="ja-JP" sz="900" dirty="0">
                <a:solidFill>
                  <a:srgbClr val="000000"/>
                </a:solidFill>
              </a:rPr>
              <a:t>[</a:t>
            </a:r>
            <a:r>
              <a:rPr lang="ja-JP" altLang="en-US" sz="900" dirty="0">
                <a:solidFill>
                  <a:srgbClr val="000000"/>
                </a:solidFill>
              </a:rPr>
              <a:t>開く</a:t>
            </a:r>
            <a:r>
              <a:rPr lang="en-US" altLang="ja-JP" sz="900" dirty="0">
                <a:solidFill>
                  <a:srgbClr val="000000"/>
                </a:solidFill>
              </a:rPr>
              <a:t>]</a:t>
            </a:r>
            <a:r>
              <a:rPr lang="ja-JP" altLang="en-US" sz="900" dirty="0">
                <a:solidFill>
                  <a:srgbClr val="000000"/>
                </a:solidFill>
              </a:rPr>
              <a:t>を</a:t>
            </a:r>
            <a:endParaRPr lang="en-US" altLang="ja-JP" sz="900" dirty="0">
              <a:solidFill>
                <a:srgbClr val="000000"/>
              </a:solidFill>
            </a:endParaRPr>
          </a:p>
          <a:p>
            <a:r>
              <a:rPr lang="ja-JP" altLang="en-US" sz="900" dirty="0">
                <a:solidFill>
                  <a:srgbClr val="000000"/>
                </a:solidFill>
              </a:rPr>
              <a:t>クリックします。</a:t>
            </a:r>
          </a:p>
        </p:txBody>
      </p:sp>
      <p:sp>
        <p:nvSpPr>
          <p:cNvPr id="33" name="正方形/長方形 32">
            <a:extLst>
              <a:ext uri="{FF2B5EF4-FFF2-40B4-BE49-F238E27FC236}">
                <a16:creationId xmlns:a16="http://schemas.microsoft.com/office/drawing/2014/main" id="{6BABD5F9-F187-4567-AD6B-8646A329AE9F}"/>
              </a:ext>
            </a:extLst>
          </p:cNvPr>
          <p:cNvSpPr/>
          <p:nvPr/>
        </p:nvSpPr>
        <p:spPr>
          <a:xfrm>
            <a:off x="333024" y="4671794"/>
            <a:ext cx="1569660" cy="230832"/>
          </a:xfrm>
          <a:prstGeom prst="rect">
            <a:avLst/>
          </a:prstGeom>
        </p:spPr>
        <p:txBody>
          <a:bodyPr wrap="none">
            <a:spAutoFit/>
          </a:bodyPr>
          <a:lstStyle/>
          <a:p>
            <a:r>
              <a:rPr lang="ja-JP" altLang="en-US" sz="900" dirty="0">
                <a:solidFill>
                  <a:srgbClr val="000000"/>
                </a:solidFill>
              </a:rPr>
              <a:t>③写真が挿入されました。</a:t>
            </a:r>
          </a:p>
        </p:txBody>
      </p:sp>
      <p:pic>
        <p:nvPicPr>
          <p:cNvPr id="10" name="図 9">
            <a:extLst>
              <a:ext uri="{FF2B5EF4-FFF2-40B4-BE49-F238E27FC236}">
                <a16:creationId xmlns:a16="http://schemas.microsoft.com/office/drawing/2014/main" id="{FEB05EE8-9288-4415-95AE-489A540B6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255" y="3436777"/>
            <a:ext cx="1658541" cy="1162750"/>
          </a:xfrm>
          <a:prstGeom prst="rect">
            <a:avLst/>
          </a:prstGeom>
          <a:ln>
            <a:solidFill>
              <a:schemeClr val="bg1">
                <a:lumMod val="50000"/>
              </a:schemeClr>
            </a:solidFill>
          </a:ln>
        </p:spPr>
      </p:pic>
      <p:cxnSp>
        <p:nvCxnSpPr>
          <p:cNvPr id="34" name="直線コネクタ 33">
            <a:extLst>
              <a:ext uri="{FF2B5EF4-FFF2-40B4-BE49-F238E27FC236}">
                <a16:creationId xmlns:a16="http://schemas.microsoft.com/office/drawing/2014/main" id="{F29BC482-262C-48EF-8D73-956E4DB07159}"/>
              </a:ext>
            </a:extLst>
          </p:cNvPr>
          <p:cNvCxnSpPr/>
          <p:nvPr/>
        </p:nvCxnSpPr>
        <p:spPr>
          <a:xfrm>
            <a:off x="3190875" y="4775668"/>
            <a:ext cx="0" cy="466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BA912E1C-5A47-4946-A6EE-14BB521D9237}"/>
              </a:ext>
            </a:extLst>
          </p:cNvPr>
          <p:cNvCxnSpPr/>
          <p:nvPr/>
        </p:nvCxnSpPr>
        <p:spPr>
          <a:xfrm flipH="1">
            <a:off x="2768068" y="5213819"/>
            <a:ext cx="422807" cy="0"/>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6F5EF53F-8262-48FE-8D8C-48460A4F8A77}"/>
              </a:ext>
            </a:extLst>
          </p:cNvPr>
          <p:cNvSpPr/>
          <p:nvPr/>
        </p:nvSpPr>
        <p:spPr>
          <a:xfrm>
            <a:off x="3609475" y="4452286"/>
            <a:ext cx="360947" cy="115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8" name="正方形/長方形 37">
            <a:extLst>
              <a:ext uri="{FF2B5EF4-FFF2-40B4-BE49-F238E27FC236}">
                <a16:creationId xmlns:a16="http://schemas.microsoft.com/office/drawing/2014/main" id="{57E9C6DA-C5B0-433F-9D21-898ED1A12E27}"/>
              </a:ext>
            </a:extLst>
          </p:cNvPr>
          <p:cNvSpPr/>
          <p:nvPr/>
        </p:nvSpPr>
        <p:spPr>
          <a:xfrm>
            <a:off x="2678230" y="3542698"/>
            <a:ext cx="360947" cy="35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9" name="正方形/長方形 38">
            <a:extLst>
              <a:ext uri="{FF2B5EF4-FFF2-40B4-BE49-F238E27FC236}">
                <a16:creationId xmlns:a16="http://schemas.microsoft.com/office/drawing/2014/main" id="{55A22FF0-C147-4F9E-BDD3-9026863FCCE3}"/>
              </a:ext>
            </a:extLst>
          </p:cNvPr>
          <p:cNvSpPr/>
          <p:nvPr/>
        </p:nvSpPr>
        <p:spPr>
          <a:xfrm>
            <a:off x="1823091" y="3689687"/>
            <a:ext cx="761747" cy="230832"/>
          </a:xfrm>
          <a:prstGeom prst="rect">
            <a:avLst/>
          </a:prstGeom>
          <a:ln>
            <a:solidFill>
              <a:srgbClr val="FF0000"/>
            </a:solidFill>
          </a:ln>
        </p:spPr>
        <p:txBody>
          <a:bodyPr wrap="none">
            <a:spAutoFit/>
          </a:bodyPr>
          <a:lstStyle/>
          <a:p>
            <a:pPr algn="ctr"/>
            <a:r>
              <a:rPr lang="ja-JP" altLang="en-US" sz="900" b="1" dirty="0">
                <a:solidFill>
                  <a:srgbClr val="FF0000"/>
                </a:solidFill>
              </a:rPr>
              <a:t>写真を選択</a:t>
            </a:r>
          </a:p>
        </p:txBody>
      </p:sp>
      <p:sp>
        <p:nvSpPr>
          <p:cNvPr id="40" name="正方形/長方形 39">
            <a:extLst>
              <a:ext uri="{FF2B5EF4-FFF2-40B4-BE49-F238E27FC236}">
                <a16:creationId xmlns:a16="http://schemas.microsoft.com/office/drawing/2014/main" id="{D3749E8B-67EC-4114-9C78-7E477EA9B74E}"/>
              </a:ext>
            </a:extLst>
          </p:cNvPr>
          <p:cNvSpPr/>
          <p:nvPr/>
        </p:nvSpPr>
        <p:spPr>
          <a:xfrm>
            <a:off x="3466781" y="4639866"/>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pic>
        <p:nvPicPr>
          <p:cNvPr id="49" name="図 48">
            <a:extLst>
              <a:ext uri="{FF2B5EF4-FFF2-40B4-BE49-F238E27FC236}">
                <a16:creationId xmlns:a16="http://schemas.microsoft.com/office/drawing/2014/main" id="{768F3938-46D9-4400-8E43-122742CCD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012" y="2579486"/>
            <a:ext cx="4177007" cy="3311828"/>
          </a:xfrm>
          <a:prstGeom prst="rect">
            <a:avLst/>
          </a:prstGeom>
        </p:spPr>
      </p:pic>
      <p:pic>
        <p:nvPicPr>
          <p:cNvPr id="6" name="図 5">
            <a:extLst>
              <a:ext uri="{FF2B5EF4-FFF2-40B4-BE49-F238E27FC236}">
                <a16:creationId xmlns:a16="http://schemas.microsoft.com/office/drawing/2014/main" id="{43F67929-62F5-4509-B168-CA4D948E7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058" y="4671794"/>
            <a:ext cx="909384" cy="1137267"/>
          </a:xfrm>
          <a:prstGeom prst="rect">
            <a:avLst/>
          </a:prstGeom>
        </p:spPr>
      </p:pic>
    </p:spTree>
    <p:extLst>
      <p:ext uri="{BB962C8B-B14F-4D97-AF65-F5344CB8AC3E}">
        <p14:creationId xmlns:p14="http://schemas.microsoft.com/office/powerpoint/2010/main" val="113644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5BEBA9A-FA75-4894-B4C5-A59B17A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75" y="2458372"/>
            <a:ext cx="3862481" cy="1340045"/>
          </a:xfrm>
          <a:prstGeom prst="rect">
            <a:avLst/>
          </a:prstGeom>
        </p:spPr>
      </p:pic>
      <p:pic>
        <p:nvPicPr>
          <p:cNvPr id="3" name="図 2">
            <a:extLst>
              <a:ext uri="{FF2B5EF4-FFF2-40B4-BE49-F238E27FC236}">
                <a16:creationId xmlns:a16="http://schemas.microsoft.com/office/drawing/2014/main" id="{68AFA62E-7A4C-42E5-8A74-247E7AC37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474" y="4258687"/>
            <a:ext cx="3857844" cy="1386413"/>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pic>
        <p:nvPicPr>
          <p:cNvPr id="6" name="図 5">
            <a:extLst>
              <a:ext uri="{FF2B5EF4-FFF2-40B4-BE49-F238E27FC236}">
                <a16:creationId xmlns:a16="http://schemas.microsoft.com/office/drawing/2014/main" id="{F3ED081F-34C6-4138-9262-D8CF5A9A8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0448" y="1988617"/>
            <a:ext cx="1744846" cy="3812108"/>
          </a:xfrm>
          <a:prstGeom prst="rect">
            <a:avLst/>
          </a:prstGeom>
        </p:spPr>
      </p:pic>
      <p:sp>
        <p:nvSpPr>
          <p:cNvPr id="24" name="正方形/長方形 23">
            <a:extLst>
              <a:ext uri="{FF2B5EF4-FFF2-40B4-BE49-F238E27FC236}">
                <a16:creationId xmlns:a16="http://schemas.microsoft.com/office/drawing/2014/main" id="{3497B281-D79A-4734-9F3F-ECA33BD953CC}"/>
              </a:ext>
            </a:extLst>
          </p:cNvPr>
          <p:cNvSpPr/>
          <p:nvPr/>
        </p:nvSpPr>
        <p:spPr>
          <a:xfrm>
            <a:off x="333024" y="1562100"/>
            <a:ext cx="3685624" cy="415498"/>
          </a:xfrm>
          <a:prstGeom prst="rect">
            <a:avLst/>
          </a:prstGeom>
        </p:spPr>
        <p:txBody>
          <a:bodyPr wrap="none">
            <a:spAutoFit/>
          </a:bodyPr>
          <a:lstStyle/>
          <a:p>
            <a:r>
              <a:rPr lang="ja-JP" altLang="en-US" sz="2100" b="1" dirty="0">
                <a:solidFill>
                  <a:srgbClr val="000000"/>
                </a:solidFill>
              </a:rPr>
              <a:t>オブジェクトの色を変更する</a:t>
            </a:r>
            <a:endParaRPr lang="ja-JP" altLang="en-US" sz="2100" dirty="0">
              <a:solidFill>
                <a:srgbClr val="000000"/>
              </a:solidFill>
            </a:endParaRP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6" name="正方形/長方形 25">
            <a:extLst>
              <a:ext uri="{FF2B5EF4-FFF2-40B4-BE49-F238E27FC236}">
                <a16:creationId xmlns:a16="http://schemas.microsoft.com/office/drawing/2014/main" id="{CBE03951-EFB1-44ED-A48F-CB1248473CB8}"/>
              </a:ext>
            </a:extLst>
          </p:cNvPr>
          <p:cNvSpPr/>
          <p:nvPr/>
        </p:nvSpPr>
        <p:spPr>
          <a:xfrm>
            <a:off x="333024" y="2029499"/>
            <a:ext cx="2492990" cy="230832"/>
          </a:xfrm>
          <a:prstGeom prst="rect">
            <a:avLst/>
          </a:prstGeom>
        </p:spPr>
        <p:txBody>
          <a:bodyPr wrap="none">
            <a:spAutoFit/>
          </a:bodyPr>
          <a:lstStyle/>
          <a:p>
            <a:r>
              <a:rPr lang="ja-JP" altLang="en-US" sz="900" dirty="0">
                <a:solidFill>
                  <a:srgbClr val="000000"/>
                </a:solidFill>
              </a:rPr>
              <a:t>①色変更したいオブジェクトを選択します。</a:t>
            </a:r>
          </a:p>
        </p:txBody>
      </p:sp>
      <p:sp>
        <p:nvSpPr>
          <p:cNvPr id="8" name="正方形/長方形 7">
            <a:extLst>
              <a:ext uri="{FF2B5EF4-FFF2-40B4-BE49-F238E27FC236}">
                <a16:creationId xmlns:a16="http://schemas.microsoft.com/office/drawing/2014/main" id="{FF1B2569-F710-491E-BE28-B98CB2649A2E}"/>
              </a:ext>
            </a:extLst>
          </p:cNvPr>
          <p:cNvSpPr/>
          <p:nvPr/>
        </p:nvSpPr>
        <p:spPr>
          <a:xfrm>
            <a:off x="333024" y="3221251"/>
            <a:ext cx="2095445" cy="369332"/>
          </a:xfrm>
          <a:prstGeom prst="rect">
            <a:avLst/>
          </a:prstGeom>
        </p:spPr>
        <p:txBody>
          <a:bodyPr wrap="none">
            <a:spAutoFit/>
          </a:bodyPr>
          <a:lstStyle/>
          <a:p>
            <a:r>
              <a:rPr lang="ja-JP" altLang="en-US" sz="900" dirty="0">
                <a:solidFill>
                  <a:srgbClr val="000000"/>
                </a:solidFill>
              </a:rPr>
              <a:t>②</a:t>
            </a:r>
            <a:r>
              <a:rPr lang="en-US" altLang="ja-JP" sz="900" dirty="0">
                <a:solidFill>
                  <a:srgbClr val="000000"/>
                </a:solidFill>
              </a:rPr>
              <a:t>[</a:t>
            </a:r>
            <a:r>
              <a:rPr lang="ja-JP" altLang="en-US" sz="900" dirty="0">
                <a:solidFill>
                  <a:srgbClr val="000000"/>
                </a:solidFill>
              </a:rPr>
              <a:t>描画ツール</a:t>
            </a:r>
            <a:r>
              <a:rPr lang="en-US" altLang="ja-JP" sz="900" dirty="0">
                <a:solidFill>
                  <a:srgbClr val="000000"/>
                </a:solidFill>
              </a:rPr>
              <a:t>]</a:t>
            </a:r>
            <a:r>
              <a:rPr lang="ja-JP" altLang="en-US" sz="900" dirty="0">
                <a:solidFill>
                  <a:srgbClr val="000000"/>
                </a:solidFill>
              </a:rPr>
              <a:t>の</a:t>
            </a:r>
            <a:r>
              <a:rPr lang="en-US" altLang="ja-JP" sz="900" dirty="0">
                <a:solidFill>
                  <a:srgbClr val="000000"/>
                </a:solidFill>
              </a:rPr>
              <a:t>[</a:t>
            </a:r>
            <a:r>
              <a:rPr lang="ja-JP" altLang="en-US" sz="900" dirty="0">
                <a:solidFill>
                  <a:srgbClr val="000000"/>
                </a:solidFill>
              </a:rPr>
              <a:t>図形の塗りつぶし</a:t>
            </a:r>
            <a:r>
              <a:rPr lang="en-US" altLang="ja-JP" sz="900" dirty="0">
                <a:solidFill>
                  <a:srgbClr val="000000"/>
                </a:solidFill>
              </a:rPr>
              <a:t>]</a:t>
            </a:r>
          </a:p>
          <a:p>
            <a:r>
              <a:rPr lang="ja-JP" altLang="en-US" sz="900" dirty="0">
                <a:solidFill>
                  <a:srgbClr val="000000"/>
                </a:solidFill>
              </a:rPr>
              <a:t>　から好きな色を選択します。</a:t>
            </a:r>
          </a:p>
        </p:txBody>
      </p:sp>
      <p:sp>
        <p:nvSpPr>
          <p:cNvPr id="9" name="正方形/長方形 8">
            <a:extLst>
              <a:ext uri="{FF2B5EF4-FFF2-40B4-BE49-F238E27FC236}">
                <a16:creationId xmlns:a16="http://schemas.microsoft.com/office/drawing/2014/main" id="{8056F9D5-E792-43EB-9BC5-1310B5AAA0BC}"/>
              </a:ext>
            </a:extLst>
          </p:cNvPr>
          <p:cNvSpPr/>
          <p:nvPr/>
        </p:nvSpPr>
        <p:spPr>
          <a:xfrm>
            <a:off x="333024" y="5027067"/>
            <a:ext cx="1338828" cy="230832"/>
          </a:xfrm>
          <a:prstGeom prst="rect">
            <a:avLst/>
          </a:prstGeom>
        </p:spPr>
        <p:txBody>
          <a:bodyPr wrap="none">
            <a:spAutoFit/>
          </a:bodyPr>
          <a:lstStyle/>
          <a:p>
            <a:r>
              <a:rPr lang="ja-JP" altLang="en-US" sz="900" dirty="0">
                <a:solidFill>
                  <a:srgbClr val="000000"/>
                </a:solidFill>
              </a:rPr>
              <a:t>③色が変更されます。</a:t>
            </a:r>
          </a:p>
        </p:txBody>
      </p:sp>
      <p:sp>
        <p:nvSpPr>
          <p:cNvPr id="10" name="正方形/長方形 9">
            <a:extLst>
              <a:ext uri="{FF2B5EF4-FFF2-40B4-BE49-F238E27FC236}">
                <a16:creationId xmlns:a16="http://schemas.microsoft.com/office/drawing/2014/main" id="{0F46FAB1-5F85-4701-8C3C-19B3E995CEC7}"/>
              </a:ext>
            </a:extLst>
          </p:cNvPr>
          <p:cNvSpPr/>
          <p:nvPr/>
        </p:nvSpPr>
        <p:spPr>
          <a:xfrm>
            <a:off x="4813866" y="1562100"/>
            <a:ext cx="2069797" cy="415498"/>
          </a:xfrm>
          <a:prstGeom prst="rect">
            <a:avLst/>
          </a:prstGeom>
        </p:spPr>
        <p:txBody>
          <a:bodyPr wrap="none">
            <a:spAutoFit/>
          </a:bodyPr>
          <a:lstStyle/>
          <a:p>
            <a:r>
              <a:rPr lang="ja-JP" altLang="en-US" sz="2100" b="1" dirty="0">
                <a:solidFill>
                  <a:srgbClr val="000000"/>
                </a:solidFill>
              </a:rPr>
              <a:t>文字を編集する</a:t>
            </a:r>
            <a:endParaRPr lang="ja-JP" altLang="en-US" sz="2100" dirty="0">
              <a:solidFill>
                <a:srgbClr val="000000"/>
              </a:solidFill>
            </a:endParaRPr>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2" name="正方形/長方形 11">
            <a:extLst>
              <a:ext uri="{FF2B5EF4-FFF2-40B4-BE49-F238E27FC236}">
                <a16:creationId xmlns:a16="http://schemas.microsoft.com/office/drawing/2014/main" id="{ECA4503F-24B5-4D0B-9E1E-5323C20AFE71}"/>
              </a:ext>
            </a:extLst>
          </p:cNvPr>
          <p:cNvSpPr/>
          <p:nvPr/>
        </p:nvSpPr>
        <p:spPr>
          <a:xfrm>
            <a:off x="4813866" y="2029499"/>
            <a:ext cx="2492990" cy="369332"/>
          </a:xfrm>
          <a:prstGeom prst="rect">
            <a:avLst/>
          </a:prstGeom>
        </p:spPr>
        <p:txBody>
          <a:bodyPr wrap="none">
            <a:spAutoFit/>
          </a:bodyPr>
          <a:lstStyle/>
          <a:p>
            <a:r>
              <a:rPr lang="ja-JP" altLang="en-US" sz="900" dirty="0">
                <a:solidFill>
                  <a:srgbClr val="000000"/>
                </a:solidFill>
              </a:rPr>
              <a:t>テキストボックス内のダミーテキストを</a:t>
            </a:r>
            <a:endParaRPr lang="en-US" altLang="ja-JP" sz="900" dirty="0">
              <a:solidFill>
                <a:srgbClr val="000000"/>
              </a:solidFill>
            </a:endParaRPr>
          </a:p>
          <a:p>
            <a:r>
              <a:rPr lang="ja-JP" altLang="en-US" sz="900" dirty="0">
                <a:solidFill>
                  <a:srgbClr val="000000"/>
                </a:solidFill>
              </a:rPr>
              <a:t>クリック＆ドラッグし、文字を入力します。</a:t>
            </a:r>
          </a:p>
        </p:txBody>
      </p:sp>
      <p:sp>
        <p:nvSpPr>
          <p:cNvPr id="14" name="正方形/長方形 13">
            <a:extLst>
              <a:ext uri="{FF2B5EF4-FFF2-40B4-BE49-F238E27FC236}">
                <a16:creationId xmlns:a16="http://schemas.microsoft.com/office/drawing/2014/main" id="{83E11C69-09A1-4FB4-9ADE-F0AD4E97165D}"/>
              </a:ext>
            </a:extLst>
          </p:cNvPr>
          <p:cNvSpPr/>
          <p:nvPr/>
        </p:nvSpPr>
        <p:spPr>
          <a:xfrm>
            <a:off x="5874971" y="2882066"/>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15" name="直線矢印コネクタ 14">
            <a:extLst>
              <a:ext uri="{FF2B5EF4-FFF2-40B4-BE49-F238E27FC236}">
                <a16:creationId xmlns:a16="http://schemas.microsoft.com/office/drawing/2014/main" id="{18DC9553-D5B6-4877-B02A-E043CE0C7113}"/>
              </a:ext>
            </a:extLst>
          </p:cNvPr>
          <p:cNvCxnSpPr>
            <a:cxnSpLocks/>
          </p:cNvCxnSpPr>
          <p:nvPr/>
        </p:nvCxnSpPr>
        <p:spPr>
          <a:xfrm>
            <a:off x="6837498" y="3809501"/>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BEB7B5-7534-4E30-9A69-25C4C10CF6B8}"/>
              </a:ext>
            </a:extLst>
          </p:cNvPr>
          <p:cNvSpPr/>
          <p:nvPr/>
        </p:nvSpPr>
        <p:spPr>
          <a:xfrm>
            <a:off x="5874971" y="4679583"/>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Tree>
    <p:extLst>
      <p:ext uri="{BB962C8B-B14F-4D97-AF65-F5344CB8AC3E}">
        <p14:creationId xmlns:p14="http://schemas.microsoft.com/office/powerpoint/2010/main" val="3352705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A0DC4777-66F9-4235-B23D-B489870D40A3}"/>
              </a:ext>
            </a:extLst>
          </p:cNvPr>
          <p:cNvPicPr>
            <a:picLocks noChangeAspect="1"/>
          </p:cNvPicPr>
          <p:nvPr/>
        </p:nvPicPr>
        <p:blipFill rotWithShape="1">
          <a:blip r:embed="rId3">
            <a:extLst>
              <a:ext uri="{28A0092B-C50C-407E-A947-70E740481C1C}">
                <a14:useLocalDpi xmlns:a14="http://schemas.microsoft.com/office/drawing/2010/main" val="0"/>
              </a:ext>
            </a:extLst>
          </a:blip>
          <a:srcRect t="7817"/>
          <a:stretch/>
        </p:blipFill>
        <p:spPr>
          <a:xfrm>
            <a:off x="5254326" y="2185075"/>
            <a:ext cx="3600425" cy="3764564"/>
          </a:xfrm>
          <a:prstGeom prst="rect">
            <a:avLst/>
          </a:prstGeom>
        </p:spPr>
      </p:pic>
      <p:pic>
        <p:nvPicPr>
          <p:cNvPr id="20" name="図 19">
            <a:extLst>
              <a:ext uri="{FF2B5EF4-FFF2-40B4-BE49-F238E27FC236}">
                <a16:creationId xmlns:a16="http://schemas.microsoft.com/office/drawing/2014/main" id="{BA560B66-7DB9-4D9B-9BE1-35CCCC659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5" y="2058125"/>
            <a:ext cx="3168671" cy="3795089"/>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5" y="1562100"/>
            <a:ext cx="4075155"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プレースホルダー内への挿入</a:t>
            </a:r>
            <a:r>
              <a:rPr lang="en-US" altLang="ja-JP" sz="975" b="1" dirty="0">
                <a:solidFill>
                  <a:srgbClr val="000000"/>
                </a:solidFill>
              </a:rPr>
              <a:t>)</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20294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308275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3905318"/>
            <a:ext cx="1928733" cy="369332"/>
          </a:xfrm>
          <a:prstGeom prst="rect">
            <a:avLst/>
          </a:prstGeom>
        </p:spPr>
        <p:txBody>
          <a:bodyPr wrap="none">
            <a:spAutoFit/>
          </a:bodyPr>
          <a:lstStyle/>
          <a:p>
            <a:r>
              <a:rPr lang="ja-JP" altLang="en-US" sz="900" dirty="0">
                <a:solidFill>
                  <a:srgbClr val="000000"/>
                </a:solidFill>
              </a:rPr>
              <a:t>③挿入した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4" y="4828501"/>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3575018"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任意の場所への挿入</a:t>
            </a:r>
            <a:r>
              <a:rPr lang="en-US" altLang="ja-JP" sz="975" b="1" dirty="0">
                <a:solidFill>
                  <a:srgbClr val="000000"/>
                </a:solidFill>
              </a:rPr>
              <a:t>)</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20294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2044149" cy="369332"/>
          </a:xfrm>
          <a:prstGeom prst="rect">
            <a:avLst/>
          </a:prstGeom>
        </p:spPr>
        <p:txBody>
          <a:bodyPr wrap="none">
            <a:spAutoFit/>
          </a:bodyPr>
          <a:lstStyle/>
          <a:p>
            <a:r>
              <a:rPr lang="ja-JP" altLang="en-US" sz="900" dirty="0">
                <a:solidFill>
                  <a:srgbClr val="000000"/>
                </a:solidFill>
              </a:rPr>
              <a:t>③挿入された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44210"/>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Tree>
    <p:extLst>
      <p:ext uri="{BB962C8B-B14F-4D97-AF65-F5344CB8AC3E}">
        <p14:creationId xmlns:p14="http://schemas.microsoft.com/office/powerpoint/2010/main" val="1674607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8BAF0DE-65B9-4887-8686-202AA5E2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75" y="1961169"/>
            <a:ext cx="3295500" cy="3930146"/>
          </a:xfrm>
          <a:prstGeom prst="rect">
            <a:avLst/>
          </a:prstGeom>
        </p:spPr>
      </p:pic>
      <p:pic>
        <p:nvPicPr>
          <p:cNvPr id="6" name="図 5">
            <a:extLst>
              <a:ext uri="{FF2B5EF4-FFF2-40B4-BE49-F238E27FC236}">
                <a16:creationId xmlns:a16="http://schemas.microsoft.com/office/drawing/2014/main" id="{C5E5161B-F796-448C-993D-E270C55FD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450" y="1595747"/>
            <a:ext cx="2849510" cy="4314617"/>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2031325" cy="369332"/>
          </a:xfrm>
          <a:prstGeom prst="rect">
            <a:avLst/>
          </a:prstGeom>
        </p:spPr>
        <p:txBody>
          <a:bodyPr wrap="none">
            <a:spAutoFit/>
          </a:bodyPr>
          <a:lstStyle/>
          <a:p>
            <a:r>
              <a:rPr lang="ja-JP" altLang="en-US" b="1" dirty="0">
                <a:solidFill>
                  <a:srgbClr val="000000"/>
                </a:solidFill>
              </a:rPr>
              <a:t>グラフを挿入する</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19913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2901776"/>
            <a:ext cx="1800493" cy="369332"/>
          </a:xfrm>
          <a:prstGeom prst="rect">
            <a:avLst/>
          </a:prstGeom>
        </p:spPr>
        <p:txBody>
          <a:bodyPr wrap="none">
            <a:spAutoFit/>
          </a:bodyPr>
          <a:lstStyle/>
          <a:p>
            <a:r>
              <a:rPr lang="ja-JP" altLang="en-US" sz="900" dirty="0">
                <a:solidFill>
                  <a:srgbClr val="000000"/>
                </a:solidFill>
              </a:rPr>
              <a:t>②挿入したいグラフを選択し、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4057718"/>
            <a:ext cx="1800493" cy="369332"/>
          </a:xfrm>
          <a:prstGeom prst="rect">
            <a:avLst/>
          </a:prstGeom>
        </p:spPr>
        <p:txBody>
          <a:bodyPr wrap="none">
            <a:spAutoFit/>
          </a:bodyPr>
          <a:lstStyle/>
          <a:p>
            <a:r>
              <a:rPr lang="ja-JP" altLang="en-US" sz="900" dirty="0">
                <a:solidFill>
                  <a:srgbClr val="000000"/>
                </a:solidFill>
              </a:rPr>
              <a:t>③挿入したグラフにテキストを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5" y="4923751"/>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1569660" cy="369332"/>
          </a:xfrm>
          <a:prstGeom prst="rect">
            <a:avLst/>
          </a:prstGeom>
        </p:spPr>
        <p:txBody>
          <a:bodyPr wrap="none">
            <a:spAutoFit/>
          </a:bodyPr>
          <a:lstStyle/>
          <a:p>
            <a:r>
              <a:rPr lang="ja-JP" altLang="en-US" b="1" dirty="0">
                <a:solidFill>
                  <a:srgbClr val="000000"/>
                </a:solidFill>
              </a:rPr>
              <a:t>表を挿入する</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19913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15909" cy="230832"/>
          </a:xfrm>
          <a:prstGeom prst="rect">
            <a:avLst/>
          </a:prstGeom>
        </p:spPr>
        <p:txBody>
          <a:bodyPr wrap="none">
            <a:spAutoFit/>
          </a:bodyPr>
          <a:lstStyle/>
          <a:p>
            <a:r>
              <a:rPr lang="ja-JP" altLang="en-US" sz="900" dirty="0">
                <a:solidFill>
                  <a:srgbClr val="000000"/>
                </a:solidFill>
              </a:rPr>
              <a:t>②表の列と行の数を入力します。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1338828" cy="230832"/>
          </a:xfrm>
          <a:prstGeom prst="rect">
            <a:avLst/>
          </a:prstGeom>
        </p:spPr>
        <p:txBody>
          <a:bodyPr wrap="none">
            <a:spAutoFit/>
          </a:bodyPr>
          <a:lstStyle/>
          <a:p>
            <a:r>
              <a:rPr lang="ja-JP" altLang="en-US" sz="900" dirty="0">
                <a:solidFill>
                  <a:srgbClr val="000000"/>
                </a:solidFill>
              </a:rPr>
              <a:t>③表が挿入されます。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91835"/>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Tree>
    <p:extLst>
      <p:ext uri="{BB962C8B-B14F-4D97-AF65-F5344CB8AC3E}">
        <p14:creationId xmlns:p14="http://schemas.microsoft.com/office/powerpoint/2010/main" val="992509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25161AE-43DB-445D-8FC8-F6B4DE296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25" y="4421655"/>
            <a:ext cx="3947234" cy="444368"/>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3416320" cy="369332"/>
          </a:xfrm>
          <a:prstGeom prst="rect">
            <a:avLst/>
          </a:prstGeom>
        </p:spPr>
        <p:txBody>
          <a:bodyPr wrap="none">
            <a:spAutoFit/>
          </a:bodyPr>
          <a:lstStyle/>
          <a:p>
            <a:r>
              <a:rPr lang="ja-JP" altLang="en-US" b="1" dirty="0">
                <a:solidFill>
                  <a:srgbClr val="000000"/>
                </a:solidFill>
              </a:rPr>
              <a:t>アニメーション内容を確認する</a:t>
            </a:r>
            <a:endParaRPr lang="ja-JP" altLang="en-US" sz="975" dirty="0">
              <a:solidFill>
                <a:srgbClr val="000000"/>
              </a:solidFill>
            </a:endParaRP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2954655" cy="369332"/>
          </a:xfrm>
          <a:prstGeom prst="rect">
            <a:avLst/>
          </a:prstGeom>
        </p:spPr>
        <p:txBody>
          <a:bodyPr wrap="none">
            <a:spAutoFit/>
          </a:bodyPr>
          <a:lstStyle/>
          <a:p>
            <a:r>
              <a:rPr lang="ja-JP" altLang="en-US" b="1" dirty="0">
                <a:solidFill>
                  <a:srgbClr val="000000"/>
                </a:solidFill>
              </a:rPr>
              <a:t>アニメーションを設定する</a:t>
            </a:r>
            <a:endParaRPr lang="ja-JP" altLang="en-US" sz="975" dirty="0">
              <a:solidFill>
                <a:srgbClr val="000000"/>
              </a:solidFill>
            </a:endParaRPr>
          </a:p>
        </p:txBody>
      </p:sp>
      <p:sp>
        <p:nvSpPr>
          <p:cNvPr id="20" name="正方形/長方形 19">
            <a:extLst>
              <a:ext uri="{FF2B5EF4-FFF2-40B4-BE49-F238E27FC236}">
                <a16:creationId xmlns:a16="http://schemas.microsoft.com/office/drawing/2014/main" id="{5DD9D79F-D9E3-4477-89BF-7460975F8AF2}"/>
              </a:ext>
            </a:extLst>
          </p:cNvPr>
          <p:cNvSpPr/>
          <p:nvPr/>
        </p:nvSpPr>
        <p:spPr>
          <a:xfrm>
            <a:off x="333024" y="1908349"/>
            <a:ext cx="3993401" cy="473206"/>
          </a:xfrm>
          <a:prstGeom prst="rect">
            <a:avLst/>
          </a:prstGeom>
        </p:spPr>
        <p:txBody>
          <a:bodyPr wrap="none">
            <a:spAutoFit/>
          </a:bodyPr>
          <a:lstStyle/>
          <a:p>
            <a:r>
              <a:rPr lang="ja-JP" altLang="en-US" sz="825" b="1" dirty="0">
                <a:solidFill>
                  <a:srgbClr val="000000"/>
                </a:solidFill>
              </a:rPr>
              <a:t>本テンプレートにはあらかじめアニメーションが設定されています。</a:t>
            </a:r>
            <a:endParaRPr lang="en-US" altLang="ja-JP" sz="825" b="1" dirty="0">
              <a:solidFill>
                <a:srgbClr val="000000"/>
              </a:solidFill>
            </a:endParaRPr>
          </a:p>
          <a:p>
            <a:r>
              <a:rPr lang="ja-JP" altLang="en-US" sz="825" b="1" dirty="0">
                <a:solidFill>
                  <a:srgbClr val="000000"/>
                </a:solidFill>
              </a:rPr>
              <a:t>アニメーションを変更したり、新たに加えたオブジェクトにアニメーションを</a:t>
            </a:r>
            <a:endParaRPr lang="en-US" altLang="ja-JP" sz="825" b="1" dirty="0">
              <a:solidFill>
                <a:srgbClr val="000000"/>
              </a:solidFill>
            </a:endParaRPr>
          </a:p>
          <a:p>
            <a:r>
              <a:rPr lang="ja-JP" altLang="en-US" sz="825" b="1" dirty="0">
                <a:solidFill>
                  <a:srgbClr val="000000"/>
                </a:solidFill>
              </a:rPr>
              <a:t>設定することでよりオリジナリティのあるプレゼンテーションに仕上がります。</a:t>
            </a:r>
          </a:p>
        </p:txBody>
      </p:sp>
      <p:sp>
        <p:nvSpPr>
          <p:cNvPr id="24" name="正方形/長方形 23">
            <a:extLst>
              <a:ext uri="{FF2B5EF4-FFF2-40B4-BE49-F238E27FC236}">
                <a16:creationId xmlns:a16="http://schemas.microsoft.com/office/drawing/2014/main" id="{343665B9-F8A8-485D-9630-45CA68545477}"/>
              </a:ext>
            </a:extLst>
          </p:cNvPr>
          <p:cNvSpPr/>
          <p:nvPr/>
        </p:nvSpPr>
        <p:spPr>
          <a:xfrm>
            <a:off x="333024" y="2516416"/>
            <a:ext cx="2300630" cy="473206"/>
          </a:xfrm>
          <a:prstGeom prst="rect">
            <a:avLst/>
          </a:prstGeom>
        </p:spPr>
        <p:txBody>
          <a:bodyPr wrap="none">
            <a:spAutoFit/>
          </a:bodyPr>
          <a:lstStyle/>
          <a:p>
            <a:r>
              <a:rPr lang="ja-JP" altLang="en-US" sz="825" b="1" dirty="0">
                <a:solidFill>
                  <a:srgbClr val="000000"/>
                </a:solidFill>
              </a:rPr>
              <a:t>ウィンドウ右下のアイコンをクリックすると</a:t>
            </a:r>
            <a:endParaRPr lang="en-US" altLang="ja-JP" sz="825" b="1" dirty="0">
              <a:solidFill>
                <a:srgbClr val="000000"/>
              </a:solidFill>
            </a:endParaRPr>
          </a:p>
          <a:p>
            <a:r>
              <a:rPr lang="ja-JP" altLang="en-US" sz="825" b="1" dirty="0">
                <a:solidFill>
                  <a:srgbClr val="000000"/>
                </a:solidFill>
              </a:rPr>
              <a:t>スライドショー上でアニメーション内容を</a:t>
            </a:r>
            <a:endParaRPr lang="en-US" altLang="ja-JP" sz="825" b="1" dirty="0">
              <a:solidFill>
                <a:srgbClr val="000000"/>
              </a:solidFill>
            </a:endParaRPr>
          </a:p>
          <a:p>
            <a:r>
              <a:rPr lang="ja-JP" altLang="en-US" sz="825" b="1" dirty="0">
                <a:solidFill>
                  <a:srgbClr val="000000"/>
                </a:solidFill>
              </a:rPr>
              <a:t>確認できます。</a:t>
            </a:r>
            <a:endParaRPr lang="en-US" altLang="ja-JP" sz="825" b="1" dirty="0">
              <a:solidFill>
                <a:srgbClr val="000000"/>
              </a:solidFill>
            </a:endParaRPr>
          </a:p>
        </p:txBody>
      </p:sp>
      <p:pic>
        <p:nvPicPr>
          <p:cNvPr id="9" name="図 8">
            <a:extLst>
              <a:ext uri="{FF2B5EF4-FFF2-40B4-BE49-F238E27FC236}">
                <a16:creationId xmlns:a16="http://schemas.microsoft.com/office/drawing/2014/main" id="{28BF5DF6-5123-4A03-BA1C-819AD97CA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223" y="4949651"/>
            <a:ext cx="1062558" cy="829998"/>
          </a:xfrm>
          <a:prstGeom prst="rect">
            <a:avLst/>
          </a:prstGeom>
          <a:ln>
            <a:noFill/>
          </a:ln>
        </p:spPr>
      </p:pic>
      <p:cxnSp>
        <p:nvCxnSpPr>
          <p:cNvPr id="12" name="直線コネクタ 11">
            <a:extLst>
              <a:ext uri="{FF2B5EF4-FFF2-40B4-BE49-F238E27FC236}">
                <a16:creationId xmlns:a16="http://schemas.microsoft.com/office/drawing/2014/main" id="{275E99F5-59B0-4448-94C0-559556BB1503}"/>
              </a:ext>
            </a:extLst>
          </p:cNvPr>
          <p:cNvCxnSpPr>
            <a:cxnSpLocks/>
          </p:cNvCxnSpPr>
          <p:nvPr/>
        </p:nvCxnSpPr>
        <p:spPr>
          <a:xfrm>
            <a:off x="333025" y="3753056"/>
            <a:ext cx="3947234" cy="0"/>
          </a:xfrm>
          <a:prstGeom prst="lin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cxnSp>
      <p:sp>
        <p:nvSpPr>
          <p:cNvPr id="34" name="正方形/長方形 33">
            <a:extLst>
              <a:ext uri="{FF2B5EF4-FFF2-40B4-BE49-F238E27FC236}">
                <a16:creationId xmlns:a16="http://schemas.microsoft.com/office/drawing/2014/main" id="{02495FB6-726D-4022-8F4B-2BEDA44ECF7B}"/>
              </a:ext>
            </a:extLst>
          </p:cNvPr>
          <p:cNvSpPr/>
          <p:nvPr/>
        </p:nvSpPr>
        <p:spPr>
          <a:xfrm>
            <a:off x="333025" y="3842596"/>
            <a:ext cx="3868367" cy="473206"/>
          </a:xfrm>
          <a:prstGeom prst="rect">
            <a:avLst/>
          </a:prstGeom>
        </p:spPr>
        <p:txBody>
          <a:bodyPr wrap="none">
            <a:spAutoFit/>
          </a:bodyPr>
          <a:lstStyle/>
          <a:p>
            <a:r>
              <a:rPr lang="en-US" altLang="ja-JP" sz="825" b="1" dirty="0">
                <a:solidFill>
                  <a:srgbClr val="000000"/>
                </a:solidFill>
              </a:rPr>
              <a:t>[</a:t>
            </a:r>
            <a:r>
              <a:rPr lang="ja-JP" altLang="en-US" sz="825" b="1" dirty="0">
                <a:solidFill>
                  <a:srgbClr val="000000"/>
                </a:solidFill>
              </a:rPr>
              <a:t>アニメーション</a:t>
            </a:r>
            <a:r>
              <a:rPr lang="en-US" altLang="ja-JP" sz="825" b="1" dirty="0">
                <a:solidFill>
                  <a:srgbClr val="000000"/>
                </a:solidFill>
              </a:rPr>
              <a:t>]</a:t>
            </a:r>
            <a:r>
              <a:rPr lang="ja-JP" altLang="en-US" sz="825" b="1" dirty="0">
                <a:solidFill>
                  <a:srgbClr val="000000"/>
                </a:solidFill>
              </a:rPr>
              <a:t>タブの</a:t>
            </a:r>
            <a:r>
              <a:rPr lang="en-US" altLang="ja-JP" sz="825" b="1" dirty="0">
                <a:solidFill>
                  <a:srgbClr val="000000"/>
                </a:solidFill>
              </a:rPr>
              <a:t>[</a:t>
            </a:r>
            <a:r>
              <a:rPr lang="ja-JP" altLang="en-US" sz="825" b="1" dirty="0">
                <a:solidFill>
                  <a:srgbClr val="000000"/>
                </a:solidFill>
              </a:rPr>
              <a:t>アニメーションウィンドウ</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設定されたアニメーションの一覧が表示され、</a:t>
            </a:r>
            <a:r>
              <a:rPr lang="en-US" altLang="ja-JP" sz="825" b="1" dirty="0">
                <a:solidFill>
                  <a:srgbClr val="000000"/>
                </a:solidFill>
              </a:rPr>
              <a:t>[</a:t>
            </a:r>
            <a:r>
              <a:rPr lang="ja-JP" altLang="en-US" sz="825" b="1" dirty="0">
                <a:solidFill>
                  <a:srgbClr val="000000"/>
                </a:solidFill>
              </a:rPr>
              <a:t>すべて再生</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アニメーション内容がプレビューできます。</a:t>
            </a:r>
            <a:endParaRPr lang="en-US" altLang="ja-JP" sz="825" b="1" dirty="0">
              <a:solidFill>
                <a:srgbClr val="000000"/>
              </a:solidFill>
            </a:endParaRPr>
          </a:p>
        </p:txBody>
      </p:sp>
      <p:sp>
        <p:nvSpPr>
          <p:cNvPr id="35" name="正方形/長方形 34">
            <a:extLst>
              <a:ext uri="{FF2B5EF4-FFF2-40B4-BE49-F238E27FC236}">
                <a16:creationId xmlns:a16="http://schemas.microsoft.com/office/drawing/2014/main" id="{99EDB5E9-F31F-4FBE-8B63-862AA74DD661}"/>
              </a:ext>
            </a:extLst>
          </p:cNvPr>
          <p:cNvSpPr/>
          <p:nvPr/>
        </p:nvSpPr>
        <p:spPr>
          <a:xfrm>
            <a:off x="3592361" y="4511679"/>
            <a:ext cx="560459" cy="160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6" name="正方形/長方形 35">
            <a:extLst>
              <a:ext uri="{FF2B5EF4-FFF2-40B4-BE49-F238E27FC236}">
                <a16:creationId xmlns:a16="http://schemas.microsoft.com/office/drawing/2014/main" id="{92706519-87C3-4F22-B309-3D4E0951736F}"/>
              </a:ext>
            </a:extLst>
          </p:cNvPr>
          <p:cNvSpPr/>
          <p:nvPr/>
        </p:nvSpPr>
        <p:spPr>
          <a:xfrm>
            <a:off x="3119487" y="4949651"/>
            <a:ext cx="1033334" cy="829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37" name="直線矢印コネクタ 36">
            <a:extLst>
              <a:ext uri="{FF2B5EF4-FFF2-40B4-BE49-F238E27FC236}">
                <a16:creationId xmlns:a16="http://schemas.microsoft.com/office/drawing/2014/main" id="{779985B7-56FA-44BD-8C2F-1BDA4AC91309}"/>
              </a:ext>
            </a:extLst>
          </p:cNvPr>
          <p:cNvCxnSpPr>
            <a:cxnSpLocks/>
          </p:cNvCxnSpPr>
          <p:nvPr/>
        </p:nvCxnSpPr>
        <p:spPr>
          <a:xfrm>
            <a:off x="3872589" y="4672012"/>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AA70B4C-5C9A-4AC1-9B4C-0F9EA365BE25}"/>
              </a:ext>
            </a:extLst>
          </p:cNvPr>
          <p:cNvSpPr/>
          <p:nvPr/>
        </p:nvSpPr>
        <p:spPr>
          <a:xfrm>
            <a:off x="333024" y="5006052"/>
            <a:ext cx="2089033" cy="346249"/>
          </a:xfrm>
          <a:prstGeom prst="rect">
            <a:avLst/>
          </a:prstGeom>
        </p:spPr>
        <p:txBody>
          <a:bodyPr wrap="none">
            <a:spAutoFit/>
          </a:bodyPr>
          <a:lstStyle/>
          <a:p>
            <a:r>
              <a:rPr lang="ja-JP" altLang="en-US" sz="825" b="1" dirty="0">
                <a:solidFill>
                  <a:srgbClr val="000000"/>
                </a:solidFill>
              </a:rPr>
              <a:t>オブジェクトを選択すると、設定された</a:t>
            </a:r>
            <a:endParaRPr lang="en-US" altLang="ja-JP" sz="825" b="1" dirty="0">
              <a:solidFill>
                <a:srgbClr val="000000"/>
              </a:solidFill>
            </a:endParaRPr>
          </a:p>
          <a:p>
            <a:r>
              <a:rPr lang="ja-JP" altLang="en-US" sz="825" b="1" dirty="0">
                <a:solidFill>
                  <a:srgbClr val="000000"/>
                </a:solidFill>
              </a:rPr>
              <a:t>アニメーションの内容がわかります。</a:t>
            </a:r>
            <a:endParaRPr lang="en-US" altLang="ja-JP" sz="825" b="1" dirty="0">
              <a:solidFill>
                <a:srgbClr val="000000"/>
              </a:solidFill>
            </a:endParaRPr>
          </a:p>
        </p:txBody>
      </p:sp>
      <p:sp>
        <p:nvSpPr>
          <p:cNvPr id="39" name="正方形/長方形 38">
            <a:extLst>
              <a:ext uri="{FF2B5EF4-FFF2-40B4-BE49-F238E27FC236}">
                <a16:creationId xmlns:a16="http://schemas.microsoft.com/office/drawing/2014/main" id="{1BA57211-CE76-42D1-8801-8D7A944D6655}"/>
              </a:ext>
            </a:extLst>
          </p:cNvPr>
          <p:cNvSpPr/>
          <p:nvPr/>
        </p:nvSpPr>
        <p:spPr>
          <a:xfrm>
            <a:off x="1080851" y="4530214"/>
            <a:ext cx="355623" cy="275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40" name="直線矢印コネクタ 39">
            <a:extLst>
              <a:ext uri="{FF2B5EF4-FFF2-40B4-BE49-F238E27FC236}">
                <a16:creationId xmlns:a16="http://schemas.microsoft.com/office/drawing/2014/main" id="{DA932F14-4D4E-498B-AB25-8853A63DBE47}"/>
              </a:ext>
            </a:extLst>
          </p:cNvPr>
          <p:cNvCxnSpPr>
            <a:cxnSpLocks/>
            <a:stCxn id="39" idx="2"/>
          </p:cNvCxnSpPr>
          <p:nvPr/>
        </p:nvCxnSpPr>
        <p:spPr>
          <a:xfrm>
            <a:off x="1258662" y="4805234"/>
            <a:ext cx="0" cy="20253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E8B169E-CFC4-498D-88D7-5AE23845065D}"/>
              </a:ext>
            </a:extLst>
          </p:cNvPr>
          <p:cNvSpPr/>
          <p:nvPr/>
        </p:nvSpPr>
        <p:spPr>
          <a:xfrm>
            <a:off x="4831036" y="1908349"/>
            <a:ext cx="3781805" cy="473206"/>
          </a:xfrm>
          <a:prstGeom prst="rect">
            <a:avLst/>
          </a:prstGeom>
        </p:spPr>
        <p:txBody>
          <a:bodyPr wrap="none">
            <a:spAutoFit/>
          </a:bodyPr>
          <a:lstStyle/>
          <a:p>
            <a:r>
              <a:rPr lang="ja-JP" altLang="en-US" sz="825" b="1" dirty="0">
                <a:solidFill>
                  <a:srgbClr val="000000"/>
                </a:solidFill>
              </a:rPr>
              <a:t>アニメーション内容を変更したり、新しくアニメーションを加える場合は、</a:t>
            </a:r>
            <a:endParaRPr lang="en-US" altLang="ja-JP" sz="825" b="1" dirty="0">
              <a:solidFill>
                <a:srgbClr val="000000"/>
              </a:solidFill>
            </a:endParaRPr>
          </a:p>
          <a:p>
            <a:r>
              <a:rPr lang="ja-JP" altLang="en-US" sz="825" b="1" dirty="0">
                <a:solidFill>
                  <a:srgbClr val="000000"/>
                </a:solidFill>
              </a:rPr>
              <a:t>オブジェクトを選択し、アニメーションタブから好きなアニメーションを</a:t>
            </a:r>
            <a:endParaRPr lang="en-US" altLang="ja-JP" sz="825" b="1" dirty="0">
              <a:solidFill>
                <a:srgbClr val="000000"/>
              </a:solidFill>
            </a:endParaRPr>
          </a:p>
          <a:p>
            <a:r>
              <a:rPr lang="ja-JP" altLang="en-US" sz="825" b="1" dirty="0">
                <a:solidFill>
                  <a:srgbClr val="000000"/>
                </a:solidFill>
              </a:rPr>
              <a:t>選択します。</a:t>
            </a:r>
          </a:p>
        </p:txBody>
      </p:sp>
      <p:pic>
        <p:nvPicPr>
          <p:cNvPr id="42" name="図 41">
            <a:extLst>
              <a:ext uri="{FF2B5EF4-FFF2-40B4-BE49-F238E27FC236}">
                <a16:creationId xmlns:a16="http://schemas.microsoft.com/office/drawing/2014/main" id="{F704DF72-1496-463D-A58A-9BB27C11038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81410" y="2348978"/>
            <a:ext cx="2434307" cy="2478567"/>
          </a:xfrm>
          <a:prstGeom prst="rect">
            <a:avLst/>
          </a:prstGeom>
        </p:spPr>
      </p:pic>
      <p:sp>
        <p:nvSpPr>
          <p:cNvPr id="43" name="正方形/長方形 42">
            <a:extLst>
              <a:ext uri="{FF2B5EF4-FFF2-40B4-BE49-F238E27FC236}">
                <a16:creationId xmlns:a16="http://schemas.microsoft.com/office/drawing/2014/main" id="{85FC39CF-16F1-40D6-AB9E-130CC9075937}"/>
              </a:ext>
            </a:extLst>
          </p:cNvPr>
          <p:cNvSpPr/>
          <p:nvPr/>
        </p:nvSpPr>
        <p:spPr>
          <a:xfrm>
            <a:off x="6430247" y="2317087"/>
            <a:ext cx="319311" cy="147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4" name="正方形/長方形 43">
            <a:extLst>
              <a:ext uri="{FF2B5EF4-FFF2-40B4-BE49-F238E27FC236}">
                <a16:creationId xmlns:a16="http://schemas.microsoft.com/office/drawing/2014/main" id="{08E03904-C265-4644-A3EC-CE7F0CBBD575}"/>
              </a:ext>
            </a:extLst>
          </p:cNvPr>
          <p:cNvSpPr/>
          <p:nvPr/>
        </p:nvSpPr>
        <p:spPr>
          <a:xfrm>
            <a:off x="5553009" y="2524536"/>
            <a:ext cx="2451643" cy="232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50" name="正方形/長方形 49">
            <a:extLst>
              <a:ext uri="{FF2B5EF4-FFF2-40B4-BE49-F238E27FC236}">
                <a16:creationId xmlns:a16="http://schemas.microsoft.com/office/drawing/2014/main" id="{DDAC3125-6A46-4C1C-8D75-408B8F8BBAB8}"/>
              </a:ext>
            </a:extLst>
          </p:cNvPr>
          <p:cNvSpPr/>
          <p:nvPr/>
        </p:nvSpPr>
        <p:spPr>
          <a:xfrm>
            <a:off x="4831036" y="4961527"/>
            <a:ext cx="3993401" cy="346249"/>
          </a:xfrm>
          <a:prstGeom prst="rect">
            <a:avLst/>
          </a:prstGeom>
        </p:spPr>
        <p:txBody>
          <a:bodyPr wrap="none">
            <a:spAutoFit/>
          </a:bodyPr>
          <a:lstStyle/>
          <a:p>
            <a:r>
              <a:rPr lang="ja-JP" altLang="en-US" sz="825" b="1" dirty="0">
                <a:solidFill>
                  <a:srgbClr val="000000"/>
                </a:solidFill>
              </a:rPr>
              <a:t>アニメーションタブでは、アニメーション効果のオプション、開始タイミング、</a:t>
            </a:r>
            <a:endParaRPr lang="en-US" altLang="ja-JP" sz="825" b="1" dirty="0">
              <a:solidFill>
                <a:srgbClr val="000000"/>
              </a:solidFill>
            </a:endParaRPr>
          </a:p>
          <a:p>
            <a:r>
              <a:rPr lang="ja-JP" altLang="en-US" sz="825" b="1" dirty="0">
                <a:solidFill>
                  <a:srgbClr val="000000"/>
                </a:solidFill>
              </a:rPr>
              <a:t>所要時間、順番など、細かな設定が可能です。</a:t>
            </a:r>
          </a:p>
        </p:txBody>
      </p:sp>
      <p:pic>
        <p:nvPicPr>
          <p:cNvPr id="52" name="図 51">
            <a:extLst>
              <a:ext uri="{FF2B5EF4-FFF2-40B4-BE49-F238E27FC236}">
                <a16:creationId xmlns:a16="http://schemas.microsoft.com/office/drawing/2014/main" id="{5AE85B8A-5B1F-4A79-AD0F-5B3616721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091" y="5345997"/>
            <a:ext cx="4035179" cy="322616"/>
          </a:xfrm>
          <a:prstGeom prst="rect">
            <a:avLst/>
          </a:prstGeom>
        </p:spPr>
      </p:pic>
      <p:sp>
        <p:nvSpPr>
          <p:cNvPr id="51" name="正方形/長方形 50">
            <a:extLst>
              <a:ext uri="{FF2B5EF4-FFF2-40B4-BE49-F238E27FC236}">
                <a16:creationId xmlns:a16="http://schemas.microsoft.com/office/drawing/2014/main" id="{0BBF6ECF-519F-481D-A1AB-24B3B499C808}"/>
              </a:ext>
            </a:extLst>
          </p:cNvPr>
          <p:cNvSpPr/>
          <p:nvPr/>
        </p:nvSpPr>
        <p:spPr>
          <a:xfrm>
            <a:off x="7223760" y="5373316"/>
            <a:ext cx="1554510" cy="295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 name="図 2">
            <a:extLst>
              <a:ext uri="{FF2B5EF4-FFF2-40B4-BE49-F238E27FC236}">
                <a16:creationId xmlns:a16="http://schemas.microsoft.com/office/drawing/2014/main" id="{C4CEDB9A-0D49-483D-B821-21999F9EF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793" y="2607726"/>
            <a:ext cx="1288987" cy="717232"/>
          </a:xfrm>
          <a:prstGeom prst="rect">
            <a:avLst/>
          </a:prstGeom>
        </p:spPr>
      </p:pic>
      <p:sp>
        <p:nvSpPr>
          <p:cNvPr id="22" name="二等辺三角形 21">
            <a:extLst>
              <a:ext uri="{FF2B5EF4-FFF2-40B4-BE49-F238E27FC236}">
                <a16:creationId xmlns:a16="http://schemas.microsoft.com/office/drawing/2014/main" id="{36D58FB5-5814-4C37-88A5-98B620396EF0}"/>
              </a:ext>
            </a:extLst>
          </p:cNvPr>
          <p:cNvSpPr/>
          <p:nvPr/>
        </p:nvSpPr>
        <p:spPr>
          <a:xfrm rot="5400000">
            <a:off x="2655472" y="2567206"/>
            <a:ext cx="652019" cy="143222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5" name="図 4">
            <a:extLst>
              <a:ext uri="{FF2B5EF4-FFF2-40B4-BE49-F238E27FC236}">
                <a16:creationId xmlns:a16="http://schemas.microsoft.com/office/drawing/2014/main" id="{4022FA49-5F5D-4F8C-9A84-0B0C14537DC2}"/>
              </a:ext>
            </a:extLst>
          </p:cNvPr>
          <p:cNvPicPr>
            <a:picLocks noChangeAspect="1"/>
          </p:cNvPicPr>
          <p:nvPr/>
        </p:nvPicPr>
        <p:blipFill rotWithShape="1">
          <a:blip r:embed="rId8">
            <a:extLst>
              <a:ext uri="{28A0092B-C50C-407E-A947-70E740481C1C}">
                <a14:useLocalDpi xmlns:a14="http://schemas.microsoft.com/office/drawing/2010/main" val="0"/>
              </a:ext>
            </a:extLst>
          </a:blip>
          <a:srcRect l="12489" r="10258" b="9793"/>
          <a:stretch/>
        </p:blipFill>
        <p:spPr>
          <a:xfrm>
            <a:off x="1811689" y="2935362"/>
            <a:ext cx="659099" cy="673091"/>
          </a:xfrm>
          <a:prstGeom prst="ellipse">
            <a:avLst/>
          </a:prstGeom>
          <a:ln w="19050">
            <a:solidFill>
              <a:srgbClr val="FF0000"/>
            </a:solidFill>
          </a:ln>
        </p:spPr>
      </p:pic>
    </p:spTree>
    <p:extLst>
      <p:ext uri="{BB962C8B-B14F-4D97-AF65-F5344CB8AC3E}">
        <p14:creationId xmlns:p14="http://schemas.microsoft.com/office/powerpoint/2010/main" val="2106005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1CA280E5-9A37-4981-848D-1FD1F151FE87}"/>
              </a:ext>
            </a:extLst>
          </p:cNvPr>
          <p:cNvSpPr txBox="1"/>
          <p:nvPr/>
        </p:nvSpPr>
        <p:spPr>
          <a:xfrm>
            <a:off x="7780044" y="5738660"/>
            <a:ext cx="849913" cy="230832"/>
          </a:xfrm>
          <a:prstGeom prst="rect">
            <a:avLst/>
          </a:prstGeom>
          <a:noFill/>
        </p:spPr>
        <p:txBody>
          <a:bodyPr wrap="none" rtlCol="0">
            <a:spAutoFit/>
          </a:bodyPr>
          <a:lstStyle/>
          <a:p>
            <a:r>
              <a:rPr lang="en-US" altLang="ja-JP" sz="900" dirty="0">
                <a:solidFill>
                  <a:schemeClr val="bg1"/>
                </a:solidFill>
                <a:latin typeface="Segoe UI" panose="020B0502040204020203" pitchFamily="34" charset="0"/>
                <a:cs typeface="Segoe UI" panose="020B0502040204020203" pitchFamily="34" charset="0"/>
              </a:rPr>
              <a:t>XX University</a:t>
            </a:r>
            <a:endParaRPr lang="ja-JP" altLang="en-US" sz="900" dirty="0">
              <a:solidFill>
                <a:schemeClr val="bg1"/>
              </a:solidFill>
              <a:latin typeface="Segoe UI" panose="020B0502040204020203" pitchFamily="34" charset="0"/>
              <a:cs typeface="Segoe UI" panose="020B0502040204020203" pitchFamily="34" charset="0"/>
            </a:endParaRPr>
          </a:p>
        </p:txBody>
      </p:sp>
      <p:pic>
        <p:nvPicPr>
          <p:cNvPr id="6" name="図 5">
            <a:extLst>
              <a:ext uri="{FF2B5EF4-FFF2-40B4-BE49-F238E27FC236}">
                <a16:creationId xmlns:a16="http://schemas.microsoft.com/office/drawing/2014/main" id="{9A118E23-FB0B-4024-B090-BEB4A098DB05}"/>
              </a:ext>
            </a:extLst>
          </p:cNvPr>
          <p:cNvPicPr>
            <a:picLocks noChangeAspect="1"/>
          </p:cNvPicPr>
          <p:nvPr/>
        </p:nvPicPr>
        <p:blipFill rotWithShape="1">
          <a:blip r:embed="rId3">
            <a:extLst>
              <a:ext uri="{28A0092B-C50C-407E-A947-70E740481C1C}">
                <a14:useLocalDpi xmlns:a14="http://schemas.microsoft.com/office/drawing/2010/main" val="0"/>
              </a:ext>
            </a:extLst>
          </a:blip>
          <a:srcRect l="-5852"/>
          <a:stretch/>
        </p:blipFill>
        <p:spPr>
          <a:xfrm>
            <a:off x="6478590" y="5478550"/>
            <a:ext cx="204856" cy="193739"/>
          </a:xfrm>
          <a:prstGeom prst="rect">
            <a:avLst/>
          </a:prstGeom>
        </p:spPr>
      </p:pic>
      <p:sp>
        <p:nvSpPr>
          <p:cNvPr id="7" name="テキスト ボックス 6">
            <a:extLst>
              <a:ext uri="{FF2B5EF4-FFF2-40B4-BE49-F238E27FC236}">
                <a16:creationId xmlns:a16="http://schemas.microsoft.com/office/drawing/2014/main" id="{4381F33A-3077-4D36-811E-ED446A3FCE60}"/>
              </a:ext>
            </a:extLst>
          </p:cNvPr>
          <p:cNvSpPr txBox="1"/>
          <p:nvPr/>
        </p:nvSpPr>
        <p:spPr>
          <a:xfrm>
            <a:off x="3891761" y="3327575"/>
            <a:ext cx="4926349" cy="1015663"/>
          </a:xfrm>
          <a:prstGeom prst="rect">
            <a:avLst/>
          </a:prstGeom>
          <a:noFill/>
        </p:spPr>
        <p:txBody>
          <a:bodyPr wrap="none" rtlCol="0">
            <a:spAutoFit/>
          </a:bodyPr>
          <a:lstStyle/>
          <a:p>
            <a:pPr algn="r"/>
            <a:r>
              <a:rPr lang="en-US" altLang="ja-JP" sz="6000" dirty="0">
                <a:solidFill>
                  <a:srgbClr val="175A96"/>
                </a:solidFill>
                <a:latin typeface="Segoe UI" panose="020B0502040204020203" pitchFamily="34" charset="0"/>
                <a:cs typeface="Segoe UI" panose="020B0502040204020203" pitchFamily="34" charset="0"/>
              </a:rPr>
              <a:t>Title/Headline</a:t>
            </a:r>
            <a:endParaRPr lang="ja-JP" altLang="en-US" sz="6000" dirty="0">
              <a:solidFill>
                <a:srgbClr val="175A96"/>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A4F6A5-F041-404F-A306-34FD0ACE7A91}"/>
              </a:ext>
            </a:extLst>
          </p:cNvPr>
          <p:cNvSpPr txBox="1"/>
          <p:nvPr/>
        </p:nvSpPr>
        <p:spPr>
          <a:xfrm>
            <a:off x="7550355" y="4194993"/>
            <a:ext cx="1258230" cy="346249"/>
          </a:xfrm>
          <a:prstGeom prst="rect">
            <a:avLst/>
          </a:prstGeom>
          <a:noFill/>
        </p:spPr>
        <p:txBody>
          <a:bodyPr wrap="none" rtlCol="0">
            <a:spAutoFit/>
          </a:bodyPr>
          <a:lstStyle/>
          <a:p>
            <a:pPr algn="r"/>
            <a:r>
              <a:rPr lang="en-US" altLang="ja-JP" sz="1650" dirty="0">
                <a:solidFill>
                  <a:srgbClr val="175A96"/>
                </a:solidFill>
                <a:latin typeface="Segoe UI Semibold" panose="020B0702040204020203" pitchFamily="34" charset="0"/>
                <a:cs typeface="Segoe UI Semibold" panose="020B0702040204020203" pitchFamily="34" charset="0"/>
              </a:rPr>
              <a:t>20XX.00.00</a:t>
            </a:r>
            <a:endParaRPr lang="ja-JP" altLang="en-US" sz="1650" dirty="0">
              <a:solidFill>
                <a:srgbClr val="175A96"/>
              </a:solidFill>
              <a:latin typeface="Segoe UI Semibold" panose="020B0702040204020203" pitchFamily="34" charset="0"/>
              <a:cs typeface="Segoe UI Semibold" panose="020B0702040204020203" pitchFamily="34" charset="0"/>
            </a:endParaRPr>
          </a:p>
        </p:txBody>
      </p:sp>
      <p:sp>
        <p:nvSpPr>
          <p:cNvPr id="9" name="テキスト ボックス 8">
            <a:extLst>
              <a:ext uri="{FF2B5EF4-FFF2-40B4-BE49-F238E27FC236}">
                <a16:creationId xmlns:a16="http://schemas.microsoft.com/office/drawing/2014/main" id="{C9A9D5C6-0E56-4C30-AF63-56946C6048F5}"/>
              </a:ext>
            </a:extLst>
          </p:cNvPr>
          <p:cNvSpPr txBox="1"/>
          <p:nvPr/>
        </p:nvSpPr>
        <p:spPr>
          <a:xfrm>
            <a:off x="7014760" y="5106003"/>
            <a:ext cx="1793824" cy="300082"/>
          </a:xfrm>
          <a:prstGeom prst="rect">
            <a:avLst/>
          </a:prstGeom>
          <a:noFill/>
        </p:spPr>
        <p:txBody>
          <a:bodyPr wrap="none" rtlCol="0">
            <a:spAutoFit/>
          </a:bodyPr>
          <a:lstStyle/>
          <a:p>
            <a:pPr algn="r"/>
            <a:r>
              <a:rPr lang="en-US" altLang="ja-JP" sz="1350" dirty="0">
                <a:latin typeface="Segoe UI Semibold" panose="020B0702040204020203" pitchFamily="34" charset="0"/>
                <a:cs typeface="Segoe UI Semibold" panose="020B0702040204020203" pitchFamily="34" charset="0"/>
              </a:rPr>
              <a:t>XX University  Name</a:t>
            </a:r>
            <a:endParaRPr lang="ja-JP" altLang="en-US" sz="1350" dirty="0">
              <a:latin typeface="Segoe UI Semibold" panose="020B0702040204020203" pitchFamily="34" charset="0"/>
              <a:cs typeface="Segoe UI Semibold" panose="020B0702040204020203" pitchFamily="34" charset="0"/>
            </a:endParaRPr>
          </a:p>
        </p:txBody>
      </p:sp>
      <p:sp>
        <p:nvSpPr>
          <p:cNvPr id="10" name="テキスト ボックス 9">
            <a:extLst>
              <a:ext uri="{FF2B5EF4-FFF2-40B4-BE49-F238E27FC236}">
                <a16:creationId xmlns:a16="http://schemas.microsoft.com/office/drawing/2014/main" id="{933FB235-DD71-4A18-A6C3-9B11D477D83C}"/>
              </a:ext>
            </a:extLst>
          </p:cNvPr>
          <p:cNvSpPr txBox="1"/>
          <p:nvPr/>
        </p:nvSpPr>
        <p:spPr>
          <a:xfrm>
            <a:off x="6641811" y="5467953"/>
            <a:ext cx="982961"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000-0000-0000</a:t>
            </a:r>
            <a:endParaRPr lang="ja-JP" altLang="en-US" sz="900" dirty="0">
              <a:latin typeface="Segoe UI Semibold" panose="020B0702040204020203" pitchFamily="34" charset="0"/>
              <a:cs typeface="Segoe UI Semibold" panose="020B0702040204020203" pitchFamily="34" charset="0"/>
            </a:endParaRPr>
          </a:p>
        </p:txBody>
      </p:sp>
      <p:grpSp>
        <p:nvGrpSpPr>
          <p:cNvPr id="11" name="グループ化 10">
            <a:extLst>
              <a:ext uri="{FF2B5EF4-FFF2-40B4-BE49-F238E27FC236}">
                <a16:creationId xmlns:a16="http://schemas.microsoft.com/office/drawing/2014/main" id="{5E5F06F1-DF37-4EB7-8A9F-1D66BE9253B9}"/>
              </a:ext>
            </a:extLst>
          </p:cNvPr>
          <p:cNvGrpSpPr/>
          <p:nvPr/>
        </p:nvGrpSpPr>
        <p:grpSpPr>
          <a:xfrm>
            <a:off x="7709590" y="5478550"/>
            <a:ext cx="193530" cy="193530"/>
            <a:chOff x="8190300" y="6161733"/>
            <a:chExt cx="258040" cy="258040"/>
          </a:xfrm>
        </p:grpSpPr>
        <p:sp>
          <p:nvSpPr>
            <p:cNvPr id="12" name="楕円 11">
              <a:extLst>
                <a:ext uri="{FF2B5EF4-FFF2-40B4-BE49-F238E27FC236}">
                  <a16:creationId xmlns:a16="http://schemas.microsoft.com/office/drawing/2014/main" id="{41BC1A0F-90B8-4CA9-AA36-04B8AA936B1A}"/>
                </a:ext>
              </a:extLst>
            </p:cNvPr>
            <p:cNvSpPr/>
            <p:nvPr userDrawn="1"/>
          </p:nvSpPr>
          <p:spPr>
            <a:xfrm>
              <a:off x="8190300" y="6161733"/>
              <a:ext cx="258040" cy="258040"/>
            </a:xfrm>
            <a:prstGeom prst="ellipse">
              <a:avLst/>
            </a:prstGeom>
            <a:solidFill>
              <a:srgbClr val="1F2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grpSp>
          <p:nvGrpSpPr>
            <p:cNvPr id="13" name="グループ化 12">
              <a:extLst>
                <a:ext uri="{FF2B5EF4-FFF2-40B4-BE49-F238E27FC236}">
                  <a16:creationId xmlns:a16="http://schemas.microsoft.com/office/drawing/2014/main" id="{FCAD5CA5-C321-4944-B6C5-92A38CE64CC4}"/>
                </a:ext>
              </a:extLst>
            </p:cNvPr>
            <p:cNvGrpSpPr/>
            <p:nvPr userDrawn="1"/>
          </p:nvGrpSpPr>
          <p:grpSpPr>
            <a:xfrm>
              <a:off x="8234788" y="6238130"/>
              <a:ext cx="169065" cy="105247"/>
              <a:chOff x="7711286" y="6034336"/>
              <a:chExt cx="434926" cy="270748"/>
            </a:xfrm>
          </p:grpSpPr>
          <p:sp>
            <p:nvSpPr>
              <p:cNvPr id="16" name="Freeform 33">
                <a:extLst>
                  <a:ext uri="{FF2B5EF4-FFF2-40B4-BE49-F238E27FC236}">
                    <a16:creationId xmlns:a16="http://schemas.microsoft.com/office/drawing/2014/main" id="{2DDAEF00-D105-4C78-9115-B81B8E2497CF}"/>
                  </a:ext>
                </a:extLst>
              </p:cNvPr>
              <p:cNvSpPr>
                <a:spLocks/>
              </p:cNvSpPr>
              <p:nvPr/>
            </p:nvSpPr>
            <p:spPr bwMode="auto">
              <a:xfrm>
                <a:off x="7711286" y="6034336"/>
                <a:ext cx="434926" cy="270748"/>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chemeClr val="bg1"/>
              </a:solidFill>
              <a:ln>
                <a:noFill/>
              </a:ln>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 name="Freeform 34">
                <a:extLst>
                  <a:ext uri="{FF2B5EF4-FFF2-40B4-BE49-F238E27FC236}">
                    <a16:creationId xmlns:a16="http://schemas.microsoft.com/office/drawing/2014/main" id="{FCA20034-1CFB-4D6C-93EA-E120A338ED96}"/>
                  </a:ext>
                </a:extLst>
              </p:cNvPr>
              <p:cNvSpPr>
                <a:spLocks/>
              </p:cNvSpPr>
              <p:nvPr/>
            </p:nvSpPr>
            <p:spPr bwMode="auto">
              <a:xfrm>
                <a:off x="7711286" y="6106343"/>
                <a:ext cx="434926" cy="126733"/>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chemeClr val="tx1"/>
              </a:solidFill>
              <a:ln w="9525">
                <a:noFill/>
                <a:round/>
                <a:headEnd/>
                <a:tailEnd/>
              </a:ln>
              <a:extLst/>
            </p:spPr>
            <p:txBody>
              <a:bodyPr vert="horz" wrap="square" lIns="62215" tIns="31107" rIns="62215" bIns="31107" numCol="1" anchor="t" anchorCtr="0" compatLnSpc="1">
                <a:prstTxWarp prst="textNoShape">
                  <a:avLst/>
                </a:prstTxWarp>
              </a:bodyPr>
              <a:lstStyle/>
              <a:p>
                <a:endParaRPr lang="ja-JP" altLang="en-US" sz="1225" dirty="0"/>
              </a:p>
            </p:txBody>
          </p:sp>
        </p:grpSp>
      </p:grpSp>
      <p:sp>
        <p:nvSpPr>
          <p:cNvPr id="18" name="テキスト ボックス 17">
            <a:extLst>
              <a:ext uri="{FF2B5EF4-FFF2-40B4-BE49-F238E27FC236}">
                <a16:creationId xmlns:a16="http://schemas.microsoft.com/office/drawing/2014/main" id="{31086C68-4A15-4B4D-906E-BBD7D8A94B85}"/>
              </a:ext>
            </a:extLst>
          </p:cNvPr>
          <p:cNvSpPr txBox="1"/>
          <p:nvPr/>
        </p:nvSpPr>
        <p:spPr>
          <a:xfrm>
            <a:off x="7875396" y="5467953"/>
            <a:ext cx="978153"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mail@xxx.xx.xx</a:t>
            </a:r>
            <a:endParaRPr lang="ja-JP" altLang="en-US" sz="9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919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P spid="9" grpId="0"/>
      <p:bldP spid="10"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C0385A7-0901-460A-88BE-0CC61EE9D377}"/>
              </a:ext>
            </a:extLst>
          </p:cNvPr>
          <p:cNvSpPr txBox="1"/>
          <p:nvPr/>
        </p:nvSpPr>
        <p:spPr>
          <a:xfrm>
            <a:off x="94280" y="905665"/>
            <a:ext cx="3379451" cy="461665"/>
          </a:xfrm>
          <a:prstGeom prst="rect">
            <a:avLst/>
          </a:prstGeom>
          <a:noFill/>
        </p:spPr>
        <p:txBody>
          <a:bodyPr wrap="none" rtlCol="0">
            <a:spAutoFit/>
          </a:bodyPr>
          <a:lstStyle/>
          <a:p>
            <a:r>
              <a:rPr lang="en-US" altLang="ja-JP" sz="2400" b="1" dirty="0">
                <a:solidFill>
                  <a:schemeClr val="bg1"/>
                </a:solidFill>
              </a:rPr>
              <a:t>01 Project Objectives</a:t>
            </a:r>
            <a:endParaRPr lang="ja-JP" altLang="en-US" sz="2400" b="1" dirty="0">
              <a:solidFill>
                <a:schemeClr val="bg1"/>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2232025" y="4757001"/>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目的のまとめテキストを入力</a:t>
            </a:r>
            <a:endParaRPr lang="ja-JP" altLang="en-US" sz="2700" dirty="0">
              <a:solidFill>
                <a:schemeClr val="tx1">
                  <a:lumMod val="75000"/>
                  <a:lumOff val="25000"/>
                </a:schemeClr>
              </a:solidFill>
            </a:endParaRPr>
          </a:p>
        </p:txBody>
      </p:sp>
      <p:sp>
        <p:nvSpPr>
          <p:cNvPr id="2" name="スライド番号プレースホルダー 1">
            <a:extLst>
              <a:ext uri="{FF2B5EF4-FFF2-40B4-BE49-F238E27FC236}">
                <a16:creationId xmlns:a16="http://schemas.microsoft.com/office/drawing/2014/main" id="{123895B6-F7DF-4914-BE4F-65D67BC9CC34}"/>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37</a:t>
            </a:fld>
            <a:endParaRPr lang="ja-JP" altLang="en-US" dirty="0"/>
          </a:p>
        </p:txBody>
      </p:sp>
      <p:sp>
        <p:nvSpPr>
          <p:cNvPr id="27" name="テキスト ボックス 26">
            <a:extLst>
              <a:ext uri="{FF2B5EF4-FFF2-40B4-BE49-F238E27FC236}">
                <a16:creationId xmlns:a16="http://schemas.microsoft.com/office/drawing/2014/main" id="{1CA280E5-9A37-4981-848D-1FD1F151FE87}"/>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B4684C53-8171-4C96-8FA4-37F56591AC93}"/>
              </a:ext>
            </a:extLst>
          </p:cNvPr>
          <p:cNvSpPr/>
          <p:nvPr/>
        </p:nvSpPr>
        <p:spPr>
          <a:xfrm>
            <a:off x="977630" y="2018788"/>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1</a:t>
            </a:r>
            <a:endParaRPr lang="ja-JP" altLang="en-US" sz="2700" b="1" dirty="0">
              <a:solidFill>
                <a:schemeClr val="bg1"/>
              </a:solidFill>
            </a:endParaRPr>
          </a:p>
        </p:txBody>
      </p:sp>
      <p:sp>
        <p:nvSpPr>
          <p:cNvPr id="21" name="正方形/長方形 20">
            <a:extLst>
              <a:ext uri="{FF2B5EF4-FFF2-40B4-BE49-F238E27FC236}">
                <a16:creationId xmlns:a16="http://schemas.microsoft.com/office/drawing/2014/main" id="{11F7E950-0EED-4F8C-8026-1867F6678569}"/>
              </a:ext>
            </a:extLst>
          </p:cNvPr>
          <p:cNvSpPr/>
          <p:nvPr/>
        </p:nvSpPr>
        <p:spPr>
          <a:xfrm>
            <a:off x="2597286" y="2018788"/>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プロジェクト周知活動による認知向上</a:t>
            </a:r>
          </a:p>
        </p:txBody>
      </p:sp>
      <p:sp>
        <p:nvSpPr>
          <p:cNvPr id="22" name="正方形/長方形 21">
            <a:extLst>
              <a:ext uri="{FF2B5EF4-FFF2-40B4-BE49-F238E27FC236}">
                <a16:creationId xmlns:a16="http://schemas.microsoft.com/office/drawing/2014/main" id="{5D591065-8569-4289-9286-AF02A2E53E83}"/>
              </a:ext>
            </a:extLst>
          </p:cNvPr>
          <p:cNvSpPr/>
          <p:nvPr/>
        </p:nvSpPr>
        <p:spPr>
          <a:xfrm>
            <a:off x="977630" y="2894602"/>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2</a:t>
            </a:r>
            <a:endParaRPr lang="ja-JP" altLang="en-US" sz="2700" b="1" dirty="0">
              <a:solidFill>
                <a:schemeClr val="bg1"/>
              </a:solidFill>
            </a:endParaRPr>
          </a:p>
        </p:txBody>
      </p:sp>
      <p:sp>
        <p:nvSpPr>
          <p:cNvPr id="30" name="正方形/長方形 29">
            <a:extLst>
              <a:ext uri="{FF2B5EF4-FFF2-40B4-BE49-F238E27FC236}">
                <a16:creationId xmlns:a16="http://schemas.microsoft.com/office/drawing/2014/main" id="{02DF2E1C-683B-4962-93F7-A494354880FD}"/>
              </a:ext>
            </a:extLst>
          </p:cNvPr>
          <p:cNvSpPr/>
          <p:nvPr/>
        </p:nvSpPr>
        <p:spPr>
          <a:xfrm>
            <a:off x="2597286" y="2894602"/>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
        <p:nvSpPr>
          <p:cNvPr id="31" name="正方形/長方形 30">
            <a:extLst>
              <a:ext uri="{FF2B5EF4-FFF2-40B4-BE49-F238E27FC236}">
                <a16:creationId xmlns:a16="http://schemas.microsoft.com/office/drawing/2014/main" id="{2DA0B727-CFAB-4A2A-BC89-DA6527315F5F}"/>
              </a:ext>
            </a:extLst>
          </p:cNvPr>
          <p:cNvSpPr/>
          <p:nvPr/>
        </p:nvSpPr>
        <p:spPr>
          <a:xfrm>
            <a:off x="977630" y="3786337"/>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3</a:t>
            </a:r>
            <a:endParaRPr lang="ja-JP" altLang="en-US" sz="2700" b="1" dirty="0">
              <a:solidFill>
                <a:schemeClr val="bg1"/>
              </a:solidFill>
            </a:endParaRPr>
          </a:p>
        </p:txBody>
      </p:sp>
      <p:sp>
        <p:nvSpPr>
          <p:cNvPr id="32" name="正方形/長方形 31">
            <a:extLst>
              <a:ext uri="{FF2B5EF4-FFF2-40B4-BE49-F238E27FC236}">
                <a16:creationId xmlns:a16="http://schemas.microsoft.com/office/drawing/2014/main" id="{3667D8CC-863C-47BF-879B-B395A29407C4}"/>
              </a:ext>
            </a:extLst>
          </p:cNvPr>
          <p:cNvSpPr/>
          <p:nvPr/>
        </p:nvSpPr>
        <p:spPr>
          <a:xfrm>
            <a:off x="2597286" y="3786337"/>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Tree>
    <p:extLst>
      <p:ext uri="{BB962C8B-B14F-4D97-AF65-F5344CB8AC3E}">
        <p14:creationId xmlns:p14="http://schemas.microsoft.com/office/powerpoint/2010/main" val="383853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1" nodeType="afterEffect">
                                  <p:stCondLst>
                                    <p:cond delay="0"/>
                                  </p:stCondLst>
                                  <p:iterate type="lt">
                                    <p:tmPct val="0"/>
                                  </p:iterate>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21"/>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grpId="0" nodeType="afterEffect">
                                  <p:stCondLst>
                                    <p:cond delay="0"/>
                                  </p:stCondLst>
                                  <p:iterate type="lt">
                                    <p:tmPct val="0"/>
                                  </p:iterate>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15" presetClass="emph" presetSubtype="0" grpId="1" nodeType="afterEffect">
                                  <p:stCondLst>
                                    <p:cond delay="0"/>
                                  </p:stCondLst>
                                  <p:iterate type="lt">
                                    <p:tmAbs val="25"/>
                                  </p:iterate>
                                  <p:childTnLst>
                                    <p:set>
                                      <p:cBhvr override="childStyle">
                                        <p:cTn id="33" dur="indefinite"/>
                                        <p:tgtEl>
                                          <p:spTgt spid="30"/>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grpId="0" nodeType="afterEffect">
                                  <p:stCondLst>
                                    <p:cond delay="0"/>
                                  </p:stCondLst>
                                  <p:iterate type="lt">
                                    <p:tmPct val="0"/>
                                  </p:iterate>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1000"/>
                            </p:stCondLst>
                            <p:childTnLst>
                              <p:par>
                                <p:cTn id="44" presetID="15" presetClass="emph" presetSubtype="0" grpId="1" nodeType="afterEffect">
                                  <p:stCondLst>
                                    <p:cond delay="0"/>
                                  </p:stCondLst>
                                  <p:iterate type="lt">
                                    <p:tmAbs val="25"/>
                                  </p:iterate>
                                  <p:childTnLst>
                                    <p:set>
                                      <p:cBhvr override="childStyle">
                                        <p:cTn id="45" dur="indefinite"/>
                                        <p:tgtEl>
                                          <p:spTgt spid="32"/>
                                        </p:tgtEl>
                                        <p:attrNameLst>
                                          <p:attrName>style.fontWeight</p:attrName>
                                        </p:attrNameLst>
                                      </p:cBhvr>
                                      <p:to>
                                        <p:strVal val="bold"/>
                                      </p:to>
                                    </p:set>
                                  </p:childTnLst>
                                </p:cTn>
                              </p:par>
                            </p:childTnLst>
                          </p:cTn>
                        </p:par>
                        <p:par>
                          <p:cTn id="46" fill="hold">
                            <p:stCondLst>
                              <p:cond delay="1525"/>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 grpId="0" animBg="1"/>
      <p:bldP spid="21" grpId="0" animBg="1"/>
      <p:bldP spid="21" grpId="1" animBg="1"/>
      <p:bldP spid="22" grpId="0" animBg="1"/>
      <p:bldP spid="30" grpId="0" animBg="1"/>
      <p:bldP spid="30" grpId="1" animBg="1"/>
      <p:bldP spid="31" grpId="0" animBg="1"/>
      <p:bldP spid="32" grpId="0" animBg="1"/>
      <p:bldP spid="32" grpId="1"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0" name="直線コネクタ 19">
            <a:extLst>
              <a:ext uri="{FF2B5EF4-FFF2-40B4-BE49-F238E27FC236}">
                <a16:creationId xmlns:a16="http://schemas.microsoft.com/office/drawing/2014/main" id="{166EBBB6-3722-4AC7-8168-14DB7929DD10}"/>
              </a:ext>
            </a:extLst>
          </p:cNvPr>
          <p:cNvCxnSpPr/>
          <p:nvPr/>
        </p:nvCxnSpPr>
        <p:spPr>
          <a:xfrm flipH="1">
            <a:off x="3196642" y="2287820"/>
            <a:ext cx="1372387" cy="2259213"/>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4DFC-1C43-4E53-9895-10FC16EA911F}"/>
              </a:ext>
            </a:extLst>
          </p:cNvPr>
          <p:cNvCxnSpPr>
            <a:cxnSpLocks/>
          </p:cNvCxnSpPr>
          <p:nvPr/>
        </p:nvCxnSpPr>
        <p:spPr>
          <a:xfrm>
            <a:off x="4569029" y="2283379"/>
            <a:ext cx="1329125" cy="2263655"/>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465E922-7C5D-401A-9B69-66C29A9A0049}"/>
              </a:ext>
            </a:extLst>
          </p:cNvPr>
          <p:cNvCxnSpPr>
            <a:cxnSpLocks/>
          </p:cNvCxnSpPr>
          <p:nvPr/>
        </p:nvCxnSpPr>
        <p:spPr>
          <a:xfrm>
            <a:off x="3196642" y="4538150"/>
            <a:ext cx="2701512" cy="0"/>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EBBD1D59-523C-425C-AF5A-6262B59BCB11}"/>
              </a:ext>
            </a:extLst>
          </p:cNvPr>
          <p:cNvSpPr/>
          <p:nvPr/>
        </p:nvSpPr>
        <p:spPr>
          <a:xfrm>
            <a:off x="3807126" y="1631951"/>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1" name="楕円 30">
            <a:extLst>
              <a:ext uri="{FF2B5EF4-FFF2-40B4-BE49-F238E27FC236}">
                <a16:creationId xmlns:a16="http://schemas.microsoft.com/office/drawing/2014/main" id="{C5CD63E9-F7B1-41DE-B7A9-2D7EF7595B2F}"/>
              </a:ext>
            </a:extLst>
          </p:cNvPr>
          <p:cNvSpPr/>
          <p:nvPr/>
        </p:nvSpPr>
        <p:spPr>
          <a:xfrm>
            <a:off x="2393879"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2" name="楕円 31">
            <a:extLst>
              <a:ext uri="{FF2B5EF4-FFF2-40B4-BE49-F238E27FC236}">
                <a16:creationId xmlns:a16="http://schemas.microsoft.com/office/drawing/2014/main" id="{B5A10C4A-01BE-4D9A-A973-904D03FB2BC7}"/>
              </a:ext>
            </a:extLst>
          </p:cNvPr>
          <p:cNvSpPr/>
          <p:nvPr/>
        </p:nvSpPr>
        <p:spPr>
          <a:xfrm>
            <a:off x="5059488"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3" name="正方形/長方形 32">
            <a:extLst>
              <a:ext uri="{FF2B5EF4-FFF2-40B4-BE49-F238E27FC236}">
                <a16:creationId xmlns:a16="http://schemas.microsoft.com/office/drawing/2014/main" id="{5D2B555F-231B-4EC7-98AC-252F3EE2F1D2}"/>
              </a:ext>
            </a:extLst>
          </p:cNvPr>
          <p:cNvSpPr/>
          <p:nvPr/>
        </p:nvSpPr>
        <p:spPr>
          <a:xfrm>
            <a:off x="5393208" y="2255354"/>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4" name="正方形/長方形 33">
            <a:extLst>
              <a:ext uri="{FF2B5EF4-FFF2-40B4-BE49-F238E27FC236}">
                <a16:creationId xmlns:a16="http://schemas.microsoft.com/office/drawing/2014/main" id="{95D76334-83CB-438E-A797-DAAF03D7ADA9}"/>
              </a:ext>
            </a:extLst>
          </p:cNvPr>
          <p:cNvSpPr/>
          <p:nvPr/>
        </p:nvSpPr>
        <p:spPr>
          <a:xfrm>
            <a:off x="910243" y="4334880"/>
            <a:ext cx="1396536" cy="300082"/>
          </a:xfrm>
          <a:prstGeom prst="rect">
            <a:avLst/>
          </a:prstGeom>
        </p:spPr>
        <p:txBody>
          <a:bodyPr wrap="none">
            <a:spAutoFit/>
          </a:bodyPr>
          <a:lstStyle/>
          <a:p>
            <a:pPr algn="r"/>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5" name="正方形/長方形 34">
            <a:extLst>
              <a:ext uri="{FF2B5EF4-FFF2-40B4-BE49-F238E27FC236}">
                <a16:creationId xmlns:a16="http://schemas.microsoft.com/office/drawing/2014/main" id="{5AC14BA9-B3F4-4ECB-AE45-2FBACFC2C441}"/>
              </a:ext>
            </a:extLst>
          </p:cNvPr>
          <p:cNvSpPr/>
          <p:nvPr/>
        </p:nvSpPr>
        <p:spPr>
          <a:xfrm>
            <a:off x="6768334" y="4334880"/>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6" name="正方形/長方形 35">
            <a:extLst>
              <a:ext uri="{FF2B5EF4-FFF2-40B4-BE49-F238E27FC236}">
                <a16:creationId xmlns:a16="http://schemas.microsoft.com/office/drawing/2014/main" id="{6AC18FB8-D98C-4A5D-B391-D3BE70FCDDA6}"/>
              </a:ext>
            </a:extLst>
          </p:cNvPr>
          <p:cNvSpPr/>
          <p:nvPr/>
        </p:nvSpPr>
        <p:spPr>
          <a:xfrm>
            <a:off x="2924522" y="3125352"/>
            <a:ext cx="3300904" cy="715581"/>
          </a:xfrm>
          <a:prstGeom prst="rect">
            <a:avLst/>
          </a:prstGeom>
        </p:spPr>
        <p:txBody>
          <a:bodyPr wrap="none">
            <a:spAutoFit/>
          </a:bodyPr>
          <a:lstStyle/>
          <a:p>
            <a:pPr algn="ctr"/>
            <a:r>
              <a:rPr lang="ja-JP" altLang="en-US" sz="4050" b="1" dirty="0">
                <a:solidFill>
                  <a:schemeClr val="tx1">
                    <a:lumMod val="75000"/>
                    <a:lumOff val="25000"/>
                  </a:schemeClr>
                </a:solidFill>
              </a:rPr>
              <a:t>テキスト入力</a:t>
            </a:r>
            <a:endParaRPr lang="ja-JP" altLang="en-US" sz="4050" dirty="0">
              <a:solidFill>
                <a:schemeClr val="tx1">
                  <a:lumMod val="75000"/>
                  <a:lumOff val="25000"/>
                </a:schemeClr>
              </a:solidFill>
            </a:endParaRPr>
          </a:p>
        </p:txBody>
      </p:sp>
      <p:sp>
        <p:nvSpPr>
          <p:cNvPr id="15" name="テキスト ボックス 14">
            <a:extLst>
              <a:ext uri="{FF2B5EF4-FFF2-40B4-BE49-F238E27FC236}">
                <a16:creationId xmlns:a16="http://schemas.microsoft.com/office/drawing/2014/main" id="{11D3EB4E-3C9C-4427-9620-369E52F92DE7}"/>
              </a:ext>
            </a:extLst>
          </p:cNvPr>
          <p:cNvSpPr txBox="1"/>
          <p:nvPr/>
        </p:nvSpPr>
        <p:spPr>
          <a:xfrm>
            <a:off x="94280" y="905665"/>
            <a:ext cx="3693640" cy="461665"/>
          </a:xfrm>
          <a:prstGeom prst="rect">
            <a:avLst/>
          </a:prstGeom>
          <a:noFill/>
        </p:spPr>
        <p:txBody>
          <a:bodyPr wrap="none" rtlCol="0">
            <a:spAutoFit/>
          </a:bodyPr>
          <a:lstStyle/>
          <a:p>
            <a:r>
              <a:rPr lang="en-US" altLang="ja-JP" sz="2400" b="1" dirty="0">
                <a:solidFill>
                  <a:schemeClr val="bg1"/>
                </a:solidFill>
              </a:rPr>
              <a:t>02 The Key 3 Elements </a:t>
            </a:r>
          </a:p>
        </p:txBody>
      </p:sp>
      <p:sp>
        <p:nvSpPr>
          <p:cNvPr id="16" name="テキスト ボックス 15">
            <a:extLst>
              <a:ext uri="{FF2B5EF4-FFF2-40B4-BE49-F238E27FC236}">
                <a16:creationId xmlns:a16="http://schemas.microsoft.com/office/drawing/2014/main" id="{AF58C8AF-EE1B-427E-B5B9-BD6AB7FB7BCB}"/>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7" name="スライド番号プレースホルダー 1">
            <a:extLst>
              <a:ext uri="{FF2B5EF4-FFF2-40B4-BE49-F238E27FC236}">
                <a16:creationId xmlns:a16="http://schemas.microsoft.com/office/drawing/2014/main" id="{D17D70CB-129D-47AC-903A-15577ED495AE}"/>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38</a:t>
            </a:fld>
            <a:endParaRPr lang="ja-JP" altLang="en-US" dirty="0"/>
          </a:p>
        </p:txBody>
      </p:sp>
    </p:spTree>
    <p:extLst>
      <p:ext uri="{BB962C8B-B14F-4D97-AF65-F5344CB8AC3E}">
        <p14:creationId xmlns:p14="http://schemas.microsoft.com/office/powerpoint/2010/main" val="11556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75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5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75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par>
                          <p:cTn id="43" fill="hold">
                            <p:stCondLst>
                              <p:cond delay="75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p:bldP spid="34" grpId="0"/>
      <p:bldP spid="35" grpId="0"/>
      <p:bldP spid="36"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96BFD59E-049D-4E6D-96CE-44F61EC1E292}"/>
              </a:ext>
            </a:extLst>
          </p:cNvPr>
          <p:cNvSpPr>
            <a:spLocks noGrp="1"/>
          </p:cNvSpPr>
          <p:nvPr>
            <p:ph type="chart" sz="quarter" idx="15"/>
          </p:nvPr>
        </p:nvSpPr>
        <p:spPr/>
      </p:sp>
      <p:sp>
        <p:nvSpPr>
          <p:cNvPr id="9" name="正方形/長方形 8">
            <a:extLst>
              <a:ext uri="{FF2B5EF4-FFF2-40B4-BE49-F238E27FC236}">
                <a16:creationId xmlns:a16="http://schemas.microsoft.com/office/drawing/2014/main" id="{E58CC942-189B-4662-8B18-0F384E63E306}"/>
              </a:ext>
            </a:extLst>
          </p:cNvPr>
          <p:cNvSpPr/>
          <p:nvPr/>
        </p:nvSpPr>
        <p:spPr>
          <a:xfrm>
            <a:off x="2232026" y="1638656"/>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グラフの説明テキストを入力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64D9C779-714E-4D61-AC48-86B4F0A5100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2CB39F-2011-4E3A-A8B8-94E862E0BC54}"/>
              </a:ext>
            </a:extLst>
          </p:cNvPr>
          <p:cNvSpPr txBox="1"/>
          <p:nvPr/>
        </p:nvSpPr>
        <p:spPr>
          <a:xfrm>
            <a:off x="94280" y="905665"/>
            <a:ext cx="2962671" cy="461665"/>
          </a:xfrm>
          <a:prstGeom prst="rect">
            <a:avLst/>
          </a:prstGeom>
          <a:noFill/>
        </p:spPr>
        <p:txBody>
          <a:bodyPr wrap="none" rtlCol="0">
            <a:spAutoFit/>
          </a:bodyPr>
          <a:lstStyle/>
          <a:p>
            <a:r>
              <a:rPr lang="en-US" altLang="ja-JP" sz="2400" b="1" dirty="0">
                <a:solidFill>
                  <a:schemeClr val="bg1"/>
                </a:solidFill>
              </a:rPr>
              <a:t>03 Reference Data</a:t>
            </a:r>
          </a:p>
        </p:txBody>
      </p:sp>
      <p:sp>
        <p:nvSpPr>
          <p:cNvPr id="10" name="スライド番号プレースホルダー 1">
            <a:extLst>
              <a:ext uri="{FF2B5EF4-FFF2-40B4-BE49-F238E27FC236}">
                <a16:creationId xmlns:a16="http://schemas.microsoft.com/office/drawing/2014/main" id="{17450D0A-06C7-4DDA-85E3-AD2892260821}"/>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39</a:t>
            </a:fld>
            <a:endParaRPr lang="ja-JP" altLang="en-US" dirty="0"/>
          </a:p>
        </p:txBody>
      </p:sp>
    </p:spTree>
    <p:extLst>
      <p:ext uri="{BB962C8B-B14F-4D97-AF65-F5344CB8AC3E}">
        <p14:creationId xmlns:p14="http://schemas.microsoft.com/office/powerpoint/2010/main" val="31014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4</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218674" y="2025791"/>
            <a:ext cx="8925326" cy="1077218"/>
          </a:xfrm>
          <a:prstGeom prst="rect">
            <a:avLst/>
          </a:prstGeom>
          <a:noFill/>
        </p:spPr>
        <p:txBody>
          <a:bodyPr wrap="square" rtlCol="0">
            <a:spAutoFit/>
          </a:bodyPr>
          <a:lstStyle/>
          <a:p>
            <a:r>
              <a:rPr lang="ja-JP" altLang="en-US" sz="3200" dirty="0"/>
              <a:t>ただし、回答だけでは本当に適当にやったかどうかがわからない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r>
              <a:rPr lang="en-US" altLang="ja-JP" sz="2400" b="1" dirty="0">
                <a:solidFill>
                  <a:schemeClr val="bg1"/>
                </a:solidFill>
              </a:rPr>
              <a:t>(2/2)</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95463" y="4530795"/>
            <a:ext cx="8778240" cy="1569660"/>
          </a:xfrm>
          <a:prstGeom prst="rect">
            <a:avLst/>
          </a:prstGeom>
          <a:noFill/>
        </p:spPr>
        <p:txBody>
          <a:bodyPr wrap="square" rtlCol="0">
            <a:spAutoFit/>
          </a:bodyPr>
          <a:lstStyle/>
          <a:p>
            <a:r>
              <a:rPr kumimoji="1" lang="ja-JP" altLang="en-US" sz="3200" dirty="0"/>
              <a:t>近年、この問題の対策として回答ではなく、タスク中のワーカーの振る舞いで低品質ワーカーの検出を行う実験が行われている</a:t>
            </a:r>
          </a:p>
        </p:txBody>
      </p:sp>
      <p:sp>
        <p:nvSpPr>
          <p:cNvPr id="3" name="矢印: 下 2">
            <a:extLst>
              <a:ext uri="{FF2B5EF4-FFF2-40B4-BE49-F238E27FC236}">
                <a16:creationId xmlns:a16="http://schemas.microsoft.com/office/drawing/2014/main" id="{DCBADD8F-5595-4FCD-933D-46C0C9E5DF1A}"/>
              </a:ext>
            </a:extLst>
          </p:cNvPr>
          <p:cNvSpPr/>
          <p:nvPr/>
        </p:nvSpPr>
        <p:spPr>
          <a:xfrm>
            <a:off x="4368799" y="3332480"/>
            <a:ext cx="596783" cy="794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11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74470" cy="461665"/>
          </a:xfrm>
          <a:prstGeom prst="rect">
            <a:avLst/>
          </a:prstGeom>
          <a:noFill/>
        </p:spPr>
        <p:txBody>
          <a:bodyPr wrap="none" rtlCol="0">
            <a:spAutoFit/>
          </a:bodyPr>
          <a:lstStyle/>
          <a:p>
            <a:r>
              <a:rPr lang="en-US" altLang="ja-JP" sz="2400" b="1" dirty="0">
                <a:solidFill>
                  <a:schemeClr val="bg1"/>
                </a:solidFill>
              </a:rPr>
              <a:t>04 Idea A</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40</a:t>
            </a:fld>
            <a:endParaRPr lang="ja-JP" altLang="en-US" dirty="0"/>
          </a:p>
        </p:txBody>
      </p:sp>
    </p:spTree>
    <p:extLst>
      <p:ext uri="{BB962C8B-B14F-4D97-AF65-F5344CB8AC3E}">
        <p14:creationId xmlns:p14="http://schemas.microsoft.com/office/powerpoint/2010/main" val="165562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80882" cy="461665"/>
          </a:xfrm>
          <a:prstGeom prst="rect">
            <a:avLst/>
          </a:prstGeom>
          <a:noFill/>
        </p:spPr>
        <p:txBody>
          <a:bodyPr wrap="none" rtlCol="0">
            <a:spAutoFit/>
          </a:bodyPr>
          <a:lstStyle/>
          <a:p>
            <a:r>
              <a:rPr lang="en-US" altLang="ja-JP" sz="2400" b="1" dirty="0">
                <a:solidFill>
                  <a:schemeClr val="bg1"/>
                </a:solidFill>
              </a:rPr>
              <a:t>04 Idea B</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41</a:t>
            </a:fld>
            <a:endParaRPr lang="ja-JP" altLang="en-US" dirty="0"/>
          </a:p>
        </p:txBody>
      </p:sp>
    </p:spTree>
    <p:extLst>
      <p:ext uri="{BB962C8B-B14F-4D97-AF65-F5344CB8AC3E}">
        <p14:creationId xmlns:p14="http://schemas.microsoft.com/office/powerpoint/2010/main" val="42494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80" y="905665"/>
            <a:ext cx="1584088" cy="461665"/>
          </a:xfrm>
          <a:prstGeom prst="rect">
            <a:avLst/>
          </a:prstGeom>
          <a:noFill/>
        </p:spPr>
        <p:txBody>
          <a:bodyPr wrap="none" rtlCol="0">
            <a:spAutoFit/>
          </a:bodyPr>
          <a:lstStyle/>
          <a:p>
            <a:r>
              <a:rPr lang="en-US" altLang="ja-JP" sz="2400" b="1" dirty="0">
                <a:solidFill>
                  <a:schemeClr val="bg1"/>
                </a:solidFill>
              </a:rPr>
              <a:t>04 Idea C</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42</a:t>
            </a:fld>
            <a:endParaRPr lang="ja-JP" altLang="en-US" dirty="0"/>
          </a:p>
        </p:txBody>
      </p:sp>
    </p:spTree>
    <p:extLst>
      <p:ext uri="{BB962C8B-B14F-4D97-AF65-F5344CB8AC3E}">
        <p14:creationId xmlns:p14="http://schemas.microsoft.com/office/powerpoint/2010/main" val="334959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FF97C6ED-B229-4F36-AD6C-D2C7E28FA7D9}"/>
              </a:ext>
            </a:extLst>
          </p:cNvPr>
          <p:cNvSpPr>
            <a:spLocks noGrp="1"/>
          </p:cNvSpPr>
          <p:nvPr>
            <p:ph type="pic" sz="quarter" idx="13"/>
          </p:nvPr>
        </p:nvSpPr>
        <p:spPr/>
      </p:sp>
      <p:sp>
        <p:nvSpPr>
          <p:cNvPr id="4" name="図プレースホルダー 3">
            <a:extLst>
              <a:ext uri="{FF2B5EF4-FFF2-40B4-BE49-F238E27FC236}">
                <a16:creationId xmlns:a16="http://schemas.microsoft.com/office/drawing/2014/main" id="{8E55041B-C184-4A34-B017-8F19D9DBD34C}"/>
              </a:ext>
            </a:extLst>
          </p:cNvPr>
          <p:cNvSpPr>
            <a:spLocks noGrp="1"/>
          </p:cNvSpPr>
          <p:nvPr>
            <p:ph type="pic" sz="quarter" idx="14"/>
          </p:nvPr>
        </p:nvSpPr>
        <p:spPr/>
      </p:sp>
      <p:sp>
        <p:nvSpPr>
          <p:cNvPr id="7" name="テキスト ボックス 6">
            <a:extLst>
              <a:ext uri="{FF2B5EF4-FFF2-40B4-BE49-F238E27FC236}">
                <a16:creationId xmlns:a16="http://schemas.microsoft.com/office/drawing/2014/main" id="{5714D23B-6B38-48FE-871A-0FA6B83FBB45}"/>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94280" y="905665"/>
            <a:ext cx="3332964" cy="461665"/>
          </a:xfrm>
          <a:prstGeom prst="rect">
            <a:avLst/>
          </a:prstGeom>
          <a:noFill/>
        </p:spPr>
        <p:txBody>
          <a:bodyPr wrap="none" rtlCol="0">
            <a:spAutoFit/>
          </a:bodyPr>
          <a:lstStyle/>
          <a:p>
            <a:r>
              <a:rPr lang="en-US" altLang="ja-JP" sz="2400" b="1" dirty="0">
                <a:solidFill>
                  <a:schemeClr val="bg1"/>
                </a:solidFill>
              </a:rPr>
              <a:t>07 Reference Images</a:t>
            </a:r>
          </a:p>
        </p:txBody>
      </p:sp>
      <p:sp>
        <p:nvSpPr>
          <p:cNvPr id="9" name="スライド番号プレースホルダー 1">
            <a:extLst>
              <a:ext uri="{FF2B5EF4-FFF2-40B4-BE49-F238E27FC236}">
                <a16:creationId xmlns:a16="http://schemas.microsoft.com/office/drawing/2014/main" id="{09F21017-550C-4C59-A401-4865DA52F04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43</a:t>
            </a:fld>
            <a:endParaRPr lang="ja-JP" altLang="en-US" dirty="0"/>
          </a:p>
        </p:txBody>
      </p:sp>
    </p:spTree>
    <p:extLst>
      <p:ext uri="{BB962C8B-B14F-4D97-AF65-F5344CB8AC3E}">
        <p14:creationId xmlns:p14="http://schemas.microsoft.com/office/powerpoint/2010/main" val="3992357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表プレースホルダー 4">
            <a:extLst>
              <a:ext uri="{FF2B5EF4-FFF2-40B4-BE49-F238E27FC236}">
                <a16:creationId xmlns:a16="http://schemas.microsoft.com/office/drawing/2014/main" id="{F8FA048E-593F-41F8-AD9D-EE3635B22982}"/>
              </a:ext>
            </a:extLst>
          </p:cNvPr>
          <p:cNvSpPr>
            <a:spLocks noGrp="1"/>
          </p:cNvSpPr>
          <p:nvPr>
            <p:ph type="tbl" sz="quarter" idx="16"/>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578275" y="1482192"/>
            <a:ext cx="3993401" cy="507831"/>
          </a:xfrm>
          <a:prstGeom prst="rect">
            <a:avLst/>
          </a:prstGeom>
        </p:spPr>
        <p:txBody>
          <a:bodyPr wrap="none">
            <a:spAutoFit/>
          </a:bodyPr>
          <a:lstStyle/>
          <a:p>
            <a:pPr algn="ctr"/>
            <a:r>
              <a:rPr lang="ja-JP" altLang="en-US" sz="2700" b="1" dirty="0">
                <a:solidFill>
                  <a:schemeClr val="tx1">
                    <a:lumMod val="75000"/>
                    <a:lumOff val="25000"/>
                  </a:schemeClr>
                </a:solidFill>
              </a:rPr>
              <a:t>表の説明テキストを入力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54FB6863-C9EC-4F3A-B3E2-AC576C2164AC}"/>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5B352038-C187-4CF7-9CAC-A3DE8B86493E}"/>
              </a:ext>
            </a:extLst>
          </p:cNvPr>
          <p:cNvSpPr txBox="1"/>
          <p:nvPr/>
        </p:nvSpPr>
        <p:spPr>
          <a:xfrm>
            <a:off x="94280" y="905665"/>
            <a:ext cx="3087705" cy="461665"/>
          </a:xfrm>
          <a:prstGeom prst="rect">
            <a:avLst/>
          </a:prstGeom>
          <a:noFill/>
        </p:spPr>
        <p:txBody>
          <a:bodyPr wrap="none" rtlCol="0">
            <a:spAutoFit/>
          </a:bodyPr>
          <a:lstStyle/>
          <a:p>
            <a:r>
              <a:rPr lang="en-US" altLang="ja-JP" sz="2400" b="1" dirty="0">
                <a:solidFill>
                  <a:schemeClr val="bg1"/>
                </a:solidFill>
              </a:rPr>
              <a:t>08 </a:t>
            </a:r>
            <a:r>
              <a:rPr lang="ja-JP" altLang="en-US" sz="2400" b="1" dirty="0">
                <a:solidFill>
                  <a:schemeClr val="bg1"/>
                </a:solidFill>
              </a:rPr>
              <a:t>表タイトルを入力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C68EFEDD-4532-45CB-AE35-8E7E6B096AE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44</a:t>
            </a:fld>
            <a:endParaRPr lang="ja-JP" altLang="en-US" dirty="0"/>
          </a:p>
        </p:txBody>
      </p:sp>
    </p:spTree>
    <p:extLst>
      <p:ext uri="{BB962C8B-B14F-4D97-AF65-F5344CB8AC3E}">
        <p14:creationId xmlns:p14="http://schemas.microsoft.com/office/powerpoint/2010/main" val="42558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martArt プレースホルダー 2">
            <a:extLst>
              <a:ext uri="{FF2B5EF4-FFF2-40B4-BE49-F238E27FC236}">
                <a16:creationId xmlns:a16="http://schemas.microsoft.com/office/drawing/2014/main" id="{DC01F558-1DD5-4258-B9DD-5059D6C6B30D}"/>
              </a:ext>
            </a:extLst>
          </p:cNvPr>
          <p:cNvSpPr>
            <a:spLocks noGrp="1"/>
          </p:cNvSpPr>
          <p:nvPr>
            <p:ph type="dgm" sz="quarter" idx="15"/>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405154" y="1504950"/>
            <a:ext cx="4339650" cy="507831"/>
          </a:xfrm>
          <a:prstGeom prst="rect">
            <a:avLst/>
          </a:prstGeom>
        </p:spPr>
        <p:txBody>
          <a:bodyPr wrap="none">
            <a:spAutoFit/>
          </a:bodyPr>
          <a:lstStyle/>
          <a:p>
            <a:pPr algn="ctr"/>
            <a:r>
              <a:rPr lang="ja-JP" altLang="en-US" sz="2700" b="1" dirty="0">
                <a:solidFill>
                  <a:schemeClr val="tx1">
                    <a:lumMod val="75000"/>
                    <a:lumOff val="25000"/>
                  </a:schemeClr>
                </a:solidFill>
              </a:rPr>
              <a:t>まとめ説明テキストを入力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94279" y="905665"/>
            <a:ext cx="3703258" cy="461665"/>
          </a:xfrm>
          <a:prstGeom prst="rect">
            <a:avLst/>
          </a:prstGeom>
          <a:noFill/>
        </p:spPr>
        <p:txBody>
          <a:bodyPr wrap="none" rtlCol="0">
            <a:spAutoFit/>
          </a:bodyPr>
          <a:lstStyle/>
          <a:p>
            <a:r>
              <a:rPr lang="en-US" altLang="ja-JP" sz="2400" b="1" dirty="0">
                <a:solidFill>
                  <a:schemeClr val="bg1"/>
                </a:solidFill>
              </a:rPr>
              <a:t>09 </a:t>
            </a:r>
            <a:r>
              <a:rPr lang="ja-JP" altLang="en-US" sz="2400" b="1" dirty="0">
                <a:solidFill>
                  <a:schemeClr val="bg1"/>
                </a:solidFill>
              </a:rPr>
              <a:t>まとめタイトルを入力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5D96116B-48F5-47BF-BF57-E72EA065652D}"/>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45</a:t>
            </a:fld>
            <a:endParaRPr lang="ja-JP" altLang="en-US" dirty="0"/>
          </a:p>
        </p:txBody>
      </p:sp>
    </p:spTree>
    <p:extLst>
      <p:ext uri="{BB962C8B-B14F-4D97-AF65-F5344CB8AC3E}">
        <p14:creationId xmlns:p14="http://schemas.microsoft.com/office/powerpoint/2010/main" val="20073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49B50517-7205-484C-A2AA-5C2DD182DBC9}"/>
              </a:ext>
            </a:extLst>
          </p:cNvPr>
          <p:cNvSpPr/>
          <p:nvPr/>
        </p:nvSpPr>
        <p:spPr>
          <a:xfrm>
            <a:off x="626165"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5" name="楕円 4">
            <a:extLst>
              <a:ext uri="{FF2B5EF4-FFF2-40B4-BE49-F238E27FC236}">
                <a16:creationId xmlns:a16="http://schemas.microsoft.com/office/drawing/2014/main" id="{2969A67C-07FF-4B75-A31B-8CFC847C5A6B}"/>
              </a:ext>
            </a:extLst>
          </p:cNvPr>
          <p:cNvSpPr/>
          <p:nvPr/>
        </p:nvSpPr>
        <p:spPr>
          <a:xfrm>
            <a:off x="2238479"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6" name="楕円 5">
            <a:extLst>
              <a:ext uri="{FF2B5EF4-FFF2-40B4-BE49-F238E27FC236}">
                <a16:creationId xmlns:a16="http://schemas.microsoft.com/office/drawing/2014/main" id="{73C653F5-57E8-45FA-B06A-A1E542FC8A0F}"/>
              </a:ext>
            </a:extLst>
          </p:cNvPr>
          <p:cNvSpPr/>
          <p:nvPr/>
        </p:nvSpPr>
        <p:spPr>
          <a:xfrm>
            <a:off x="3850792"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7" name="楕円 6">
            <a:extLst>
              <a:ext uri="{FF2B5EF4-FFF2-40B4-BE49-F238E27FC236}">
                <a16:creationId xmlns:a16="http://schemas.microsoft.com/office/drawing/2014/main" id="{E698C66C-1272-455E-B0F5-7EF9635A5BA8}"/>
              </a:ext>
            </a:extLst>
          </p:cNvPr>
          <p:cNvSpPr/>
          <p:nvPr/>
        </p:nvSpPr>
        <p:spPr>
          <a:xfrm>
            <a:off x="5463105"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8" name="楕円 7">
            <a:extLst>
              <a:ext uri="{FF2B5EF4-FFF2-40B4-BE49-F238E27FC236}">
                <a16:creationId xmlns:a16="http://schemas.microsoft.com/office/drawing/2014/main" id="{0BFF8209-9869-45A9-8F2C-FE1B1EEBBF7E}"/>
              </a:ext>
            </a:extLst>
          </p:cNvPr>
          <p:cNvSpPr/>
          <p:nvPr/>
        </p:nvSpPr>
        <p:spPr>
          <a:xfrm>
            <a:off x="7075419"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cxnSp>
        <p:nvCxnSpPr>
          <p:cNvPr id="13" name="直線コネクタ 12">
            <a:extLst>
              <a:ext uri="{FF2B5EF4-FFF2-40B4-BE49-F238E27FC236}">
                <a16:creationId xmlns:a16="http://schemas.microsoft.com/office/drawing/2014/main" id="{99421AE0-4D36-49D1-809F-E6CDBF7CADBE}"/>
              </a:ext>
            </a:extLst>
          </p:cNvPr>
          <p:cNvCxnSpPr>
            <a:cxnSpLocks/>
          </p:cNvCxnSpPr>
          <p:nvPr/>
        </p:nvCxnSpPr>
        <p:spPr>
          <a:xfrm flipV="1">
            <a:off x="1900859"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FB2AC48-F76D-4F46-A347-66C2B092647B}"/>
              </a:ext>
            </a:extLst>
          </p:cNvPr>
          <p:cNvCxnSpPr>
            <a:cxnSpLocks/>
          </p:cNvCxnSpPr>
          <p:nvPr/>
        </p:nvCxnSpPr>
        <p:spPr>
          <a:xfrm flipV="1">
            <a:off x="5136045"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162508D-39FD-42FF-9069-21D94CF7C6CD}"/>
              </a:ext>
            </a:extLst>
          </p:cNvPr>
          <p:cNvCxnSpPr>
            <a:cxnSpLocks/>
          </p:cNvCxnSpPr>
          <p:nvPr/>
        </p:nvCxnSpPr>
        <p:spPr>
          <a:xfrm>
            <a:off x="3518452"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90330F4-2476-41F6-856F-AA039BD22E91}"/>
              </a:ext>
            </a:extLst>
          </p:cNvPr>
          <p:cNvCxnSpPr>
            <a:cxnSpLocks/>
          </p:cNvCxnSpPr>
          <p:nvPr/>
        </p:nvCxnSpPr>
        <p:spPr>
          <a:xfrm>
            <a:off x="6738730"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7696F2B-BFA4-4BA0-A0D8-1E3430C8366E}"/>
              </a:ext>
            </a:extLst>
          </p:cNvPr>
          <p:cNvSpPr txBox="1"/>
          <p:nvPr/>
        </p:nvSpPr>
        <p:spPr>
          <a:xfrm>
            <a:off x="749429"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4" name="テキスト ボックス 23">
            <a:extLst>
              <a:ext uri="{FF2B5EF4-FFF2-40B4-BE49-F238E27FC236}">
                <a16:creationId xmlns:a16="http://schemas.microsoft.com/office/drawing/2014/main" id="{DE51388E-A3AD-4F63-AC9C-3C60EDBC19ED}"/>
              </a:ext>
            </a:extLst>
          </p:cNvPr>
          <p:cNvSpPr txBox="1"/>
          <p:nvPr/>
        </p:nvSpPr>
        <p:spPr>
          <a:xfrm>
            <a:off x="2361743"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5" name="テキスト ボックス 24">
            <a:extLst>
              <a:ext uri="{FF2B5EF4-FFF2-40B4-BE49-F238E27FC236}">
                <a16:creationId xmlns:a16="http://schemas.microsoft.com/office/drawing/2014/main" id="{DB6842A8-1423-4955-BC42-4AC5AB2D596E}"/>
              </a:ext>
            </a:extLst>
          </p:cNvPr>
          <p:cNvSpPr txBox="1"/>
          <p:nvPr/>
        </p:nvSpPr>
        <p:spPr>
          <a:xfrm>
            <a:off x="5586369"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79EBFF77-F76C-43FA-A2B5-7A11784119CF}"/>
              </a:ext>
            </a:extLst>
          </p:cNvPr>
          <p:cNvSpPr txBox="1"/>
          <p:nvPr/>
        </p:nvSpPr>
        <p:spPr>
          <a:xfrm>
            <a:off x="3974056"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8" name="テキスト ボックス 27">
            <a:extLst>
              <a:ext uri="{FF2B5EF4-FFF2-40B4-BE49-F238E27FC236}">
                <a16:creationId xmlns:a16="http://schemas.microsoft.com/office/drawing/2014/main" id="{BD6263A5-270F-41D2-8196-5B76013D194F}"/>
              </a:ext>
            </a:extLst>
          </p:cNvPr>
          <p:cNvSpPr txBox="1"/>
          <p:nvPr/>
        </p:nvSpPr>
        <p:spPr>
          <a:xfrm>
            <a:off x="7198683"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1539529" y="4899876"/>
            <a:ext cx="6070893" cy="507831"/>
          </a:xfrm>
          <a:prstGeom prst="rect">
            <a:avLst/>
          </a:prstGeom>
        </p:spPr>
        <p:txBody>
          <a:bodyPr wrap="none">
            <a:spAutoFit/>
          </a:bodyPr>
          <a:lstStyle/>
          <a:p>
            <a:pPr algn="ctr"/>
            <a:r>
              <a:rPr lang="ja-JP" altLang="en-US" sz="2700" b="1" dirty="0">
                <a:solidFill>
                  <a:schemeClr val="tx1">
                    <a:lumMod val="75000"/>
                    <a:lumOff val="25000"/>
                  </a:schemeClr>
                </a:solidFill>
              </a:rPr>
              <a:t>スケジュールのまとめテキストを入力</a:t>
            </a:r>
            <a:endParaRPr lang="ja-JP" altLang="en-US" sz="27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A4BAD647-4F37-41C0-9CA3-3E67C4F10936}"/>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21" name="テキスト ボックス 20">
            <a:extLst>
              <a:ext uri="{FF2B5EF4-FFF2-40B4-BE49-F238E27FC236}">
                <a16:creationId xmlns:a16="http://schemas.microsoft.com/office/drawing/2014/main" id="{04ED2B8F-6442-4223-88E3-5C019042859C}"/>
              </a:ext>
            </a:extLst>
          </p:cNvPr>
          <p:cNvSpPr txBox="1"/>
          <p:nvPr/>
        </p:nvSpPr>
        <p:spPr>
          <a:xfrm>
            <a:off x="94279" y="905665"/>
            <a:ext cx="3639138" cy="461665"/>
          </a:xfrm>
          <a:prstGeom prst="rect">
            <a:avLst/>
          </a:prstGeom>
          <a:noFill/>
        </p:spPr>
        <p:txBody>
          <a:bodyPr wrap="none" rtlCol="0">
            <a:spAutoFit/>
          </a:bodyPr>
          <a:lstStyle/>
          <a:p>
            <a:r>
              <a:rPr lang="en-US" altLang="ja-JP" sz="2400" b="1" dirty="0">
                <a:solidFill>
                  <a:schemeClr val="bg1"/>
                </a:solidFill>
              </a:rPr>
              <a:t>10 Outline Of Schedule</a:t>
            </a:r>
          </a:p>
        </p:txBody>
      </p:sp>
      <p:sp>
        <p:nvSpPr>
          <p:cNvPr id="22" name="スライド番号プレースホルダー 1">
            <a:extLst>
              <a:ext uri="{FF2B5EF4-FFF2-40B4-BE49-F238E27FC236}">
                <a16:creationId xmlns:a16="http://schemas.microsoft.com/office/drawing/2014/main" id="{A28AC9FB-F753-4384-8C1B-AFF0114D0BF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46</a:t>
            </a:fld>
            <a:endParaRPr lang="ja-JP" altLang="en-US" dirty="0"/>
          </a:p>
        </p:txBody>
      </p:sp>
    </p:spTree>
    <p:extLst>
      <p:ext uri="{BB962C8B-B14F-4D97-AF65-F5344CB8AC3E}">
        <p14:creationId xmlns:p14="http://schemas.microsoft.com/office/powerpoint/2010/main" val="21988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75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750"/>
                                        <p:tgtEl>
                                          <p:spTgt spid="24"/>
                                        </p:tgtEl>
                                      </p:cBhvr>
                                    </p:animEffect>
                                    <p:anim calcmode="lin" valueType="num">
                                      <p:cBhvr>
                                        <p:cTn id="30" dur="750" fill="hold"/>
                                        <p:tgtEl>
                                          <p:spTgt spid="24"/>
                                        </p:tgtEl>
                                        <p:attrNameLst>
                                          <p:attrName>ppt_x</p:attrName>
                                        </p:attrNameLst>
                                      </p:cBhvr>
                                      <p:tavLst>
                                        <p:tav tm="0">
                                          <p:val>
                                            <p:strVal val="#ppt_x"/>
                                          </p:val>
                                        </p:tav>
                                        <p:tav tm="100000">
                                          <p:val>
                                            <p:strVal val="#ppt_x"/>
                                          </p:val>
                                        </p:tav>
                                      </p:tavLst>
                                    </p:anim>
                                    <p:anim calcmode="lin" valueType="num">
                                      <p:cBhvr>
                                        <p:cTn id="31" dur="7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5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750"/>
                                        <p:tgtEl>
                                          <p:spTgt spid="6"/>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475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750"/>
                                        <p:tgtEl>
                                          <p:spTgt spid="16"/>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750"/>
                                        <p:tgtEl>
                                          <p:spTgt spid="7"/>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anim calcmode="lin" valueType="num">
                                      <p:cBhvr>
                                        <p:cTn id="56" dur="750" fill="hold"/>
                                        <p:tgtEl>
                                          <p:spTgt spid="25"/>
                                        </p:tgtEl>
                                        <p:attrNameLst>
                                          <p:attrName>ppt_x</p:attrName>
                                        </p:attrNameLst>
                                      </p:cBhvr>
                                      <p:tavLst>
                                        <p:tav tm="0">
                                          <p:val>
                                            <p:strVal val="#ppt_x"/>
                                          </p:val>
                                        </p:tav>
                                        <p:tav tm="100000">
                                          <p:val>
                                            <p:strVal val="#ppt_x"/>
                                          </p:val>
                                        </p:tav>
                                      </p:tavLst>
                                    </p:anim>
                                    <p:anim calcmode="lin" valueType="num">
                                      <p:cBhvr>
                                        <p:cTn id="57" dur="75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6250"/>
                            </p:stCondLst>
                            <p:childTnLst>
                              <p:par>
                                <p:cTn id="59" presetID="10"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750"/>
                                        <p:tgtEl>
                                          <p:spTgt spid="8"/>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750"/>
                                        <p:tgtEl>
                                          <p:spTgt spid="28"/>
                                        </p:tgtEl>
                                      </p:cBhvr>
                                    </p:animEffect>
                                    <p:anim calcmode="lin" valueType="num">
                                      <p:cBhvr>
                                        <p:cTn id="69" dur="750" fill="hold"/>
                                        <p:tgtEl>
                                          <p:spTgt spid="28"/>
                                        </p:tgtEl>
                                        <p:attrNameLst>
                                          <p:attrName>ppt_x</p:attrName>
                                        </p:attrNameLst>
                                      </p:cBhvr>
                                      <p:tavLst>
                                        <p:tav tm="0">
                                          <p:val>
                                            <p:strVal val="#ppt_x"/>
                                          </p:val>
                                        </p:tav>
                                        <p:tav tm="100000">
                                          <p:val>
                                            <p:strVal val="#ppt_x"/>
                                          </p:val>
                                        </p:tav>
                                      </p:tavLst>
                                    </p:anim>
                                    <p:anim calcmode="lin" valueType="num">
                                      <p:cBhvr>
                                        <p:cTn id="70" dur="750" fill="hold"/>
                                        <p:tgtEl>
                                          <p:spTgt spid="28"/>
                                        </p:tgtEl>
                                        <p:attrNameLst>
                                          <p:attrName>ppt_y</p:attrName>
                                        </p:attrNameLst>
                                      </p:cBhvr>
                                      <p:tavLst>
                                        <p:tav tm="0">
                                          <p:val>
                                            <p:strVal val="#ppt_y+.1"/>
                                          </p:val>
                                        </p:tav>
                                        <p:tav tm="100000">
                                          <p:val>
                                            <p:strVal val="#ppt_y"/>
                                          </p:val>
                                        </p:tav>
                                      </p:tavLst>
                                    </p:anim>
                                  </p:childTnLst>
                                </p:cTn>
                              </p:par>
                            </p:childTnLst>
                          </p:cTn>
                        </p:par>
                        <p:par>
                          <p:cTn id="71" fill="hold">
                            <p:stCondLst>
                              <p:cond delay="775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8" grpId="0"/>
      <p:bldP spid="29"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50" name="グループ化 1249"/>
          <p:cNvGrpSpPr/>
          <p:nvPr/>
        </p:nvGrpSpPr>
        <p:grpSpPr>
          <a:xfrm>
            <a:off x="4476832" y="1844065"/>
            <a:ext cx="326195" cy="205222"/>
            <a:chOff x="6605588" y="942975"/>
            <a:chExt cx="479425" cy="301625"/>
          </a:xfrm>
        </p:grpSpPr>
        <p:sp>
          <p:nvSpPr>
            <p:cNvPr id="1251" name="Freeform 12"/>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2" name="Freeform 13"/>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3" name="Freeform 14"/>
            <p:cNvSpPr>
              <a:spLocks/>
            </p:cNvSpPr>
            <p:nvPr/>
          </p:nvSpPr>
          <p:spPr bwMode="auto">
            <a:xfrm>
              <a:off x="6634163" y="974725"/>
              <a:ext cx="419100" cy="238125"/>
            </a:xfrm>
            <a:custGeom>
              <a:avLst/>
              <a:gdLst>
                <a:gd name="T0" fmla="*/ 20 w 264"/>
                <a:gd name="T1" fmla="*/ 150 h 150"/>
                <a:gd name="T2" fmla="*/ 20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20 w 264"/>
                <a:gd name="T23" fmla="*/ 0 h 150"/>
                <a:gd name="T24" fmla="*/ 246 w 264"/>
                <a:gd name="T25" fmla="*/ 0 h 150"/>
                <a:gd name="T26" fmla="*/ 246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48"/>
                  </a:lnTo>
                  <a:lnTo>
                    <a:pt x="6" y="144"/>
                  </a:lnTo>
                  <a:lnTo>
                    <a:pt x="2" y="138"/>
                  </a:lnTo>
                  <a:lnTo>
                    <a:pt x="0" y="132"/>
                  </a:lnTo>
                  <a:lnTo>
                    <a:pt x="0" y="18"/>
                  </a:lnTo>
                  <a:lnTo>
                    <a:pt x="0" y="18"/>
                  </a:lnTo>
                  <a:lnTo>
                    <a:pt x="2" y="10"/>
                  </a:lnTo>
                  <a:lnTo>
                    <a:pt x="6" y="4"/>
                  </a:lnTo>
                  <a:lnTo>
                    <a:pt x="12" y="0"/>
                  </a:lnTo>
                  <a:lnTo>
                    <a:pt x="20" y="0"/>
                  </a:lnTo>
                  <a:lnTo>
                    <a:pt x="246" y="0"/>
                  </a:lnTo>
                  <a:lnTo>
                    <a:pt x="246" y="0"/>
                  </a:lnTo>
                  <a:lnTo>
                    <a:pt x="252" y="0"/>
                  </a:lnTo>
                  <a:lnTo>
                    <a:pt x="258" y="4"/>
                  </a:lnTo>
                  <a:lnTo>
                    <a:pt x="262" y="10"/>
                  </a:lnTo>
                  <a:lnTo>
                    <a:pt x="264" y="18"/>
                  </a:lnTo>
                  <a:lnTo>
                    <a:pt x="264" y="132"/>
                  </a:lnTo>
                  <a:lnTo>
                    <a:pt x="264" y="132"/>
                  </a:lnTo>
                  <a:lnTo>
                    <a:pt x="262" y="138"/>
                  </a:lnTo>
                  <a:lnTo>
                    <a:pt x="258" y="144"/>
                  </a:lnTo>
                  <a:lnTo>
                    <a:pt x="252" y="148"/>
                  </a:lnTo>
                  <a:lnTo>
                    <a:pt x="246" y="150"/>
                  </a:lnTo>
                  <a:lnTo>
                    <a:pt x="2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4" name="Freeform 15"/>
            <p:cNvSpPr>
              <a:spLocks/>
            </p:cNvSpPr>
            <p:nvPr/>
          </p:nvSpPr>
          <p:spPr bwMode="auto">
            <a:xfrm>
              <a:off x="6923088" y="1016000"/>
              <a:ext cx="79375" cy="76200"/>
            </a:xfrm>
            <a:custGeom>
              <a:avLst/>
              <a:gdLst>
                <a:gd name="T0" fmla="*/ 50 w 50"/>
                <a:gd name="T1" fmla="*/ 24 h 48"/>
                <a:gd name="T2" fmla="*/ 50 w 50"/>
                <a:gd name="T3" fmla="*/ 24 h 48"/>
                <a:gd name="T4" fmla="*/ 48 w 50"/>
                <a:gd name="T5" fmla="*/ 34 h 48"/>
                <a:gd name="T6" fmla="*/ 42 w 50"/>
                <a:gd name="T7" fmla="*/ 42 h 48"/>
                <a:gd name="T8" fmla="*/ 34 w 50"/>
                <a:gd name="T9" fmla="*/ 48 h 48"/>
                <a:gd name="T10" fmla="*/ 24 w 50"/>
                <a:gd name="T11" fmla="*/ 48 h 48"/>
                <a:gd name="T12" fmla="*/ 24 w 50"/>
                <a:gd name="T13" fmla="*/ 48 h 48"/>
                <a:gd name="T14" fmla="*/ 16 w 50"/>
                <a:gd name="T15" fmla="*/ 48 h 48"/>
                <a:gd name="T16" fmla="*/ 8 w 50"/>
                <a:gd name="T17" fmla="*/ 42 h 48"/>
                <a:gd name="T18" fmla="*/ 2 w 50"/>
                <a:gd name="T19" fmla="*/ 34 h 48"/>
                <a:gd name="T20" fmla="*/ 0 w 50"/>
                <a:gd name="T21" fmla="*/ 24 h 48"/>
                <a:gd name="T22" fmla="*/ 0 w 50"/>
                <a:gd name="T23" fmla="*/ 24 h 48"/>
                <a:gd name="T24" fmla="*/ 2 w 50"/>
                <a:gd name="T25" fmla="*/ 16 h 48"/>
                <a:gd name="T26" fmla="*/ 8 w 50"/>
                <a:gd name="T27" fmla="*/ 8 h 48"/>
                <a:gd name="T28" fmla="*/ 16 w 50"/>
                <a:gd name="T29" fmla="*/ 2 h 48"/>
                <a:gd name="T30" fmla="*/ 24 w 50"/>
                <a:gd name="T31" fmla="*/ 0 h 48"/>
                <a:gd name="T32" fmla="*/ 24 w 50"/>
                <a:gd name="T33" fmla="*/ 0 h 48"/>
                <a:gd name="T34" fmla="*/ 34 w 50"/>
                <a:gd name="T35" fmla="*/ 2 h 48"/>
                <a:gd name="T36" fmla="*/ 42 w 50"/>
                <a:gd name="T37" fmla="*/ 8 h 48"/>
                <a:gd name="T38" fmla="*/ 48 w 50"/>
                <a:gd name="T39" fmla="*/ 16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4"/>
                  </a:lnTo>
                  <a:lnTo>
                    <a:pt x="42" y="42"/>
                  </a:lnTo>
                  <a:lnTo>
                    <a:pt x="34" y="48"/>
                  </a:lnTo>
                  <a:lnTo>
                    <a:pt x="24" y="48"/>
                  </a:lnTo>
                  <a:lnTo>
                    <a:pt x="24" y="48"/>
                  </a:lnTo>
                  <a:lnTo>
                    <a:pt x="16" y="48"/>
                  </a:lnTo>
                  <a:lnTo>
                    <a:pt x="8" y="42"/>
                  </a:lnTo>
                  <a:lnTo>
                    <a:pt x="2" y="34"/>
                  </a:lnTo>
                  <a:lnTo>
                    <a:pt x="0" y="24"/>
                  </a:lnTo>
                  <a:lnTo>
                    <a:pt x="0" y="24"/>
                  </a:lnTo>
                  <a:lnTo>
                    <a:pt x="2" y="16"/>
                  </a:lnTo>
                  <a:lnTo>
                    <a:pt x="8" y="8"/>
                  </a:lnTo>
                  <a:lnTo>
                    <a:pt x="16" y="2"/>
                  </a:lnTo>
                  <a:lnTo>
                    <a:pt x="24" y="0"/>
                  </a:lnTo>
                  <a:lnTo>
                    <a:pt x="24" y="0"/>
                  </a:lnTo>
                  <a:lnTo>
                    <a:pt x="34" y="2"/>
                  </a:lnTo>
                  <a:lnTo>
                    <a:pt x="42" y="8"/>
                  </a:lnTo>
                  <a:lnTo>
                    <a:pt x="48" y="16"/>
                  </a:lnTo>
                  <a:lnTo>
                    <a:pt x="50" y="24"/>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5" name="Freeform 16"/>
            <p:cNvSpPr>
              <a:spLocks/>
            </p:cNvSpPr>
            <p:nvPr/>
          </p:nvSpPr>
          <p:spPr bwMode="auto">
            <a:xfrm>
              <a:off x="6913563" y="1095375"/>
              <a:ext cx="98425" cy="98425"/>
            </a:xfrm>
            <a:custGeom>
              <a:avLst/>
              <a:gdLst>
                <a:gd name="T0" fmla="*/ 0 w 62"/>
                <a:gd name="T1" fmla="*/ 62 h 62"/>
                <a:gd name="T2" fmla="*/ 0 w 62"/>
                <a:gd name="T3" fmla="*/ 62 h 62"/>
                <a:gd name="T4" fmla="*/ 0 w 62"/>
                <a:gd name="T5" fmla="*/ 48 h 62"/>
                <a:gd name="T6" fmla="*/ 2 w 62"/>
                <a:gd name="T7" fmla="*/ 38 h 62"/>
                <a:gd name="T8" fmla="*/ 6 w 62"/>
                <a:gd name="T9" fmla="*/ 26 h 62"/>
                <a:gd name="T10" fmla="*/ 8 w 62"/>
                <a:gd name="T11" fmla="*/ 18 h 62"/>
                <a:gd name="T12" fmla="*/ 14 w 62"/>
                <a:gd name="T13" fmla="*/ 10 h 62"/>
                <a:gd name="T14" fmla="*/ 18 w 62"/>
                <a:gd name="T15" fmla="*/ 4 h 62"/>
                <a:gd name="T16" fmla="*/ 24 w 62"/>
                <a:gd name="T17" fmla="*/ 2 h 62"/>
                <a:gd name="T18" fmla="*/ 30 w 62"/>
                <a:gd name="T19" fmla="*/ 0 h 62"/>
                <a:gd name="T20" fmla="*/ 30 w 62"/>
                <a:gd name="T21" fmla="*/ 0 h 62"/>
                <a:gd name="T22" fmla="*/ 38 w 62"/>
                <a:gd name="T23" fmla="*/ 2 h 62"/>
                <a:gd name="T24" fmla="*/ 42 w 62"/>
                <a:gd name="T25" fmla="*/ 4 h 62"/>
                <a:gd name="T26" fmla="*/ 48 w 62"/>
                <a:gd name="T27" fmla="*/ 10 h 62"/>
                <a:gd name="T28" fmla="*/ 52 w 62"/>
                <a:gd name="T29" fmla="*/ 18 h 62"/>
                <a:gd name="T30" fmla="*/ 56 w 62"/>
                <a:gd name="T31" fmla="*/ 26 h 62"/>
                <a:gd name="T32" fmla="*/ 60 w 62"/>
                <a:gd name="T33" fmla="*/ 38 h 62"/>
                <a:gd name="T34" fmla="*/ 62 w 62"/>
                <a:gd name="T35" fmla="*/ 48 h 62"/>
                <a:gd name="T36" fmla="*/ 62 w 62"/>
                <a:gd name="T37" fmla="*/ 62 h 62"/>
                <a:gd name="T38" fmla="*/ 0 w 62"/>
                <a:gd name="T3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62">
                  <a:moveTo>
                    <a:pt x="0" y="62"/>
                  </a:moveTo>
                  <a:lnTo>
                    <a:pt x="0" y="62"/>
                  </a:lnTo>
                  <a:lnTo>
                    <a:pt x="0" y="48"/>
                  </a:lnTo>
                  <a:lnTo>
                    <a:pt x="2" y="38"/>
                  </a:lnTo>
                  <a:lnTo>
                    <a:pt x="6" y="26"/>
                  </a:lnTo>
                  <a:lnTo>
                    <a:pt x="8" y="18"/>
                  </a:lnTo>
                  <a:lnTo>
                    <a:pt x="14" y="10"/>
                  </a:lnTo>
                  <a:lnTo>
                    <a:pt x="18" y="4"/>
                  </a:lnTo>
                  <a:lnTo>
                    <a:pt x="24" y="2"/>
                  </a:lnTo>
                  <a:lnTo>
                    <a:pt x="30" y="0"/>
                  </a:lnTo>
                  <a:lnTo>
                    <a:pt x="30" y="0"/>
                  </a:lnTo>
                  <a:lnTo>
                    <a:pt x="38" y="2"/>
                  </a:lnTo>
                  <a:lnTo>
                    <a:pt x="42" y="4"/>
                  </a:lnTo>
                  <a:lnTo>
                    <a:pt x="48" y="10"/>
                  </a:lnTo>
                  <a:lnTo>
                    <a:pt x="52" y="18"/>
                  </a:lnTo>
                  <a:lnTo>
                    <a:pt x="56" y="26"/>
                  </a:lnTo>
                  <a:lnTo>
                    <a:pt x="60" y="38"/>
                  </a:lnTo>
                  <a:lnTo>
                    <a:pt x="62" y="48"/>
                  </a:lnTo>
                  <a:lnTo>
                    <a:pt x="62"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6" name="Freeform 17"/>
            <p:cNvSpPr>
              <a:spLocks/>
            </p:cNvSpPr>
            <p:nvPr/>
          </p:nvSpPr>
          <p:spPr bwMode="auto">
            <a:xfrm>
              <a:off x="6669088" y="1012825"/>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6 h 14"/>
                <a:gd name="T10" fmla="*/ 0 w 126"/>
                <a:gd name="T11" fmla="*/ 6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6 h 14"/>
                <a:gd name="T24" fmla="*/ 126 w 126"/>
                <a:gd name="T25" fmla="*/ 6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6"/>
                  </a:lnTo>
                  <a:lnTo>
                    <a:pt x="0" y="6"/>
                  </a:lnTo>
                  <a:lnTo>
                    <a:pt x="2" y="2"/>
                  </a:lnTo>
                  <a:lnTo>
                    <a:pt x="6" y="0"/>
                  </a:lnTo>
                  <a:lnTo>
                    <a:pt x="118" y="0"/>
                  </a:lnTo>
                  <a:lnTo>
                    <a:pt x="118" y="0"/>
                  </a:lnTo>
                  <a:lnTo>
                    <a:pt x="124" y="2"/>
                  </a:lnTo>
                  <a:lnTo>
                    <a:pt x="126" y="6"/>
                  </a:lnTo>
                  <a:lnTo>
                    <a:pt x="126" y="6"/>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7" name="Freeform 18"/>
            <p:cNvSpPr>
              <a:spLocks/>
            </p:cNvSpPr>
            <p:nvPr/>
          </p:nvSpPr>
          <p:spPr bwMode="auto">
            <a:xfrm>
              <a:off x="6669088" y="1073150"/>
              <a:ext cx="200025" cy="19050"/>
            </a:xfrm>
            <a:custGeom>
              <a:avLst/>
              <a:gdLst>
                <a:gd name="T0" fmla="*/ 118 w 126"/>
                <a:gd name="T1" fmla="*/ 12 h 12"/>
                <a:gd name="T2" fmla="*/ 6 w 126"/>
                <a:gd name="T3" fmla="*/ 12 h 12"/>
                <a:gd name="T4" fmla="*/ 6 w 126"/>
                <a:gd name="T5" fmla="*/ 12 h 12"/>
                <a:gd name="T6" fmla="*/ 2 w 126"/>
                <a:gd name="T7" fmla="*/ 10 h 12"/>
                <a:gd name="T8" fmla="*/ 0 w 126"/>
                <a:gd name="T9" fmla="*/ 6 h 12"/>
                <a:gd name="T10" fmla="*/ 0 w 126"/>
                <a:gd name="T11" fmla="*/ 6 h 12"/>
                <a:gd name="T12" fmla="*/ 2 w 126"/>
                <a:gd name="T13" fmla="*/ 2 h 12"/>
                <a:gd name="T14" fmla="*/ 6 w 126"/>
                <a:gd name="T15" fmla="*/ 0 h 12"/>
                <a:gd name="T16" fmla="*/ 118 w 126"/>
                <a:gd name="T17" fmla="*/ 0 h 12"/>
                <a:gd name="T18" fmla="*/ 118 w 126"/>
                <a:gd name="T19" fmla="*/ 0 h 12"/>
                <a:gd name="T20" fmla="*/ 124 w 126"/>
                <a:gd name="T21" fmla="*/ 2 h 12"/>
                <a:gd name="T22" fmla="*/ 126 w 126"/>
                <a:gd name="T23" fmla="*/ 6 h 12"/>
                <a:gd name="T24" fmla="*/ 126 w 126"/>
                <a:gd name="T25" fmla="*/ 6 h 12"/>
                <a:gd name="T26" fmla="*/ 124 w 126"/>
                <a:gd name="T27" fmla="*/ 10 h 12"/>
                <a:gd name="T28" fmla="*/ 118 w 126"/>
                <a:gd name="T29" fmla="*/ 12 h 12"/>
                <a:gd name="T30" fmla="*/ 118 w 12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2">
                  <a:moveTo>
                    <a:pt x="118" y="12"/>
                  </a:moveTo>
                  <a:lnTo>
                    <a:pt x="6" y="12"/>
                  </a:lnTo>
                  <a:lnTo>
                    <a:pt x="6" y="12"/>
                  </a:lnTo>
                  <a:lnTo>
                    <a:pt x="2" y="10"/>
                  </a:lnTo>
                  <a:lnTo>
                    <a:pt x="0" y="6"/>
                  </a:lnTo>
                  <a:lnTo>
                    <a:pt x="0" y="6"/>
                  </a:lnTo>
                  <a:lnTo>
                    <a:pt x="2" y="2"/>
                  </a:lnTo>
                  <a:lnTo>
                    <a:pt x="6" y="0"/>
                  </a:lnTo>
                  <a:lnTo>
                    <a:pt x="118" y="0"/>
                  </a:lnTo>
                  <a:lnTo>
                    <a:pt x="118" y="0"/>
                  </a:lnTo>
                  <a:lnTo>
                    <a:pt x="124" y="2"/>
                  </a:lnTo>
                  <a:lnTo>
                    <a:pt x="126" y="6"/>
                  </a:lnTo>
                  <a:lnTo>
                    <a:pt x="126" y="6"/>
                  </a:lnTo>
                  <a:lnTo>
                    <a:pt x="124" y="10"/>
                  </a:lnTo>
                  <a:lnTo>
                    <a:pt x="118" y="12"/>
                  </a:lnTo>
                  <a:lnTo>
                    <a:pt x="118"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8" name="Freeform 19"/>
            <p:cNvSpPr>
              <a:spLocks/>
            </p:cNvSpPr>
            <p:nvPr/>
          </p:nvSpPr>
          <p:spPr bwMode="auto">
            <a:xfrm>
              <a:off x="6669088" y="1130300"/>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8 h 14"/>
                <a:gd name="T10" fmla="*/ 0 w 126"/>
                <a:gd name="T11" fmla="*/ 8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8 h 14"/>
                <a:gd name="T24" fmla="*/ 126 w 126"/>
                <a:gd name="T25" fmla="*/ 8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8"/>
                  </a:lnTo>
                  <a:lnTo>
                    <a:pt x="0" y="8"/>
                  </a:lnTo>
                  <a:lnTo>
                    <a:pt x="2" y="2"/>
                  </a:lnTo>
                  <a:lnTo>
                    <a:pt x="6" y="0"/>
                  </a:lnTo>
                  <a:lnTo>
                    <a:pt x="118" y="0"/>
                  </a:lnTo>
                  <a:lnTo>
                    <a:pt x="118" y="0"/>
                  </a:lnTo>
                  <a:lnTo>
                    <a:pt x="124" y="2"/>
                  </a:lnTo>
                  <a:lnTo>
                    <a:pt x="126" y="8"/>
                  </a:lnTo>
                  <a:lnTo>
                    <a:pt x="126" y="8"/>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59" name="グループ化 1258"/>
          <p:cNvGrpSpPr/>
          <p:nvPr/>
        </p:nvGrpSpPr>
        <p:grpSpPr>
          <a:xfrm>
            <a:off x="4882955" y="2767157"/>
            <a:ext cx="326195" cy="326195"/>
            <a:chOff x="6005513" y="2651125"/>
            <a:chExt cx="479425" cy="479425"/>
          </a:xfrm>
        </p:grpSpPr>
        <p:sp>
          <p:nvSpPr>
            <p:cNvPr id="1260" name="Freeform 20"/>
            <p:cNvSpPr>
              <a:spLocks/>
            </p:cNvSpPr>
            <p:nvPr/>
          </p:nvSpPr>
          <p:spPr bwMode="auto">
            <a:xfrm>
              <a:off x="6005513" y="2651125"/>
              <a:ext cx="479425" cy="479425"/>
            </a:xfrm>
            <a:custGeom>
              <a:avLst/>
              <a:gdLst>
                <a:gd name="T0" fmla="*/ 296 w 302"/>
                <a:gd name="T1" fmla="*/ 270 h 302"/>
                <a:gd name="T2" fmla="*/ 290 w 302"/>
                <a:gd name="T3" fmla="*/ 260 h 302"/>
                <a:gd name="T4" fmla="*/ 252 w 302"/>
                <a:gd name="T5" fmla="*/ 214 h 302"/>
                <a:gd name="T6" fmla="*/ 206 w 302"/>
                <a:gd name="T7" fmla="*/ 172 h 302"/>
                <a:gd name="T8" fmla="*/ 172 w 302"/>
                <a:gd name="T9" fmla="*/ 146 h 302"/>
                <a:gd name="T10" fmla="*/ 180 w 302"/>
                <a:gd name="T11" fmla="*/ 134 h 302"/>
                <a:gd name="T12" fmla="*/ 188 w 302"/>
                <a:gd name="T13" fmla="*/ 108 h 302"/>
                <a:gd name="T14" fmla="*/ 188 w 302"/>
                <a:gd name="T15" fmla="*/ 94 h 302"/>
                <a:gd name="T16" fmla="*/ 182 w 302"/>
                <a:gd name="T17" fmla="*/ 58 h 302"/>
                <a:gd name="T18" fmla="*/ 160 w 302"/>
                <a:gd name="T19" fmla="*/ 28 h 302"/>
                <a:gd name="T20" fmla="*/ 132 w 302"/>
                <a:gd name="T21" fmla="*/ 8 h 302"/>
                <a:gd name="T22" fmla="*/ 94 w 302"/>
                <a:gd name="T23" fmla="*/ 0 h 302"/>
                <a:gd name="T24" fmla="*/ 76 w 302"/>
                <a:gd name="T25" fmla="*/ 2 h 302"/>
                <a:gd name="T26" fmla="*/ 42 w 302"/>
                <a:gd name="T27" fmla="*/ 16 h 302"/>
                <a:gd name="T28" fmla="*/ 16 w 302"/>
                <a:gd name="T29" fmla="*/ 42 h 302"/>
                <a:gd name="T30" fmla="*/ 2 w 302"/>
                <a:gd name="T31" fmla="*/ 76 h 302"/>
                <a:gd name="T32" fmla="*/ 0 w 302"/>
                <a:gd name="T33" fmla="*/ 94 h 302"/>
                <a:gd name="T34" fmla="*/ 8 w 302"/>
                <a:gd name="T35" fmla="*/ 132 h 302"/>
                <a:gd name="T36" fmla="*/ 28 w 302"/>
                <a:gd name="T37" fmla="*/ 162 h 302"/>
                <a:gd name="T38" fmla="*/ 58 w 302"/>
                <a:gd name="T39" fmla="*/ 182 h 302"/>
                <a:gd name="T40" fmla="*/ 94 w 302"/>
                <a:gd name="T41" fmla="*/ 188 h 302"/>
                <a:gd name="T42" fmla="*/ 108 w 302"/>
                <a:gd name="T43" fmla="*/ 188 h 302"/>
                <a:gd name="T44" fmla="*/ 134 w 302"/>
                <a:gd name="T45" fmla="*/ 180 h 302"/>
                <a:gd name="T46" fmla="*/ 148 w 302"/>
                <a:gd name="T47" fmla="*/ 174 h 302"/>
                <a:gd name="T48" fmla="*/ 172 w 302"/>
                <a:gd name="T49" fmla="*/ 206 h 302"/>
                <a:gd name="T50" fmla="*/ 214 w 302"/>
                <a:gd name="T51" fmla="*/ 252 h 302"/>
                <a:gd name="T52" fmla="*/ 260 w 302"/>
                <a:gd name="T53" fmla="*/ 290 h 302"/>
                <a:gd name="T54" fmla="*/ 270 w 302"/>
                <a:gd name="T55" fmla="*/ 296 h 302"/>
                <a:gd name="T56" fmla="*/ 282 w 302"/>
                <a:gd name="T57" fmla="*/ 302 h 302"/>
                <a:gd name="T58" fmla="*/ 296 w 302"/>
                <a:gd name="T59" fmla="*/ 296 h 302"/>
                <a:gd name="T60" fmla="*/ 300 w 302"/>
                <a:gd name="T61" fmla="*/ 290 h 302"/>
                <a:gd name="T62" fmla="*/ 300 w 302"/>
                <a:gd name="T63" fmla="*/ 276 h 302"/>
                <a:gd name="T64" fmla="*/ 296 w 302"/>
                <a:gd name="T65" fmla="*/ 27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302">
                  <a:moveTo>
                    <a:pt x="296" y="270"/>
                  </a:moveTo>
                  <a:lnTo>
                    <a:pt x="296" y="270"/>
                  </a:lnTo>
                  <a:lnTo>
                    <a:pt x="296" y="270"/>
                  </a:lnTo>
                  <a:lnTo>
                    <a:pt x="290" y="260"/>
                  </a:lnTo>
                  <a:lnTo>
                    <a:pt x="270" y="232"/>
                  </a:lnTo>
                  <a:lnTo>
                    <a:pt x="252" y="214"/>
                  </a:lnTo>
                  <a:lnTo>
                    <a:pt x="232" y="194"/>
                  </a:lnTo>
                  <a:lnTo>
                    <a:pt x="206" y="172"/>
                  </a:lnTo>
                  <a:lnTo>
                    <a:pt x="174" y="148"/>
                  </a:lnTo>
                  <a:lnTo>
                    <a:pt x="172" y="146"/>
                  </a:lnTo>
                  <a:lnTo>
                    <a:pt x="172" y="146"/>
                  </a:lnTo>
                  <a:lnTo>
                    <a:pt x="180" y="134"/>
                  </a:lnTo>
                  <a:lnTo>
                    <a:pt x="184" y="122"/>
                  </a:lnTo>
                  <a:lnTo>
                    <a:pt x="188" y="108"/>
                  </a:lnTo>
                  <a:lnTo>
                    <a:pt x="188" y="94"/>
                  </a:lnTo>
                  <a:lnTo>
                    <a:pt x="188" y="94"/>
                  </a:lnTo>
                  <a:lnTo>
                    <a:pt x="186" y="76"/>
                  </a:lnTo>
                  <a:lnTo>
                    <a:pt x="182" y="58"/>
                  </a:lnTo>
                  <a:lnTo>
                    <a:pt x="172" y="42"/>
                  </a:lnTo>
                  <a:lnTo>
                    <a:pt x="160"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14"/>
                  </a:lnTo>
                  <a:lnTo>
                    <a:pt x="8" y="132"/>
                  </a:lnTo>
                  <a:lnTo>
                    <a:pt x="16" y="148"/>
                  </a:lnTo>
                  <a:lnTo>
                    <a:pt x="28" y="162"/>
                  </a:lnTo>
                  <a:lnTo>
                    <a:pt x="42" y="172"/>
                  </a:lnTo>
                  <a:lnTo>
                    <a:pt x="58" y="182"/>
                  </a:lnTo>
                  <a:lnTo>
                    <a:pt x="76" y="186"/>
                  </a:lnTo>
                  <a:lnTo>
                    <a:pt x="94" y="188"/>
                  </a:lnTo>
                  <a:lnTo>
                    <a:pt x="94" y="188"/>
                  </a:lnTo>
                  <a:lnTo>
                    <a:pt x="108" y="188"/>
                  </a:lnTo>
                  <a:lnTo>
                    <a:pt x="122" y="184"/>
                  </a:lnTo>
                  <a:lnTo>
                    <a:pt x="134" y="180"/>
                  </a:lnTo>
                  <a:lnTo>
                    <a:pt x="146" y="172"/>
                  </a:lnTo>
                  <a:lnTo>
                    <a:pt x="148" y="174"/>
                  </a:lnTo>
                  <a:lnTo>
                    <a:pt x="148" y="174"/>
                  </a:lnTo>
                  <a:lnTo>
                    <a:pt x="172" y="206"/>
                  </a:lnTo>
                  <a:lnTo>
                    <a:pt x="194" y="232"/>
                  </a:lnTo>
                  <a:lnTo>
                    <a:pt x="214" y="252"/>
                  </a:lnTo>
                  <a:lnTo>
                    <a:pt x="232" y="270"/>
                  </a:lnTo>
                  <a:lnTo>
                    <a:pt x="260" y="290"/>
                  </a:lnTo>
                  <a:lnTo>
                    <a:pt x="270" y="296"/>
                  </a:lnTo>
                  <a:lnTo>
                    <a:pt x="270" y="296"/>
                  </a:lnTo>
                  <a:lnTo>
                    <a:pt x="276" y="300"/>
                  </a:lnTo>
                  <a:lnTo>
                    <a:pt x="282" y="302"/>
                  </a:lnTo>
                  <a:lnTo>
                    <a:pt x="290" y="300"/>
                  </a:lnTo>
                  <a:lnTo>
                    <a:pt x="296" y="296"/>
                  </a:lnTo>
                  <a:lnTo>
                    <a:pt x="296" y="296"/>
                  </a:lnTo>
                  <a:lnTo>
                    <a:pt x="300" y="290"/>
                  </a:lnTo>
                  <a:lnTo>
                    <a:pt x="302" y="282"/>
                  </a:lnTo>
                  <a:lnTo>
                    <a:pt x="300" y="276"/>
                  </a:lnTo>
                  <a:lnTo>
                    <a:pt x="296" y="270"/>
                  </a:lnTo>
                  <a:lnTo>
                    <a:pt x="29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1" name="Freeform 21"/>
            <p:cNvSpPr>
              <a:spLocks/>
            </p:cNvSpPr>
            <p:nvPr/>
          </p:nvSpPr>
          <p:spPr bwMode="auto">
            <a:xfrm>
              <a:off x="6056313" y="2701925"/>
              <a:ext cx="196850" cy="196850"/>
            </a:xfrm>
            <a:custGeom>
              <a:avLst/>
              <a:gdLst>
                <a:gd name="T0" fmla="*/ 62 w 124"/>
                <a:gd name="T1" fmla="*/ 0 h 124"/>
                <a:gd name="T2" fmla="*/ 62 w 124"/>
                <a:gd name="T3" fmla="*/ 0 h 124"/>
                <a:gd name="T4" fmla="*/ 50 w 124"/>
                <a:gd name="T5" fmla="*/ 2 h 124"/>
                <a:gd name="T6" fmla="*/ 38 w 124"/>
                <a:gd name="T7" fmla="*/ 4 h 124"/>
                <a:gd name="T8" fmla="*/ 28 w 124"/>
                <a:gd name="T9" fmla="*/ 10 h 124"/>
                <a:gd name="T10" fmla="*/ 18 w 124"/>
                <a:gd name="T11" fmla="*/ 18 h 124"/>
                <a:gd name="T12" fmla="*/ 10 w 124"/>
                <a:gd name="T13" fmla="*/ 28 h 124"/>
                <a:gd name="T14" fmla="*/ 4 w 124"/>
                <a:gd name="T15" fmla="*/ 38 h 124"/>
                <a:gd name="T16" fmla="*/ 2 w 124"/>
                <a:gd name="T17" fmla="*/ 50 h 124"/>
                <a:gd name="T18" fmla="*/ 0 w 124"/>
                <a:gd name="T19" fmla="*/ 62 h 124"/>
                <a:gd name="T20" fmla="*/ 0 w 124"/>
                <a:gd name="T21" fmla="*/ 62 h 124"/>
                <a:gd name="T22" fmla="*/ 2 w 124"/>
                <a:gd name="T23" fmla="*/ 74 h 124"/>
                <a:gd name="T24" fmla="*/ 4 w 124"/>
                <a:gd name="T25" fmla="*/ 86 h 124"/>
                <a:gd name="T26" fmla="*/ 10 w 124"/>
                <a:gd name="T27" fmla="*/ 98 h 124"/>
                <a:gd name="T28" fmla="*/ 18 w 124"/>
                <a:gd name="T29" fmla="*/ 106 h 124"/>
                <a:gd name="T30" fmla="*/ 28 w 124"/>
                <a:gd name="T31" fmla="*/ 114 h 124"/>
                <a:gd name="T32" fmla="*/ 38 w 124"/>
                <a:gd name="T33" fmla="*/ 120 h 124"/>
                <a:gd name="T34" fmla="*/ 50 w 124"/>
                <a:gd name="T35" fmla="*/ 124 h 124"/>
                <a:gd name="T36" fmla="*/ 62 w 124"/>
                <a:gd name="T37" fmla="*/ 124 h 124"/>
                <a:gd name="T38" fmla="*/ 62 w 124"/>
                <a:gd name="T39" fmla="*/ 124 h 124"/>
                <a:gd name="T40" fmla="*/ 74 w 124"/>
                <a:gd name="T41" fmla="*/ 124 h 124"/>
                <a:gd name="T42" fmla="*/ 86 w 124"/>
                <a:gd name="T43" fmla="*/ 120 h 124"/>
                <a:gd name="T44" fmla="*/ 98 w 124"/>
                <a:gd name="T45" fmla="*/ 114 h 124"/>
                <a:gd name="T46" fmla="*/ 106 w 124"/>
                <a:gd name="T47" fmla="*/ 106 h 124"/>
                <a:gd name="T48" fmla="*/ 114 w 124"/>
                <a:gd name="T49" fmla="*/ 98 h 124"/>
                <a:gd name="T50" fmla="*/ 120 w 124"/>
                <a:gd name="T51" fmla="*/ 86 h 124"/>
                <a:gd name="T52" fmla="*/ 124 w 124"/>
                <a:gd name="T53" fmla="*/ 74 h 124"/>
                <a:gd name="T54" fmla="*/ 124 w 124"/>
                <a:gd name="T55" fmla="*/ 62 h 124"/>
                <a:gd name="T56" fmla="*/ 124 w 124"/>
                <a:gd name="T57" fmla="*/ 62 h 124"/>
                <a:gd name="T58" fmla="*/ 124 w 124"/>
                <a:gd name="T59" fmla="*/ 50 h 124"/>
                <a:gd name="T60" fmla="*/ 120 w 124"/>
                <a:gd name="T61" fmla="*/ 38 h 124"/>
                <a:gd name="T62" fmla="*/ 114 w 124"/>
                <a:gd name="T63" fmla="*/ 28 h 124"/>
                <a:gd name="T64" fmla="*/ 106 w 124"/>
                <a:gd name="T65" fmla="*/ 18 h 124"/>
                <a:gd name="T66" fmla="*/ 98 w 124"/>
                <a:gd name="T67" fmla="*/ 10 h 124"/>
                <a:gd name="T68" fmla="*/ 86 w 124"/>
                <a:gd name="T69" fmla="*/ 4 h 124"/>
                <a:gd name="T70" fmla="*/ 74 w 124"/>
                <a:gd name="T71" fmla="*/ 2 h 124"/>
                <a:gd name="T72" fmla="*/ 62 w 124"/>
                <a:gd name="T73" fmla="*/ 0 h 124"/>
                <a:gd name="T74" fmla="*/ 62 w 124"/>
                <a:gd name="T7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62" y="0"/>
                  </a:moveTo>
                  <a:lnTo>
                    <a:pt x="62" y="0"/>
                  </a:lnTo>
                  <a:lnTo>
                    <a:pt x="50" y="2"/>
                  </a:lnTo>
                  <a:lnTo>
                    <a:pt x="38" y="4"/>
                  </a:lnTo>
                  <a:lnTo>
                    <a:pt x="28" y="10"/>
                  </a:lnTo>
                  <a:lnTo>
                    <a:pt x="18" y="18"/>
                  </a:lnTo>
                  <a:lnTo>
                    <a:pt x="10" y="28"/>
                  </a:lnTo>
                  <a:lnTo>
                    <a:pt x="4" y="38"/>
                  </a:lnTo>
                  <a:lnTo>
                    <a:pt x="2" y="50"/>
                  </a:lnTo>
                  <a:lnTo>
                    <a:pt x="0" y="62"/>
                  </a:lnTo>
                  <a:lnTo>
                    <a:pt x="0" y="62"/>
                  </a:lnTo>
                  <a:lnTo>
                    <a:pt x="2" y="74"/>
                  </a:lnTo>
                  <a:lnTo>
                    <a:pt x="4" y="86"/>
                  </a:lnTo>
                  <a:lnTo>
                    <a:pt x="10" y="98"/>
                  </a:lnTo>
                  <a:lnTo>
                    <a:pt x="18" y="106"/>
                  </a:lnTo>
                  <a:lnTo>
                    <a:pt x="28" y="114"/>
                  </a:lnTo>
                  <a:lnTo>
                    <a:pt x="38" y="120"/>
                  </a:lnTo>
                  <a:lnTo>
                    <a:pt x="50" y="124"/>
                  </a:lnTo>
                  <a:lnTo>
                    <a:pt x="62" y="124"/>
                  </a:lnTo>
                  <a:lnTo>
                    <a:pt x="62" y="124"/>
                  </a:lnTo>
                  <a:lnTo>
                    <a:pt x="74" y="124"/>
                  </a:lnTo>
                  <a:lnTo>
                    <a:pt x="86" y="120"/>
                  </a:lnTo>
                  <a:lnTo>
                    <a:pt x="98" y="114"/>
                  </a:lnTo>
                  <a:lnTo>
                    <a:pt x="106" y="106"/>
                  </a:lnTo>
                  <a:lnTo>
                    <a:pt x="114" y="98"/>
                  </a:lnTo>
                  <a:lnTo>
                    <a:pt x="120" y="86"/>
                  </a:lnTo>
                  <a:lnTo>
                    <a:pt x="124" y="74"/>
                  </a:lnTo>
                  <a:lnTo>
                    <a:pt x="124" y="62"/>
                  </a:lnTo>
                  <a:lnTo>
                    <a:pt x="124" y="62"/>
                  </a:lnTo>
                  <a:lnTo>
                    <a:pt x="124" y="50"/>
                  </a:lnTo>
                  <a:lnTo>
                    <a:pt x="120" y="38"/>
                  </a:lnTo>
                  <a:lnTo>
                    <a:pt x="114" y="28"/>
                  </a:lnTo>
                  <a:lnTo>
                    <a:pt x="106" y="18"/>
                  </a:lnTo>
                  <a:lnTo>
                    <a:pt x="98" y="10"/>
                  </a:lnTo>
                  <a:lnTo>
                    <a:pt x="86" y="4"/>
                  </a:lnTo>
                  <a:lnTo>
                    <a:pt x="74" y="2"/>
                  </a:lnTo>
                  <a:lnTo>
                    <a:pt x="62" y="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2" name="Freeform 22"/>
            <p:cNvSpPr>
              <a:spLocks/>
            </p:cNvSpPr>
            <p:nvPr/>
          </p:nvSpPr>
          <p:spPr bwMode="auto">
            <a:xfrm>
              <a:off x="6056313" y="2689225"/>
              <a:ext cx="95250" cy="180975"/>
            </a:xfrm>
            <a:custGeom>
              <a:avLst/>
              <a:gdLst>
                <a:gd name="T0" fmla="*/ 44 w 60"/>
                <a:gd name="T1" fmla="*/ 4 h 114"/>
                <a:gd name="T2" fmla="*/ 0 w 60"/>
                <a:gd name="T3" fmla="*/ 100 h 114"/>
                <a:gd name="T4" fmla="*/ 0 w 60"/>
                <a:gd name="T5" fmla="*/ 100 h 114"/>
                <a:gd name="T6" fmla="*/ 8 w 60"/>
                <a:gd name="T7" fmla="*/ 114 h 114"/>
                <a:gd name="T8" fmla="*/ 60 w 60"/>
                <a:gd name="T9" fmla="*/ 0 h 114"/>
                <a:gd name="T10" fmla="*/ 60 w 60"/>
                <a:gd name="T11" fmla="*/ 0 h 114"/>
                <a:gd name="T12" fmla="*/ 44 w 60"/>
                <a:gd name="T13" fmla="*/ 4 h 114"/>
                <a:gd name="T14" fmla="*/ 44 w 60"/>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14">
                  <a:moveTo>
                    <a:pt x="44" y="4"/>
                  </a:moveTo>
                  <a:lnTo>
                    <a:pt x="0" y="100"/>
                  </a:lnTo>
                  <a:lnTo>
                    <a:pt x="0" y="100"/>
                  </a:lnTo>
                  <a:lnTo>
                    <a:pt x="8" y="114"/>
                  </a:lnTo>
                  <a:lnTo>
                    <a:pt x="60" y="0"/>
                  </a:lnTo>
                  <a:lnTo>
                    <a:pt x="60" y="0"/>
                  </a:lnTo>
                  <a:lnTo>
                    <a:pt x="44" y="4"/>
                  </a:lnTo>
                  <a:lnTo>
                    <a:pt x="44" y="4"/>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3" name="Freeform 23"/>
            <p:cNvSpPr>
              <a:spLocks/>
            </p:cNvSpPr>
            <p:nvPr/>
          </p:nvSpPr>
          <p:spPr bwMode="auto">
            <a:xfrm>
              <a:off x="6084888" y="2692400"/>
              <a:ext cx="107950" cy="203200"/>
            </a:xfrm>
            <a:custGeom>
              <a:avLst/>
              <a:gdLst>
                <a:gd name="T0" fmla="*/ 56 w 68"/>
                <a:gd name="T1" fmla="*/ 0 h 128"/>
                <a:gd name="T2" fmla="*/ 0 w 68"/>
                <a:gd name="T3" fmla="*/ 122 h 128"/>
                <a:gd name="T4" fmla="*/ 0 w 68"/>
                <a:gd name="T5" fmla="*/ 122 h 128"/>
                <a:gd name="T6" fmla="*/ 10 w 68"/>
                <a:gd name="T7" fmla="*/ 128 h 128"/>
                <a:gd name="T8" fmla="*/ 68 w 68"/>
                <a:gd name="T9" fmla="*/ 4 h 128"/>
                <a:gd name="T10" fmla="*/ 68 w 68"/>
                <a:gd name="T11" fmla="*/ 4 h 128"/>
                <a:gd name="T12" fmla="*/ 56 w 68"/>
                <a:gd name="T13" fmla="*/ 0 h 128"/>
                <a:gd name="T14" fmla="*/ 56 w 6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8">
                  <a:moveTo>
                    <a:pt x="56" y="0"/>
                  </a:moveTo>
                  <a:lnTo>
                    <a:pt x="0" y="122"/>
                  </a:lnTo>
                  <a:lnTo>
                    <a:pt x="0" y="122"/>
                  </a:lnTo>
                  <a:lnTo>
                    <a:pt x="10" y="128"/>
                  </a:lnTo>
                  <a:lnTo>
                    <a:pt x="68" y="4"/>
                  </a:lnTo>
                  <a:lnTo>
                    <a:pt x="68" y="4"/>
                  </a:lnTo>
                  <a:lnTo>
                    <a:pt x="56" y="0"/>
                  </a:lnTo>
                  <a:lnTo>
                    <a:pt x="56"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4" name="Freeform 24"/>
            <p:cNvSpPr>
              <a:spLocks noEditPoints="1"/>
            </p:cNvSpPr>
            <p:nvPr/>
          </p:nvSpPr>
          <p:spPr bwMode="auto">
            <a:xfrm>
              <a:off x="6043613" y="2689225"/>
              <a:ext cx="222250" cy="222250"/>
            </a:xfrm>
            <a:custGeom>
              <a:avLst/>
              <a:gdLst>
                <a:gd name="T0" fmla="*/ 70 w 140"/>
                <a:gd name="T1" fmla="*/ 0 h 140"/>
                <a:gd name="T2" fmla="*/ 44 w 140"/>
                <a:gd name="T3" fmla="*/ 6 h 140"/>
                <a:gd name="T4" fmla="*/ 20 w 140"/>
                <a:gd name="T5" fmla="*/ 20 h 140"/>
                <a:gd name="T6" fmla="*/ 6 w 140"/>
                <a:gd name="T7" fmla="*/ 44 h 140"/>
                <a:gd name="T8" fmla="*/ 0 w 140"/>
                <a:gd name="T9" fmla="*/ 70 h 140"/>
                <a:gd name="T10" fmla="*/ 2 w 140"/>
                <a:gd name="T11" fmla="*/ 84 h 140"/>
                <a:gd name="T12" fmla="*/ 12 w 140"/>
                <a:gd name="T13" fmla="*/ 110 h 140"/>
                <a:gd name="T14" fmla="*/ 32 w 140"/>
                <a:gd name="T15" fmla="*/ 128 h 140"/>
                <a:gd name="T16" fmla="*/ 56 w 140"/>
                <a:gd name="T17" fmla="*/ 138 h 140"/>
                <a:gd name="T18" fmla="*/ 70 w 140"/>
                <a:gd name="T19" fmla="*/ 140 h 140"/>
                <a:gd name="T20" fmla="*/ 98 w 140"/>
                <a:gd name="T21" fmla="*/ 134 h 140"/>
                <a:gd name="T22" fmla="*/ 120 w 140"/>
                <a:gd name="T23" fmla="*/ 120 h 140"/>
                <a:gd name="T24" fmla="*/ 134 w 140"/>
                <a:gd name="T25" fmla="*/ 98 h 140"/>
                <a:gd name="T26" fmla="*/ 140 w 140"/>
                <a:gd name="T27" fmla="*/ 70 h 140"/>
                <a:gd name="T28" fmla="*/ 138 w 140"/>
                <a:gd name="T29" fmla="*/ 56 h 140"/>
                <a:gd name="T30" fmla="*/ 128 w 140"/>
                <a:gd name="T31" fmla="*/ 32 h 140"/>
                <a:gd name="T32" fmla="*/ 110 w 140"/>
                <a:gd name="T33" fmla="*/ 12 h 140"/>
                <a:gd name="T34" fmla="*/ 84 w 140"/>
                <a:gd name="T35" fmla="*/ 2 h 140"/>
                <a:gd name="T36" fmla="*/ 70 w 140"/>
                <a:gd name="T37" fmla="*/ 0 h 140"/>
                <a:gd name="T38" fmla="*/ 70 w 140"/>
                <a:gd name="T39" fmla="*/ 132 h 140"/>
                <a:gd name="T40" fmla="*/ 46 w 140"/>
                <a:gd name="T41" fmla="*/ 128 h 140"/>
                <a:gd name="T42" fmla="*/ 26 w 140"/>
                <a:gd name="T43" fmla="*/ 114 h 140"/>
                <a:gd name="T44" fmla="*/ 12 w 140"/>
                <a:gd name="T45" fmla="*/ 94 h 140"/>
                <a:gd name="T46" fmla="*/ 8 w 140"/>
                <a:gd name="T47" fmla="*/ 70 h 140"/>
                <a:gd name="T48" fmla="*/ 10 w 140"/>
                <a:gd name="T49" fmla="*/ 58 h 140"/>
                <a:gd name="T50" fmla="*/ 18 w 140"/>
                <a:gd name="T51" fmla="*/ 36 h 140"/>
                <a:gd name="T52" fmla="*/ 36 w 140"/>
                <a:gd name="T53" fmla="*/ 18 h 140"/>
                <a:gd name="T54" fmla="*/ 58 w 140"/>
                <a:gd name="T55" fmla="*/ 10 h 140"/>
                <a:gd name="T56" fmla="*/ 70 w 140"/>
                <a:gd name="T57" fmla="*/ 8 h 140"/>
                <a:gd name="T58" fmla="*/ 94 w 140"/>
                <a:gd name="T59" fmla="*/ 12 h 140"/>
                <a:gd name="T60" fmla="*/ 114 w 140"/>
                <a:gd name="T61" fmla="*/ 26 h 140"/>
                <a:gd name="T62" fmla="*/ 128 w 140"/>
                <a:gd name="T63" fmla="*/ 46 h 140"/>
                <a:gd name="T64" fmla="*/ 132 w 140"/>
                <a:gd name="T65" fmla="*/ 70 h 140"/>
                <a:gd name="T66" fmla="*/ 132 w 140"/>
                <a:gd name="T67" fmla="*/ 82 h 140"/>
                <a:gd name="T68" fmla="*/ 122 w 140"/>
                <a:gd name="T69" fmla="*/ 106 h 140"/>
                <a:gd name="T70" fmla="*/ 106 w 140"/>
                <a:gd name="T71" fmla="*/ 122 h 140"/>
                <a:gd name="T72" fmla="*/ 82 w 140"/>
                <a:gd name="T73" fmla="*/ 132 h 140"/>
                <a:gd name="T74" fmla="*/ 70 w 140"/>
                <a:gd name="T75"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70" y="0"/>
                  </a:moveTo>
                  <a:lnTo>
                    <a:pt x="70" y="0"/>
                  </a:lnTo>
                  <a:lnTo>
                    <a:pt x="56" y="2"/>
                  </a:lnTo>
                  <a:lnTo>
                    <a:pt x="44" y="6"/>
                  </a:lnTo>
                  <a:lnTo>
                    <a:pt x="32" y="12"/>
                  </a:lnTo>
                  <a:lnTo>
                    <a:pt x="20" y="20"/>
                  </a:lnTo>
                  <a:lnTo>
                    <a:pt x="12" y="32"/>
                  </a:lnTo>
                  <a:lnTo>
                    <a:pt x="6" y="44"/>
                  </a:lnTo>
                  <a:lnTo>
                    <a:pt x="2" y="56"/>
                  </a:lnTo>
                  <a:lnTo>
                    <a:pt x="0" y="70"/>
                  </a:lnTo>
                  <a:lnTo>
                    <a:pt x="0" y="70"/>
                  </a:lnTo>
                  <a:lnTo>
                    <a:pt x="2" y="84"/>
                  </a:lnTo>
                  <a:lnTo>
                    <a:pt x="6" y="98"/>
                  </a:lnTo>
                  <a:lnTo>
                    <a:pt x="12" y="110"/>
                  </a:lnTo>
                  <a:lnTo>
                    <a:pt x="20" y="120"/>
                  </a:lnTo>
                  <a:lnTo>
                    <a:pt x="32" y="128"/>
                  </a:lnTo>
                  <a:lnTo>
                    <a:pt x="44" y="134"/>
                  </a:lnTo>
                  <a:lnTo>
                    <a:pt x="56" y="138"/>
                  </a:lnTo>
                  <a:lnTo>
                    <a:pt x="70" y="140"/>
                  </a:lnTo>
                  <a:lnTo>
                    <a:pt x="70" y="140"/>
                  </a:lnTo>
                  <a:lnTo>
                    <a:pt x="84" y="138"/>
                  </a:lnTo>
                  <a:lnTo>
                    <a:pt x="98" y="134"/>
                  </a:lnTo>
                  <a:lnTo>
                    <a:pt x="110" y="128"/>
                  </a:lnTo>
                  <a:lnTo>
                    <a:pt x="120" y="120"/>
                  </a:lnTo>
                  <a:lnTo>
                    <a:pt x="128" y="110"/>
                  </a:lnTo>
                  <a:lnTo>
                    <a:pt x="134" y="98"/>
                  </a:lnTo>
                  <a:lnTo>
                    <a:pt x="138" y="84"/>
                  </a:lnTo>
                  <a:lnTo>
                    <a:pt x="140" y="70"/>
                  </a:lnTo>
                  <a:lnTo>
                    <a:pt x="140" y="70"/>
                  </a:lnTo>
                  <a:lnTo>
                    <a:pt x="138" y="56"/>
                  </a:lnTo>
                  <a:lnTo>
                    <a:pt x="134" y="44"/>
                  </a:lnTo>
                  <a:lnTo>
                    <a:pt x="128" y="32"/>
                  </a:lnTo>
                  <a:lnTo>
                    <a:pt x="120" y="20"/>
                  </a:lnTo>
                  <a:lnTo>
                    <a:pt x="110" y="12"/>
                  </a:lnTo>
                  <a:lnTo>
                    <a:pt x="98" y="6"/>
                  </a:lnTo>
                  <a:lnTo>
                    <a:pt x="84" y="2"/>
                  </a:lnTo>
                  <a:lnTo>
                    <a:pt x="70" y="0"/>
                  </a:lnTo>
                  <a:lnTo>
                    <a:pt x="70" y="0"/>
                  </a:lnTo>
                  <a:close/>
                  <a:moveTo>
                    <a:pt x="70" y="132"/>
                  </a:moveTo>
                  <a:lnTo>
                    <a:pt x="70" y="132"/>
                  </a:lnTo>
                  <a:lnTo>
                    <a:pt x="58" y="132"/>
                  </a:lnTo>
                  <a:lnTo>
                    <a:pt x="46" y="128"/>
                  </a:lnTo>
                  <a:lnTo>
                    <a:pt x="36" y="122"/>
                  </a:lnTo>
                  <a:lnTo>
                    <a:pt x="26" y="114"/>
                  </a:lnTo>
                  <a:lnTo>
                    <a:pt x="18" y="106"/>
                  </a:lnTo>
                  <a:lnTo>
                    <a:pt x="12" y="94"/>
                  </a:lnTo>
                  <a:lnTo>
                    <a:pt x="10" y="82"/>
                  </a:lnTo>
                  <a:lnTo>
                    <a:pt x="8" y="70"/>
                  </a:lnTo>
                  <a:lnTo>
                    <a:pt x="8" y="70"/>
                  </a:lnTo>
                  <a:lnTo>
                    <a:pt x="10" y="58"/>
                  </a:lnTo>
                  <a:lnTo>
                    <a:pt x="12" y="46"/>
                  </a:lnTo>
                  <a:lnTo>
                    <a:pt x="18" y="36"/>
                  </a:lnTo>
                  <a:lnTo>
                    <a:pt x="26" y="26"/>
                  </a:lnTo>
                  <a:lnTo>
                    <a:pt x="36" y="18"/>
                  </a:lnTo>
                  <a:lnTo>
                    <a:pt x="46" y="12"/>
                  </a:lnTo>
                  <a:lnTo>
                    <a:pt x="58" y="10"/>
                  </a:lnTo>
                  <a:lnTo>
                    <a:pt x="70" y="8"/>
                  </a:lnTo>
                  <a:lnTo>
                    <a:pt x="70" y="8"/>
                  </a:lnTo>
                  <a:lnTo>
                    <a:pt x="82" y="10"/>
                  </a:lnTo>
                  <a:lnTo>
                    <a:pt x="94" y="12"/>
                  </a:lnTo>
                  <a:lnTo>
                    <a:pt x="106" y="18"/>
                  </a:lnTo>
                  <a:lnTo>
                    <a:pt x="114" y="26"/>
                  </a:lnTo>
                  <a:lnTo>
                    <a:pt x="122" y="36"/>
                  </a:lnTo>
                  <a:lnTo>
                    <a:pt x="128" y="46"/>
                  </a:lnTo>
                  <a:lnTo>
                    <a:pt x="132" y="58"/>
                  </a:lnTo>
                  <a:lnTo>
                    <a:pt x="132" y="70"/>
                  </a:lnTo>
                  <a:lnTo>
                    <a:pt x="132" y="70"/>
                  </a:lnTo>
                  <a:lnTo>
                    <a:pt x="132" y="82"/>
                  </a:lnTo>
                  <a:lnTo>
                    <a:pt x="128" y="94"/>
                  </a:lnTo>
                  <a:lnTo>
                    <a:pt x="122" y="106"/>
                  </a:lnTo>
                  <a:lnTo>
                    <a:pt x="114" y="114"/>
                  </a:lnTo>
                  <a:lnTo>
                    <a:pt x="106" y="122"/>
                  </a:lnTo>
                  <a:lnTo>
                    <a:pt x="94" y="128"/>
                  </a:lnTo>
                  <a:lnTo>
                    <a:pt x="82" y="132"/>
                  </a:lnTo>
                  <a:lnTo>
                    <a:pt x="70" y="132"/>
                  </a:lnTo>
                  <a:lnTo>
                    <a:pt x="70" y="1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65" name="グループ化 1264"/>
          <p:cNvGrpSpPr/>
          <p:nvPr/>
        </p:nvGrpSpPr>
        <p:grpSpPr>
          <a:xfrm>
            <a:off x="3680370" y="4843739"/>
            <a:ext cx="326195" cy="254907"/>
            <a:chOff x="3011488" y="6289675"/>
            <a:chExt cx="479425" cy="374650"/>
          </a:xfrm>
        </p:grpSpPr>
        <p:sp>
          <p:nvSpPr>
            <p:cNvPr id="1266" name="Freeform 25"/>
            <p:cNvSpPr>
              <a:spLocks/>
            </p:cNvSpPr>
            <p:nvPr/>
          </p:nvSpPr>
          <p:spPr bwMode="auto">
            <a:xfrm>
              <a:off x="3011488" y="6365875"/>
              <a:ext cx="479425" cy="298450"/>
            </a:xfrm>
            <a:custGeom>
              <a:avLst/>
              <a:gdLst>
                <a:gd name="T0" fmla="*/ 302 w 302"/>
                <a:gd name="T1" fmla="*/ 152 h 188"/>
                <a:gd name="T2" fmla="*/ 302 w 302"/>
                <a:gd name="T3" fmla="*/ 152 h 188"/>
                <a:gd name="T4" fmla="*/ 300 w 302"/>
                <a:gd name="T5" fmla="*/ 158 h 188"/>
                <a:gd name="T6" fmla="*/ 298 w 302"/>
                <a:gd name="T7" fmla="*/ 166 h 188"/>
                <a:gd name="T8" fmla="*/ 294 w 302"/>
                <a:gd name="T9" fmla="*/ 172 h 188"/>
                <a:gd name="T10" fmla="*/ 290 w 302"/>
                <a:gd name="T11" fmla="*/ 178 h 188"/>
                <a:gd name="T12" fmla="*/ 284 w 302"/>
                <a:gd name="T13" fmla="*/ 182 h 188"/>
                <a:gd name="T14" fmla="*/ 278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2 w 302"/>
                <a:gd name="T27" fmla="*/ 186 h 188"/>
                <a:gd name="T28" fmla="*/ 16 w 302"/>
                <a:gd name="T29" fmla="*/ 182 h 188"/>
                <a:gd name="T30" fmla="*/ 10 w 302"/>
                <a:gd name="T31" fmla="*/ 178 h 188"/>
                <a:gd name="T32" fmla="*/ 6 w 302"/>
                <a:gd name="T33" fmla="*/ 172 h 188"/>
                <a:gd name="T34" fmla="*/ 2 w 302"/>
                <a:gd name="T35" fmla="*/ 166 h 188"/>
                <a:gd name="T36" fmla="*/ 0 w 302"/>
                <a:gd name="T37" fmla="*/ 158 h 188"/>
                <a:gd name="T38" fmla="*/ 0 w 302"/>
                <a:gd name="T39" fmla="*/ 152 h 188"/>
                <a:gd name="T40" fmla="*/ 0 w 302"/>
                <a:gd name="T41" fmla="*/ 38 h 188"/>
                <a:gd name="T42" fmla="*/ 0 w 302"/>
                <a:gd name="T43" fmla="*/ 38 h 188"/>
                <a:gd name="T44" fmla="*/ 0 w 302"/>
                <a:gd name="T45" fmla="*/ 30 h 188"/>
                <a:gd name="T46" fmla="*/ 2 w 302"/>
                <a:gd name="T47" fmla="*/ 24 h 188"/>
                <a:gd name="T48" fmla="*/ 6 w 302"/>
                <a:gd name="T49" fmla="*/ 16 h 188"/>
                <a:gd name="T50" fmla="*/ 10 w 302"/>
                <a:gd name="T51" fmla="*/ 12 h 188"/>
                <a:gd name="T52" fmla="*/ 16 w 302"/>
                <a:gd name="T53" fmla="*/ 6 h 188"/>
                <a:gd name="T54" fmla="*/ 22 w 302"/>
                <a:gd name="T55" fmla="*/ 4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78 w 302"/>
                <a:gd name="T67" fmla="*/ 4 h 188"/>
                <a:gd name="T68" fmla="*/ 284 w 302"/>
                <a:gd name="T69" fmla="*/ 6 h 188"/>
                <a:gd name="T70" fmla="*/ 290 w 302"/>
                <a:gd name="T71" fmla="*/ 12 h 188"/>
                <a:gd name="T72" fmla="*/ 294 w 302"/>
                <a:gd name="T73" fmla="*/ 16 h 188"/>
                <a:gd name="T74" fmla="*/ 298 w 302"/>
                <a:gd name="T75" fmla="*/ 24 h 188"/>
                <a:gd name="T76" fmla="*/ 300 w 302"/>
                <a:gd name="T77" fmla="*/ 30 h 188"/>
                <a:gd name="T78" fmla="*/ 302 w 302"/>
                <a:gd name="T79" fmla="*/ 38 h 188"/>
                <a:gd name="T80" fmla="*/ 302 w 302"/>
                <a:gd name="T81" fmla="*/ 1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2"/>
                  </a:moveTo>
                  <a:lnTo>
                    <a:pt x="302" y="152"/>
                  </a:lnTo>
                  <a:lnTo>
                    <a:pt x="300" y="158"/>
                  </a:lnTo>
                  <a:lnTo>
                    <a:pt x="298" y="166"/>
                  </a:lnTo>
                  <a:lnTo>
                    <a:pt x="294" y="172"/>
                  </a:lnTo>
                  <a:lnTo>
                    <a:pt x="290" y="178"/>
                  </a:lnTo>
                  <a:lnTo>
                    <a:pt x="284" y="182"/>
                  </a:lnTo>
                  <a:lnTo>
                    <a:pt x="278" y="186"/>
                  </a:lnTo>
                  <a:lnTo>
                    <a:pt x="272" y="188"/>
                  </a:lnTo>
                  <a:lnTo>
                    <a:pt x="264" y="188"/>
                  </a:lnTo>
                  <a:lnTo>
                    <a:pt x="38" y="188"/>
                  </a:lnTo>
                  <a:lnTo>
                    <a:pt x="38" y="188"/>
                  </a:lnTo>
                  <a:lnTo>
                    <a:pt x="30" y="188"/>
                  </a:lnTo>
                  <a:lnTo>
                    <a:pt x="22" y="186"/>
                  </a:lnTo>
                  <a:lnTo>
                    <a:pt x="16" y="182"/>
                  </a:lnTo>
                  <a:lnTo>
                    <a:pt x="10" y="178"/>
                  </a:lnTo>
                  <a:lnTo>
                    <a:pt x="6" y="172"/>
                  </a:lnTo>
                  <a:lnTo>
                    <a:pt x="2" y="166"/>
                  </a:lnTo>
                  <a:lnTo>
                    <a:pt x="0" y="158"/>
                  </a:lnTo>
                  <a:lnTo>
                    <a:pt x="0" y="152"/>
                  </a:lnTo>
                  <a:lnTo>
                    <a:pt x="0" y="38"/>
                  </a:lnTo>
                  <a:lnTo>
                    <a:pt x="0" y="38"/>
                  </a:lnTo>
                  <a:lnTo>
                    <a:pt x="0" y="30"/>
                  </a:lnTo>
                  <a:lnTo>
                    <a:pt x="2" y="24"/>
                  </a:lnTo>
                  <a:lnTo>
                    <a:pt x="6" y="16"/>
                  </a:lnTo>
                  <a:lnTo>
                    <a:pt x="10" y="12"/>
                  </a:lnTo>
                  <a:lnTo>
                    <a:pt x="16" y="6"/>
                  </a:lnTo>
                  <a:lnTo>
                    <a:pt x="22" y="4"/>
                  </a:lnTo>
                  <a:lnTo>
                    <a:pt x="30" y="0"/>
                  </a:lnTo>
                  <a:lnTo>
                    <a:pt x="38" y="0"/>
                  </a:lnTo>
                  <a:lnTo>
                    <a:pt x="264" y="0"/>
                  </a:lnTo>
                  <a:lnTo>
                    <a:pt x="264" y="0"/>
                  </a:lnTo>
                  <a:lnTo>
                    <a:pt x="272" y="0"/>
                  </a:lnTo>
                  <a:lnTo>
                    <a:pt x="278" y="4"/>
                  </a:lnTo>
                  <a:lnTo>
                    <a:pt x="284" y="6"/>
                  </a:lnTo>
                  <a:lnTo>
                    <a:pt x="290" y="12"/>
                  </a:lnTo>
                  <a:lnTo>
                    <a:pt x="294" y="16"/>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7" name="Freeform 26"/>
            <p:cNvSpPr>
              <a:spLocks/>
            </p:cNvSpPr>
            <p:nvPr/>
          </p:nvSpPr>
          <p:spPr bwMode="auto">
            <a:xfrm>
              <a:off x="3132138" y="6289675"/>
              <a:ext cx="234950" cy="76200"/>
            </a:xfrm>
            <a:custGeom>
              <a:avLst/>
              <a:gdLst>
                <a:gd name="T0" fmla="*/ 148 w 148"/>
                <a:gd name="T1" fmla="*/ 48 h 48"/>
                <a:gd name="T2" fmla="*/ 128 w 148"/>
                <a:gd name="T3" fmla="*/ 48 h 48"/>
                <a:gd name="T4" fmla="*/ 128 w 148"/>
                <a:gd name="T5" fmla="*/ 26 h 48"/>
                <a:gd name="T6" fmla="*/ 128 w 148"/>
                <a:gd name="T7" fmla="*/ 26 h 48"/>
                <a:gd name="T8" fmla="*/ 126 w 148"/>
                <a:gd name="T9" fmla="*/ 22 h 48"/>
                <a:gd name="T10" fmla="*/ 126 w 148"/>
                <a:gd name="T11" fmla="*/ 20 h 48"/>
                <a:gd name="T12" fmla="*/ 122 w 148"/>
                <a:gd name="T13" fmla="*/ 20 h 48"/>
                <a:gd name="T14" fmla="*/ 26 w 148"/>
                <a:gd name="T15" fmla="*/ 20 h 48"/>
                <a:gd name="T16" fmla="*/ 26 w 148"/>
                <a:gd name="T17" fmla="*/ 20 h 48"/>
                <a:gd name="T18" fmla="*/ 24 w 148"/>
                <a:gd name="T19" fmla="*/ 20 h 48"/>
                <a:gd name="T20" fmla="*/ 22 w 148"/>
                <a:gd name="T21" fmla="*/ 22 h 48"/>
                <a:gd name="T22" fmla="*/ 20 w 148"/>
                <a:gd name="T23" fmla="*/ 26 h 48"/>
                <a:gd name="T24" fmla="*/ 20 w 148"/>
                <a:gd name="T25" fmla="*/ 48 h 48"/>
                <a:gd name="T26" fmla="*/ 0 w 148"/>
                <a:gd name="T27" fmla="*/ 48 h 48"/>
                <a:gd name="T28" fmla="*/ 0 w 148"/>
                <a:gd name="T29" fmla="*/ 24 h 48"/>
                <a:gd name="T30" fmla="*/ 0 w 148"/>
                <a:gd name="T31" fmla="*/ 24 h 48"/>
                <a:gd name="T32" fmla="*/ 2 w 148"/>
                <a:gd name="T33" fmla="*/ 16 h 48"/>
                <a:gd name="T34" fmla="*/ 8 w 148"/>
                <a:gd name="T35" fmla="*/ 8 h 48"/>
                <a:gd name="T36" fmla="*/ 14 w 148"/>
                <a:gd name="T37" fmla="*/ 2 h 48"/>
                <a:gd name="T38" fmla="*/ 20 w 148"/>
                <a:gd name="T39" fmla="*/ 0 h 48"/>
                <a:gd name="T40" fmla="*/ 26 w 148"/>
                <a:gd name="T41" fmla="*/ 0 h 48"/>
                <a:gd name="T42" fmla="*/ 122 w 148"/>
                <a:gd name="T43" fmla="*/ 0 h 48"/>
                <a:gd name="T44" fmla="*/ 122 w 148"/>
                <a:gd name="T45" fmla="*/ 0 h 48"/>
                <a:gd name="T46" fmla="*/ 128 w 148"/>
                <a:gd name="T47" fmla="*/ 0 h 48"/>
                <a:gd name="T48" fmla="*/ 134 w 148"/>
                <a:gd name="T49" fmla="*/ 2 h 48"/>
                <a:gd name="T50" fmla="*/ 142 w 148"/>
                <a:gd name="T51" fmla="*/ 8 h 48"/>
                <a:gd name="T52" fmla="*/ 146 w 148"/>
                <a:gd name="T53" fmla="*/ 16 h 48"/>
                <a:gd name="T54" fmla="*/ 148 w 148"/>
                <a:gd name="T55" fmla="*/ 24 h 48"/>
                <a:gd name="T56" fmla="*/ 148 w 148"/>
                <a:gd name="T57" fmla="*/ 26 h 48"/>
                <a:gd name="T58" fmla="*/ 148 w 148"/>
                <a:gd name="T5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48">
                  <a:moveTo>
                    <a:pt x="148" y="48"/>
                  </a:moveTo>
                  <a:lnTo>
                    <a:pt x="128" y="48"/>
                  </a:lnTo>
                  <a:lnTo>
                    <a:pt x="128" y="26"/>
                  </a:lnTo>
                  <a:lnTo>
                    <a:pt x="128" y="26"/>
                  </a:lnTo>
                  <a:lnTo>
                    <a:pt x="126" y="22"/>
                  </a:lnTo>
                  <a:lnTo>
                    <a:pt x="126" y="20"/>
                  </a:lnTo>
                  <a:lnTo>
                    <a:pt x="122" y="20"/>
                  </a:lnTo>
                  <a:lnTo>
                    <a:pt x="26" y="20"/>
                  </a:lnTo>
                  <a:lnTo>
                    <a:pt x="26" y="20"/>
                  </a:lnTo>
                  <a:lnTo>
                    <a:pt x="24" y="20"/>
                  </a:lnTo>
                  <a:lnTo>
                    <a:pt x="22" y="22"/>
                  </a:lnTo>
                  <a:lnTo>
                    <a:pt x="20" y="26"/>
                  </a:lnTo>
                  <a:lnTo>
                    <a:pt x="20" y="48"/>
                  </a:lnTo>
                  <a:lnTo>
                    <a:pt x="0" y="48"/>
                  </a:lnTo>
                  <a:lnTo>
                    <a:pt x="0" y="24"/>
                  </a:lnTo>
                  <a:lnTo>
                    <a:pt x="0" y="24"/>
                  </a:lnTo>
                  <a:lnTo>
                    <a:pt x="2" y="16"/>
                  </a:lnTo>
                  <a:lnTo>
                    <a:pt x="8" y="8"/>
                  </a:lnTo>
                  <a:lnTo>
                    <a:pt x="14" y="2"/>
                  </a:lnTo>
                  <a:lnTo>
                    <a:pt x="20" y="0"/>
                  </a:lnTo>
                  <a:lnTo>
                    <a:pt x="26" y="0"/>
                  </a:lnTo>
                  <a:lnTo>
                    <a:pt x="122" y="0"/>
                  </a:lnTo>
                  <a:lnTo>
                    <a:pt x="122" y="0"/>
                  </a:lnTo>
                  <a:lnTo>
                    <a:pt x="128" y="0"/>
                  </a:lnTo>
                  <a:lnTo>
                    <a:pt x="134" y="2"/>
                  </a:lnTo>
                  <a:lnTo>
                    <a:pt x="142" y="8"/>
                  </a:lnTo>
                  <a:lnTo>
                    <a:pt x="146" y="16"/>
                  </a:lnTo>
                  <a:lnTo>
                    <a:pt x="148" y="24"/>
                  </a:lnTo>
                  <a:lnTo>
                    <a:pt x="148" y="26"/>
                  </a:lnTo>
                  <a:lnTo>
                    <a:pt x="14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8" name="Freeform 27"/>
            <p:cNvSpPr>
              <a:spLocks/>
            </p:cNvSpPr>
            <p:nvPr/>
          </p:nvSpPr>
          <p:spPr bwMode="auto">
            <a:xfrm>
              <a:off x="3068638" y="650557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9" name="Freeform 28"/>
            <p:cNvSpPr>
              <a:spLocks/>
            </p:cNvSpPr>
            <p:nvPr/>
          </p:nvSpPr>
          <p:spPr bwMode="auto">
            <a:xfrm>
              <a:off x="3068638" y="6464300"/>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0" name="Freeform 29"/>
            <p:cNvSpPr>
              <a:spLocks/>
            </p:cNvSpPr>
            <p:nvPr/>
          </p:nvSpPr>
          <p:spPr bwMode="auto">
            <a:xfrm>
              <a:off x="3068638" y="6423025"/>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1" name="Freeform 30"/>
            <p:cNvSpPr>
              <a:spLocks/>
            </p:cNvSpPr>
            <p:nvPr/>
          </p:nvSpPr>
          <p:spPr bwMode="auto">
            <a:xfrm>
              <a:off x="3068638" y="6546850"/>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2" name="Freeform 31"/>
            <p:cNvSpPr>
              <a:spLocks/>
            </p:cNvSpPr>
            <p:nvPr/>
          </p:nvSpPr>
          <p:spPr bwMode="auto">
            <a:xfrm>
              <a:off x="3068638" y="658812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3" name="Rectangle 32"/>
            <p:cNvSpPr>
              <a:spLocks noChangeArrowheads="1"/>
            </p:cNvSpPr>
            <p:nvPr/>
          </p:nvSpPr>
          <p:spPr bwMode="auto">
            <a:xfrm>
              <a:off x="3094038" y="6350000"/>
              <a:ext cx="314325" cy="158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4" name="グループ化 1273"/>
          <p:cNvGrpSpPr/>
          <p:nvPr/>
        </p:nvGrpSpPr>
        <p:grpSpPr>
          <a:xfrm>
            <a:off x="6107803" y="2321852"/>
            <a:ext cx="326195" cy="203061"/>
            <a:chOff x="5405438" y="2143125"/>
            <a:chExt cx="479425" cy="298450"/>
          </a:xfrm>
        </p:grpSpPr>
        <p:sp>
          <p:nvSpPr>
            <p:cNvPr id="1275" name="Freeform 33"/>
            <p:cNvSpPr>
              <a:spLocks/>
            </p:cNvSpPr>
            <p:nvPr/>
          </p:nvSpPr>
          <p:spPr bwMode="auto">
            <a:xfrm>
              <a:off x="5405438" y="2143125"/>
              <a:ext cx="479425" cy="298450"/>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6" name="Freeform 34"/>
            <p:cNvSpPr>
              <a:spLocks/>
            </p:cNvSpPr>
            <p:nvPr/>
          </p:nvSpPr>
          <p:spPr bwMode="auto">
            <a:xfrm>
              <a:off x="5405438" y="2222500"/>
              <a:ext cx="479425" cy="139700"/>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7" name="グループ化 1276"/>
          <p:cNvGrpSpPr/>
          <p:nvPr/>
        </p:nvGrpSpPr>
        <p:grpSpPr>
          <a:xfrm>
            <a:off x="5701681" y="2265687"/>
            <a:ext cx="324034" cy="320794"/>
            <a:chOff x="4808538" y="2060575"/>
            <a:chExt cx="476250" cy="471488"/>
          </a:xfrm>
        </p:grpSpPr>
        <p:sp>
          <p:nvSpPr>
            <p:cNvPr id="1278" name="Freeform 35"/>
            <p:cNvSpPr>
              <a:spLocks/>
            </p:cNvSpPr>
            <p:nvPr/>
          </p:nvSpPr>
          <p:spPr bwMode="auto">
            <a:xfrm>
              <a:off x="4808538" y="2301875"/>
              <a:ext cx="95250" cy="98425"/>
            </a:xfrm>
            <a:custGeom>
              <a:avLst/>
              <a:gdLst>
                <a:gd name="T0" fmla="*/ 50 w 60"/>
                <a:gd name="T1" fmla="*/ 0 h 62"/>
                <a:gd name="T2" fmla="*/ 0 w 60"/>
                <a:gd name="T3" fmla="*/ 0 h 62"/>
                <a:gd name="T4" fmla="*/ 0 w 60"/>
                <a:gd name="T5" fmla="*/ 0 h 62"/>
                <a:gd name="T6" fmla="*/ 2 w 60"/>
                <a:gd name="T7" fmla="*/ 16 h 62"/>
                <a:gd name="T8" fmla="*/ 4 w 60"/>
                <a:gd name="T9" fmla="*/ 32 h 62"/>
                <a:gd name="T10" fmla="*/ 10 w 60"/>
                <a:gd name="T11" fmla="*/ 48 h 62"/>
                <a:gd name="T12" fmla="*/ 16 w 60"/>
                <a:gd name="T13" fmla="*/ 62 h 62"/>
                <a:gd name="T14" fmla="*/ 60 w 60"/>
                <a:gd name="T15" fmla="*/ 62 h 62"/>
                <a:gd name="T16" fmla="*/ 60 w 60"/>
                <a:gd name="T17" fmla="*/ 62 h 62"/>
                <a:gd name="T18" fmla="*/ 52 w 60"/>
                <a:gd name="T19" fmla="*/ 32 h 62"/>
                <a:gd name="T20" fmla="*/ 50 w 60"/>
                <a:gd name="T21" fmla="*/ 0 h 62"/>
                <a:gd name="T22" fmla="*/ 5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50" y="0"/>
                  </a:moveTo>
                  <a:lnTo>
                    <a:pt x="0" y="0"/>
                  </a:lnTo>
                  <a:lnTo>
                    <a:pt x="0" y="0"/>
                  </a:lnTo>
                  <a:lnTo>
                    <a:pt x="2" y="16"/>
                  </a:lnTo>
                  <a:lnTo>
                    <a:pt x="4" y="32"/>
                  </a:lnTo>
                  <a:lnTo>
                    <a:pt x="10" y="48"/>
                  </a:lnTo>
                  <a:lnTo>
                    <a:pt x="16" y="62"/>
                  </a:lnTo>
                  <a:lnTo>
                    <a:pt x="60" y="62"/>
                  </a:lnTo>
                  <a:lnTo>
                    <a:pt x="60" y="62"/>
                  </a:lnTo>
                  <a:lnTo>
                    <a:pt x="52" y="32"/>
                  </a:lnTo>
                  <a:lnTo>
                    <a:pt x="5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9" name="Freeform 36"/>
            <p:cNvSpPr>
              <a:spLocks/>
            </p:cNvSpPr>
            <p:nvPr/>
          </p:nvSpPr>
          <p:spPr bwMode="auto">
            <a:xfrm>
              <a:off x="4846638" y="2422525"/>
              <a:ext cx="139700" cy="101600"/>
            </a:xfrm>
            <a:custGeom>
              <a:avLst/>
              <a:gdLst>
                <a:gd name="T0" fmla="*/ 40 w 88"/>
                <a:gd name="T1" fmla="*/ 0 h 64"/>
                <a:gd name="T2" fmla="*/ 0 w 88"/>
                <a:gd name="T3" fmla="*/ 0 h 64"/>
                <a:gd name="T4" fmla="*/ 0 w 88"/>
                <a:gd name="T5" fmla="*/ 0 h 64"/>
                <a:gd name="T6" fmla="*/ 8 w 88"/>
                <a:gd name="T7" fmla="*/ 10 h 64"/>
                <a:gd name="T8" fmla="*/ 16 w 88"/>
                <a:gd name="T9" fmla="*/ 22 h 64"/>
                <a:gd name="T10" fmla="*/ 26 w 88"/>
                <a:gd name="T11" fmla="*/ 32 h 64"/>
                <a:gd name="T12" fmla="*/ 38 w 88"/>
                <a:gd name="T13" fmla="*/ 40 h 64"/>
                <a:gd name="T14" fmla="*/ 50 w 88"/>
                <a:gd name="T15" fmla="*/ 48 h 64"/>
                <a:gd name="T16" fmla="*/ 62 w 88"/>
                <a:gd name="T17" fmla="*/ 54 h 64"/>
                <a:gd name="T18" fmla="*/ 74 w 88"/>
                <a:gd name="T19" fmla="*/ 60 h 64"/>
                <a:gd name="T20" fmla="*/ 88 w 88"/>
                <a:gd name="T21" fmla="*/ 64 h 64"/>
                <a:gd name="T22" fmla="*/ 88 w 88"/>
                <a:gd name="T23" fmla="*/ 64 h 64"/>
                <a:gd name="T24" fmla="*/ 74 w 88"/>
                <a:gd name="T25" fmla="*/ 52 h 64"/>
                <a:gd name="T26" fmla="*/ 60 w 88"/>
                <a:gd name="T27" fmla="*/ 38 h 64"/>
                <a:gd name="T28" fmla="*/ 50 w 88"/>
                <a:gd name="T29" fmla="*/ 20 h 64"/>
                <a:gd name="T30" fmla="*/ 40 w 88"/>
                <a:gd name="T31" fmla="*/ 0 h 64"/>
                <a:gd name="T32" fmla="*/ 40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0" y="0"/>
                  </a:moveTo>
                  <a:lnTo>
                    <a:pt x="0" y="0"/>
                  </a:lnTo>
                  <a:lnTo>
                    <a:pt x="0" y="0"/>
                  </a:lnTo>
                  <a:lnTo>
                    <a:pt x="8" y="10"/>
                  </a:lnTo>
                  <a:lnTo>
                    <a:pt x="16" y="22"/>
                  </a:lnTo>
                  <a:lnTo>
                    <a:pt x="26" y="32"/>
                  </a:lnTo>
                  <a:lnTo>
                    <a:pt x="38" y="40"/>
                  </a:lnTo>
                  <a:lnTo>
                    <a:pt x="50" y="48"/>
                  </a:lnTo>
                  <a:lnTo>
                    <a:pt x="62" y="54"/>
                  </a:lnTo>
                  <a:lnTo>
                    <a:pt x="74" y="60"/>
                  </a:lnTo>
                  <a:lnTo>
                    <a:pt x="88" y="64"/>
                  </a:lnTo>
                  <a:lnTo>
                    <a:pt x="88" y="64"/>
                  </a:lnTo>
                  <a:lnTo>
                    <a:pt x="74" y="52"/>
                  </a:lnTo>
                  <a:lnTo>
                    <a:pt x="60" y="38"/>
                  </a:lnTo>
                  <a:lnTo>
                    <a:pt x="50" y="20"/>
                  </a:lnTo>
                  <a:lnTo>
                    <a:pt x="4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0" name="Freeform 37"/>
            <p:cNvSpPr>
              <a:spLocks/>
            </p:cNvSpPr>
            <p:nvPr/>
          </p:nvSpPr>
          <p:spPr bwMode="auto">
            <a:xfrm>
              <a:off x="5189538" y="2181225"/>
              <a:ext cx="95250" cy="98425"/>
            </a:xfrm>
            <a:custGeom>
              <a:avLst/>
              <a:gdLst>
                <a:gd name="T0" fmla="*/ 0 w 60"/>
                <a:gd name="T1" fmla="*/ 0 h 62"/>
                <a:gd name="T2" fmla="*/ 0 w 60"/>
                <a:gd name="T3" fmla="*/ 0 h 62"/>
                <a:gd name="T4" fmla="*/ 8 w 60"/>
                <a:gd name="T5" fmla="*/ 30 h 62"/>
                <a:gd name="T6" fmla="*/ 12 w 60"/>
                <a:gd name="T7" fmla="*/ 62 h 62"/>
                <a:gd name="T8" fmla="*/ 60 w 60"/>
                <a:gd name="T9" fmla="*/ 62 h 62"/>
                <a:gd name="T10" fmla="*/ 60 w 60"/>
                <a:gd name="T11" fmla="*/ 62 h 62"/>
                <a:gd name="T12" fmla="*/ 60 w 60"/>
                <a:gd name="T13" fmla="*/ 46 h 62"/>
                <a:gd name="T14" fmla="*/ 56 w 60"/>
                <a:gd name="T15" fmla="*/ 30 h 62"/>
                <a:gd name="T16" fmla="*/ 50 w 60"/>
                <a:gd name="T17" fmla="*/ 16 h 62"/>
                <a:gd name="T18" fmla="*/ 44 w 60"/>
                <a:gd name="T19" fmla="*/ 0 h 62"/>
                <a:gd name="T20" fmla="*/ 0 w 60"/>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2">
                  <a:moveTo>
                    <a:pt x="0" y="0"/>
                  </a:moveTo>
                  <a:lnTo>
                    <a:pt x="0" y="0"/>
                  </a:lnTo>
                  <a:lnTo>
                    <a:pt x="8" y="30"/>
                  </a:lnTo>
                  <a:lnTo>
                    <a:pt x="12" y="62"/>
                  </a:lnTo>
                  <a:lnTo>
                    <a:pt x="60" y="62"/>
                  </a:lnTo>
                  <a:lnTo>
                    <a:pt x="60" y="62"/>
                  </a:lnTo>
                  <a:lnTo>
                    <a:pt x="60" y="46"/>
                  </a:lnTo>
                  <a:lnTo>
                    <a:pt x="56" y="30"/>
                  </a:lnTo>
                  <a:lnTo>
                    <a:pt x="50" y="16"/>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1" name="Freeform 38"/>
            <p:cNvSpPr>
              <a:spLocks/>
            </p:cNvSpPr>
            <p:nvPr/>
          </p:nvSpPr>
          <p:spPr bwMode="auto">
            <a:xfrm>
              <a:off x="5056188" y="2063750"/>
              <a:ext cx="104775" cy="98425"/>
            </a:xfrm>
            <a:custGeom>
              <a:avLst/>
              <a:gdLst>
                <a:gd name="T0" fmla="*/ 66 w 66"/>
                <a:gd name="T1" fmla="*/ 62 h 62"/>
                <a:gd name="T2" fmla="*/ 66 w 66"/>
                <a:gd name="T3" fmla="*/ 62 h 62"/>
                <a:gd name="T4" fmla="*/ 60 w 66"/>
                <a:gd name="T5" fmla="*/ 48 h 62"/>
                <a:gd name="T6" fmla="*/ 54 w 66"/>
                <a:gd name="T7" fmla="*/ 38 h 62"/>
                <a:gd name="T8" fmla="*/ 46 w 66"/>
                <a:gd name="T9" fmla="*/ 28 h 62"/>
                <a:gd name="T10" fmla="*/ 38 w 66"/>
                <a:gd name="T11" fmla="*/ 18 h 62"/>
                <a:gd name="T12" fmla="*/ 30 w 66"/>
                <a:gd name="T13" fmla="*/ 12 h 62"/>
                <a:gd name="T14" fmla="*/ 20 w 66"/>
                <a:gd name="T15" fmla="*/ 6 h 62"/>
                <a:gd name="T16" fmla="*/ 10 w 66"/>
                <a:gd name="T17" fmla="*/ 2 h 62"/>
                <a:gd name="T18" fmla="*/ 0 w 66"/>
                <a:gd name="T19" fmla="*/ 0 h 62"/>
                <a:gd name="T20" fmla="*/ 0 w 66"/>
                <a:gd name="T21" fmla="*/ 62 h 62"/>
                <a:gd name="T22" fmla="*/ 66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62"/>
                  </a:moveTo>
                  <a:lnTo>
                    <a:pt x="66" y="62"/>
                  </a:lnTo>
                  <a:lnTo>
                    <a:pt x="60" y="48"/>
                  </a:lnTo>
                  <a:lnTo>
                    <a:pt x="54" y="38"/>
                  </a:lnTo>
                  <a:lnTo>
                    <a:pt x="46" y="28"/>
                  </a:lnTo>
                  <a:lnTo>
                    <a:pt x="38" y="18"/>
                  </a:lnTo>
                  <a:lnTo>
                    <a:pt x="30" y="12"/>
                  </a:lnTo>
                  <a:lnTo>
                    <a:pt x="20" y="6"/>
                  </a:lnTo>
                  <a:lnTo>
                    <a:pt x="10" y="2"/>
                  </a:lnTo>
                  <a:lnTo>
                    <a:pt x="0" y="0"/>
                  </a:lnTo>
                  <a:lnTo>
                    <a:pt x="0" y="62"/>
                  </a:lnTo>
                  <a:lnTo>
                    <a:pt x="6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2" name="Freeform 39"/>
            <p:cNvSpPr>
              <a:spLocks/>
            </p:cNvSpPr>
            <p:nvPr/>
          </p:nvSpPr>
          <p:spPr bwMode="auto">
            <a:xfrm>
              <a:off x="4932363" y="2063750"/>
              <a:ext cx="104775" cy="98425"/>
            </a:xfrm>
            <a:custGeom>
              <a:avLst/>
              <a:gdLst>
                <a:gd name="T0" fmla="*/ 66 w 66"/>
                <a:gd name="T1" fmla="*/ 0 h 62"/>
                <a:gd name="T2" fmla="*/ 66 w 66"/>
                <a:gd name="T3" fmla="*/ 0 h 62"/>
                <a:gd name="T4" fmla="*/ 56 w 66"/>
                <a:gd name="T5" fmla="*/ 2 h 62"/>
                <a:gd name="T6" fmla="*/ 46 w 66"/>
                <a:gd name="T7" fmla="*/ 6 h 62"/>
                <a:gd name="T8" fmla="*/ 36 w 66"/>
                <a:gd name="T9" fmla="*/ 12 h 62"/>
                <a:gd name="T10" fmla="*/ 28 w 66"/>
                <a:gd name="T11" fmla="*/ 18 h 62"/>
                <a:gd name="T12" fmla="*/ 20 w 66"/>
                <a:gd name="T13" fmla="*/ 28 h 62"/>
                <a:gd name="T14" fmla="*/ 12 w 66"/>
                <a:gd name="T15" fmla="*/ 38 h 62"/>
                <a:gd name="T16" fmla="*/ 6 w 66"/>
                <a:gd name="T17" fmla="*/ 48 h 62"/>
                <a:gd name="T18" fmla="*/ 0 w 66"/>
                <a:gd name="T19" fmla="*/ 62 h 62"/>
                <a:gd name="T20" fmla="*/ 66 w 66"/>
                <a:gd name="T21" fmla="*/ 62 h 62"/>
                <a:gd name="T22" fmla="*/ 66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0"/>
                  </a:moveTo>
                  <a:lnTo>
                    <a:pt x="66" y="0"/>
                  </a:lnTo>
                  <a:lnTo>
                    <a:pt x="56" y="2"/>
                  </a:lnTo>
                  <a:lnTo>
                    <a:pt x="46" y="6"/>
                  </a:lnTo>
                  <a:lnTo>
                    <a:pt x="36" y="12"/>
                  </a:lnTo>
                  <a:lnTo>
                    <a:pt x="28" y="18"/>
                  </a:lnTo>
                  <a:lnTo>
                    <a:pt x="20" y="28"/>
                  </a:lnTo>
                  <a:lnTo>
                    <a:pt x="12" y="38"/>
                  </a:lnTo>
                  <a:lnTo>
                    <a:pt x="6" y="48"/>
                  </a:lnTo>
                  <a:lnTo>
                    <a:pt x="0" y="62"/>
                  </a:lnTo>
                  <a:lnTo>
                    <a:pt x="66" y="62"/>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3" name="Freeform 40"/>
            <p:cNvSpPr>
              <a:spLocks/>
            </p:cNvSpPr>
            <p:nvPr/>
          </p:nvSpPr>
          <p:spPr bwMode="auto">
            <a:xfrm>
              <a:off x="4932363" y="2422525"/>
              <a:ext cx="104775" cy="98425"/>
            </a:xfrm>
            <a:custGeom>
              <a:avLst/>
              <a:gdLst>
                <a:gd name="T0" fmla="*/ 0 w 66"/>
                <a:gd name="T1" fmla="*/ 0 h 62"/>
                <a:gd name="T2" fmla="*/ 0 w 66"/>
                <a:gd name="T3" fmla="*/ 0 h 62"/>
                <a:gd name="T4" fmla="*/ 6 w 66"/>
                <a:gd name="T5" fmla="*/ 12 h 62"/>
                <a:gd name="T6" fmla="*/ 12 w 66"/>
                <a:gd name="T7" fmla="*/ 24 h 62"/>
                <a:gd name="T8" fmla="*/ 20 w 66"/>
                <a:gd name="T9" fmla="*/ 34 h 62"/>
                <a:gd name="T10" fmla="*/ 28 w 66"/>
                <a:gd name="T11" fmla="*/ 42 h 62"/>
                <a:gd name="T12" fmla="*/ 36 w 66"/>
                <a:gd name="T13" fmla="*/ 50 h 62"/>
                <a:gd name="T14" fmla="*/ 46 w 66"/>
                <a:gd name="T15" fmla="*/ 56 h 62"/>
                <a:gd name="T16" fmla="*/ 56 w 66"/>
                <a:gd name="T17" fmla="*/ 60 h 62"/>
                <a:gd name="T18" fmla="*/ 66 w 66"/>
                <a:gd name="T19" fmla="*/ 62 h 62"/>
                <a:gd name="T20" fmla="*/ 66 w 66"/>
                <a:gd name="T21" fmla="*/ 0 h 62"/>
                <a:gd name="T22" fmla="*/ 0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0"/>
                  </a:moveTo>
                  <a:lnTo>
                    <a:pt x="0" y="0"/>
                  </a:lnTo>
                  <a:lnTo>
                    <a:pt x="6" y="12"/>
                  </a:lnTo>
                  <a:lnTo>
                    <a:pt x="12" y="24"/>
                  </a:lnTo>
                  <a:lnTo>
                    <a:pt x="20" y="34"/>
                  </a:lnTo>
                  <a:lnTo>
                    <a:pt x="28" y="42"/>
                  </a:lnTo>
                  <a:lnTo>
                    <a:pt x="36" y="50"/>
                  </a:lnTo>
                  <a:lnTo>
                    <a:pt x="46" y="56"/>
                  </a:lnTo>
                  <a:lnTo>
                    <a:pt x="56" y="60"/>
                  </a:lnTo>
                  <a:lnTo>
                    <a:pt x="66" y="62"/>
                  </a:lnTo>
                  <a:lnTo>
                    <a:pt x="6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4" name="Freeform 41"/>
            <p:cNvSpPr>
              <a:spLocks/>
            </p:cNvSpPr>
            <p:nvPr/>
          </p:nvSpPr>
          <p:spPr bwMode="auto">
            <a:xfrm>
              <a:off x="5106988" y="2060575"/>
              <a:ext cx="139700" cy="101600"/>
            </a:xfrm>
            <a:custGeom>
              <a:avLst/>
              <a:gdLst>
                <a:gd name="T0" fmla="*/ 48 w 88"/>
                <a:gd name="T1" fmla="*/ 64 h 64"/>
                <a:gd name="T2" fmla="*/ 88 w 88"/>
                <a:gd name="T3" fmla="*/ 64 h 64"/>
                <a:gd name="T4" fmla="*/ 88 w 88"/>
                <a:gd name="T5" fmla="*/ 64 h 64"/>
                <a:gd name="T6" fmla="*/ 80 w 88"/>
                <a:gd name="T7" fmla="*/ 52 h 64"/>
                <a:gd name="T8" fmla="*/ 72 w 88"/>
                <a:gd name="T9" fmla="*/ 42 h 64"/>
                <a:gd name="T10" fmla="*/ 62 w 88"/>
                <a:gd name="T11" fmla="*/ 32 h 64"/>
                <a:gd name="T12" fmla="*/ 50 w 88"/>
                <a:gd name="T13" fmla="*/ 24 h 64"/>
                <a:gd name="T14" fmla="*/ 40 w 88"/>
                <a:gd name="T15" fmla="*/ 16 h 64"/>
                <a:gd name="T16" fmla="*/ 26 w 88"/>
                <a:gd name="T17" fmla="*/ 10 h 64"/>
                <a:gd name="T18" fmla="*/ 14 w 88"/>
                <a:gd name="T19" fmla="*/ 4 h 64"/>
                <a:gd name="T20" fmla="*/ 0 w 88"/>
                <a:gd name="T21" fmla="*/ 0 h 64"/>
                <a:gd name="T22" fmla="*/ 0 w 88"/>
                <a:gd name="T23" fmla="*/ 0 h 64"/>
                <a:gd name="T24" fmla="*/ 14 w 88"/>
                <a:gd name="T25" fmla="*/ 10 h 64"/>
                <a:gd name="T26" fmla="*/ 28 w 88"/>
                <a:gd name="T27" fmla="*/ 26 h 64"/>
                <a:gd name="T28" fmla="*/ 38 w 88"/>
                <a:gd name="T29" fmla="*/ 44 h 64"/>
                <a:gd name="T30" fmla="*/ 48 w 88"/>
                <a:gd name="T31" fmla="*/ 64 h 64"/>
                <a:gd name="T32" fmla="*/ 48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8" y="64"/>
                  </a:moveTo>
                  <a:lnTo>
                    <a:pt x="88" y="64"/>
                  </a:lnTo>
                  <a:lnTo>
                    <a:pt x="88" y="64"/>
                  </a:lnTo>
                  <a:lnTo>
                    <a:pt x="80" y="52"/>
                  </a:lnTo>
                  <a:lnTo>
                    <a:pt x="72" y="42"/>
                  </a:lnTo>
                  <a:lnTo>
                    <a:pt x="62" y="32"/>
                  </a:lnTo>
                  <a:lnTo>
                    <a:pt x="50" y="24"/>
                  </a:lnTo>
                  <a:lnTo>
                    <a:pt x="40" y="16"/>
                  </a:lnTo>
                  <a:lnTo>
                    <a:pt x="26" y="10"/>
                  </a:lnTo>
                  <a:lnTo>
                    <a:pt x="14" y="4"/>
                  </a:lnTo>
                  <a:lnTo>
                    <a:pt x="0" y="0"/>
                  </a:lnTo>
                  <a:lnTo>
                    <a:pt x="0" y="0"/>
                  </a:lnTo>
                  <a:lnTo>
                    <a:pt x="14" y="10"/>
                  </a:lnTo>
                  <a:lnTo>
                    <a:pt x="28" y="26"/>
                  </a:lnTo>
                  <a:lnTo>
                    <a:pt x="38" y="44"/>
                  </a:lnTo>
                  <a:lnTo>
                    <a:pt x="48" y="64"/>
                  </a:lnTo>
                  <a:lnTo>
                    <a:pt x="4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5" name="Freeform 42"/>
            <p:cNvSpPr>
              <a:spLocks/>
            </p:cNvSpPr>
            <p:nvPr/>
          </p:nvSpPr>
          <p:spPr bwMode="auto">
            <a:xfrm>
              <a:off x="4846638" y="2060575"/>
              <a:ext cx="139700" cy="101600"/>
            </a:xfrm>
            <a:custGeom>
              <a:avLst/>
              <a:gdLst>
                <a:gd name="T0" fmla="*/ 88 w 88"/>
                <a:gd name="T1" fmla="*/ 0 h 64"/>
                <a:gd name="T2" fmla="*/ 88 w 88"/>
                <a:gd name="T3" fmla="*/ 0 h 64"/>
                <a:gd name="T4" fmla="*/ 74 w 88"/>
                <a:gd name="T5" fmla="*/ 4 h 64"/>
                <a:gd name="T6" fmla="*/ 62 w 88"/>
                <a:gd name="T7" fmla="*/ 10 h 64"/>
                <a:gd name="T8" fmla="*/ 50 w 88"/>
                <a:gd name="T9" fmla="*/ 16 h 64"/>
                <a:gd name="T10" fmla="*/ 38 w 88"/>
                <a:gd name="T11" fmla="*/ 24 h 64"/>
                <a:gd name="T12" fmla="*/ 26 w 88"/>
                <a:gd name="T13" fmla="*/ 32 h 64"/>
                <a:gd name="T14" fmla="*/ 16 w 88"/>
                <a:gd name="T15" fmla="*/ 42 h 64"/>
                <a:gd name="T16" fmla="*/ 8 w 88"/>
                <a:gd name="T17" fmla="*/ 52 h 64"/>
                <a:gd name="T18" fmla="*/ 0 w 88"/>
                <a:gd name="T19" fmla="*/ 64 h 64"/>
                <a:gd name="T20" fmla="*/ 40 w 88"/>
                <a:gd name="T21" fmla="*/ 64 h 64"/>
                <a:gd name="T22" fmla="*/ 40 w 88"/>
                <a:gd name="T23" fmla="*/ 64 h 64"/>
                <a:gd name="T24" fmla="*/ 50 w 88"/>
                <a:gd name="T25" fmla="*/ 44 h 64"/>
                <a:gd name="T26" fmla="*/ 60 w 88"/>
                <a:gd name="T27" fmla="*/ 26 h 64"/>
                <a:gd name="T28" fmla="*/ 74 w 88"/>
                <a:gd name="T29" fmla="*/ 10 h 64"/>
                <a:gd name="T30" fmla="*/ 88 w 88"/>
                <a:gd name="T31" fmla="*/ 0 h 64"/>
                <a:gd name="T32" fmla="*/ 88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88" y="0"/>
                  </a:moveTo>
                  <a:lnTo>
                    <a:pt x="88" y="0"/>
                  </a:lnTo>
                  <a:lnTo>
                    <a:pt x="74" y="4"/>
                  </a:lnTo>
                  <a:lnTo>
                    <a:pt x="62" y="10"/>
                  </a:lnTo>
                  <a:lnTo>
                    <a:pt x="50" y="16"/>
                  </a:lnTo>
                  <a:lnTo>
                    <a:pt x="38" y="24"/>
                  </a:lnTo>
                  <a:lnTo>
                    <a:pt x="26" y="32"/>
                  </a:lnTo>
                  <a:lnTo>
                    <a:pt x="16" y="42"/>
                  </a:lnTo>
                  <a:lnTo>
                    <a:pt x="8" y="52"/>
                  </a:lnTo>
                  <a:lnTo>
                    <a:pt x="0" y="64"/>
                  </a:lnTo>
                  <a:lnTo>
                    <a:pt x="40" y="64"/>
                  </a:lnTo>
                  <a:lnTo>
                    <a:pt x="40" y="64"/>
                  </a:lnTo>
                  <a:lnTo>
                    <a:pt x="50" y="44"/>
                  </a:lnTo>
                  <a:lnTo>
                    <a:pt x="60" y="26"/>
                  </a:lnTo>
                  <a:lnTo>
                    <a:pt x="74" y="1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6" name="Freeform 43"/>
            <p:cNvSpPr>
              <a:spLocks/>
            </p:cNvSpPr>
            <p:nvPr/>
          </p:nvSpPr>
          <p:spPr bwMode="auto">
            <a:xfrm>
              <a:off x="4808538" y="2181225"/>
              <a:ext cx="95250" cy="98425"/>
            </a:xfrm>
            <a:custGeom>
              <a:avLst/>
              <a:gdLst>
                <a:gd name="T0" fmla="*/ 60 w 60"/>
                <a:gd name="T1" fmla="*/ 0 h 62"/>
                <a:gd name="T2" fmla="*/ 16 w 60"/>
                <a:gd name="T3" fmla="*/ 0 h 62"/>
                <a:gd name="T4" fmla="*/ 16 w 60"/>
                <a:gd name="T5" fmla="*/ 0 h 62"/>
                <a:gd name="T6" fmla="*/ 10 w 60"/>
                <a:gd name="T7" fmla="*/ 16 h 62"/>
                <a:gd name="T8" fmla="*/ 4 w 60"/>
                <a:gd name="T9" fmla="*/ 30 h 62"/>
                <a:gd name="T10" fmla="*/ 2 w 60"/>
                <a:gd name="T11" fmla="*/ 46 h 62"/>
                <a:gd name="T12" fmla="*/ 0 w 60"/>
                <a:gd name="T13" fmla="*/ 62 h 62"/>
                <a:gd name="T14" fmla="*/ 50 w 60"/>
                <a:gd name="T15" fmla="*/ 62 h 62"/>
                <a:gd name="T16" fmla="*/ 50 w 60"/>
                <a:gd name="T17" fmla="*/ 62 h 62"/>
                <a:gd name="T18" fmla="*/ 52 w 60"/>
                <a:gd name="T19" fmla="*/ 30 h 62"/>
                <a:gd name="T20" fmla="*/ 60 w 60"/>
                <a:gd name="T21" fmla="*/ 0 h 62"/>
                <a:gd name="T22" fmla="*/ 6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60" y="0"/>
                  </a:moveTo>
                  <a:lnTo>
                    <a:pt x="16" y="0"/>
                  </a:lnTo>
                  <a:lnTo>
                    <a:pt x="16" y="0"/>
                  </a:lnTo>
                  <a:lnTo>
                    <a:pt x="10" y="16"/>
                  </a:lnTo>
                  <a:lnTo>
                    <a:pt x="4" y="30"/>
                  </a:lnTo>
                  <a:lnTo>
                    <a:pt x="2" y="46"/>
                  </a:lnTo>
                  <a:lnTo>
                    <a:pt x="0" y="62"/>
                  </a:lnTo>
                  <a:lnTo>
                    <a:pt x="50" y="62"/>
                  </a:lnTo>
                  <a:lnTo>
                    <a:pt x="50" y="62"/>
                  </a:lnTo>
                  <a:lnTo>
                    <a:pt x="52" y="3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7" name="Freeform 44"/>
            <p:cNvSpPr>
              <a:spLocks/>
            </p:cNvSpPr>
            <p:nvPr/>
          </p:nvSpPr>
          <p:spPr bwMode="auto">
            <a:xfrm>
              <a:off x="5189538" y="2301875"/>
              <a:ext cx="95250" cy="98425"/>
            </a:xfrm>
            <a:custGeom>
              <a:avLst/>
              <a:gdLst>
                <a:gd name="T0" fmla="*/ 0 w 60"/>
                <a:gd name="T1" fmla="*/ 62 h 62"/>
                <a:gd name="T2" fmla="*/ 44 w 60"/>
                <a:gd name="T3" fmla="*/ 62 h 62"/>
                <a:gd name="T4" fmla="*/ 44 w 60"/>
                <a:gd name="T5" fmla="*/ 62 h 62"/>
                <a:gd name="T6" fmla="*/ 50 w 60"/>
                <a:gd name="T7" fmla="*/ 48 h 62"/>
                <a:gd name="T8" fmla="*/ 56 w 60"/>
                <a:gd name="T9" fmla="*/ 32 h 62"/>
                <a:gd name="T10" fmla="*/ 60 w 60"/>
                <a:gd name="T11" fmla="*/ 16 h 62"/>
                <a:gd name="T12" fmla="*/ 60 w 60"/>
                <a:gd name="T13" fmla="*/ 0 h 62"/>
                <a:gd name="T14" fmla="*/ 12 w 60"/>
                <a:gd name="T15" fmla="*/ 0 h 62"/>
                <a:gd name="T16" fmla="*/ 12 w 60"/>
                <a:gd name="T17" fmla="*/ 0 h 62"/>
                <a:gd name="T18" fmla="*/ 8 w 60"/>
                <a:gd name="T19" fmla="*/ 32 h 62"/>
                <a:gd name="T20" fmla="*/ 0 w 60"/>
                <a:gd name="T21" fmla="*/ 62 h 62"/>
                <a:gd name="T22" fmla="*/ 0 w 60"/>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0" y="62"/>
                  </a:moveTo>
                  <a:lnTo>
                    <a:pt x="44" y="62"/>
                  </a:lnTo>
                  <a:lnTo>
                    <a:pt x="44" y="62"/>
                  </a:lnTo>
                  <a:lnTo>
                    <a:pt x="50" y="48"/>
                  </a:lnTo>
                  <a:lnTo>
                    <a:pt x="56" y="32"/>
                  </a:lnTo>
                  <a:lnTo>
                    <a:pt x="60" y="16"/>
                  </a:lnTo>
                  <a:lnTo>
                    <a:pt x="60" y="0"/>
                  </a:lnTo>
                  <a:lnTo>
                    <a:pt x="12" y="0"/>
                  </a:lnTo>
                  <a:lnTo>
                    <a:pt x="12" y="0"/>
                  </a:lnTo>
                  <a:lnTo>
                    <a:pt x="8" y="32"/>
                  </a:lnTo>
                  <a:lnTo>
                    <a:pt x="0"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8" name="Freeform 45"/>
            <p:cNvSpPr>
              <a:spLocks/>
            </p:cNvSpPr>
            <p:nvPr/>
          </p:nvSpPr>
          <p:spPr bwMode="auto">
            <a:xfrm>
              <a:off x="4906963" y="2301875"/>
              <a:ext cx="130175" cy="98425"/>
            </a:xfrm>
            <a:custGeom>
              <a:avLst/>
              <a:gdLst>
                <a:gd name="T0" fmla="*/ 0 w 82"/>
                <a:gd name="T1" fmla="*/ 0 h 62"/>
                <a:gd name="T2" fmla="*/ 0 w 82"/>
                <a:gd name="T3" fmla="*/ 0 h 62"/>
                <a:gd name="T4" fmla="*/ 4 w 82"/>
                <a:gd name="T5" fmla="*/ 32 h 62"/>
                <a:gd name="T6" fmla="*/ 12 w 82"/>
                <a:gd name="T7" fmla="*/ 62 h 62"/>
                <a:gd name="T8" fmla="*/ 82 w 82"/>
                <a:gd name="T9" fmla="*/ 62 h 62"/>
                <a:gd name="T10" fmla="*/ 82 w 82"/>
                <a:gd name="T11" fmla="*/ 0 h 62"/>
                <a:gd name="T12" fmla="*/ 0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0"/>
                  </a:moveTo>
                  <a:lnTo>
                    <a:pt x="0" y="0"/>
                  </a:lnTo>
                  <a:lnTo>
                    <a:pt x="4" y="32"/>
                  </a:lnTo>
                  <a:lnTo>
                    <a:pt x="12" y="62"/>
                  </a:lnTo>
                  <a:lnTo>
                    <a:pt x="82" y="62"/>
                  </a:lnTo>
                  <a:lnTo>
                    <a:pt x="8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9" name="Freeform 46"/>
            <p:cNvSpPr>
              <a:spLocks/>
            </p:cNvSpPr>
            <p:nvPr/>
          </p:nvSpPr>
          <p:spPr bwMode="auto">
            <a:xfrm>
              <a:off x="4906963" y="2181225"/>
              <a:ext cx="130175" cy="98425"/>
            </a:xfrm>
            <a:custGeom>
              <a:avLst/>
              <a:gdLst>
                <a:gd name="T0" fmla="*/ 82 w 82"/>
                <a:gd name="T1" fmla="*/ 0 h 62"/>
                <a:gd name="T2" fmla="*/ 12 w 82"/>
                <a:gd name="T3" fmla="*/ 0 h 62"/>
                <a:gd name="T4" fmla="*/ 12 w 82"/>
                <a:gd name="T5" fmla="*/ 0 h 62"/>
                <a:gd name="T6" fmla="*/ 4 w 82"/>
                <a:gd name="T7" fmla="*/ 30 h 62"/>
                <a:gd name="T8" fmla="*/ 0 w 82"/>
                <a:gd name="T9" fmla="*/ 62 h 62"/>
                <a:gd name="T10" fmla="*/ 82 w 82"/>
                <a:gd name="T11" fmla="*/ 62 h 62"/>
                <a:gd name="T12" fmla="*/ 82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82" y="0"/>
                  </a:moveTo>
                  <a:lnTo>
                    <a:pt x="12" y="0"/>
                  </a:lnTo>
                  <a:lnTo>
                    <a:pt x="12" y="0"/>
                  </a:lnTo>
                  <a:lnTo>
                    <a:pt x="4" y="30"/>
                  </a:lnTo>
                  <a:lnTo>
                    <a:pt x="0" y="62"/>
                  </a:lnTo>
                  <a:lnTo>
                    <a:pt x="82" y="62"/>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0" name="Freeform 47"/>
            <p:cNvSpPr>
              <a:spLocks/>
            </p:cNvSpPr>
            <p:nvPr/>
          </p:nvSpPr>
          <p:spPr bwMode="auto">
            <a:xfrm>
              <a:off x="5056188" y="2301875"/>
              <a:ext cx="130175" cy="98425"/>
            </a:xfrm>
            <a:custGeom>
              <a:avLst/>
              <a:gdLst>
                <a:gd name="T0" fmla="*/ 0 w 82"/>
                <a:gd name="T1" fmla="*/ 62 h 62"/>
                <a:gd name="T2" fmla="*/ 72 w 82"/>
                <a:gd name="T3" fmla="*/ 62 h 62"/>
                <a:gd name="T4" fmla="*/ 72 w 82"/>
                <a:gd name="T5" fmla="*/ 62 h 62"/>
                <a:gd name="T6" fmla="*/ 78 w 82"/>
                <a:gd name="T7" fmla="*/ 32 h 62"/>
                <a:gd name="T8" fmla="*/ 8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72" y="62"/>
                  </a:lnTo>
                  <a:lnTo>
                    <a:pt x="72" y="62"/>
                  </a:lnTo>
                  <a:lnTo>
                    <a:pt x="78" y="32"/>
                  </a:lnTo>
                  <a:lnTo>
                    <a:pt x="8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1" name="Freeform 48"/>
            <p:cNvSpPr>
              <a:spLocks/>
            </p:cNvSpPr>
            <p:nvPr/>
          </p:nvSpPr>
          <p:spPr bwMode="auto">
            <a:xfrm>
              <a:off x="5106988" y="2422525"/>
              <a:ext cx="139700" cy="101600"/>
            </a:xfrm>
            <a:custGeom>
              <a:avLst/>
              <a:gdLst>
                <a:gd name="T0" fmla="*/ 0 w 88"/>
                <a:gd name="T1" fmla="*/ 64 h 64"/>
                <a:gd name="T2" fmla="*/ 0 w 88"/>
                <a:gd name="T3" fmla="*/ 64 h 64"/>
                <a:gd name="T4" fmla="*/ 14 w 88"/>
                <a:gd name="T5" fmla="*/ 60 h 64"/>
                <a:gd name="T6" fmla="*/ 26 w 88"/>
                <a:gd name="T7" fmla="*/ 54 h 64"/>
                <a:gd name="T8" fmla="*/ 40 w 88"/>
                <a:gd name="T9" fmla="*/ 48 h 64"/>
                <a:gd name="T10" fmla="*/ 50 w 88"/>
                <a:gd name="T11" fmla="*/ 40 h 64"/>
                <a:gd name="T12" fmla="*/ 62 w 88"/>
                <a:gd name="T13" fmla="*/ 32 h 64"/>
                <a:gd name="T14" fmla="*/ 72 w 88"/>
                <a:gd name="T15" fmla="*/ 22 h 64"/>
                <a:gd name="T16" fmla="*/ 80 w 88"/>
                <a:gd name="T17" fmla="*/ 10 h 64"/>
                <a:gd name="T18" fmla="*/ 88 w 88"/>
                <a:gd name="T19" fmla="*/ 0 h 64"/>
                <a:gd name="T20" fmla="*/ 48 w 88"/>
                <a:gd name="T21" fmla="*/ 0 h 64"/>
                <a:gd name="T22" fmla="*/ 48 w 88"/>
                <a:gd name="T23" fmla="*/ 0 h 64"/>
                <a:gd name="T24" fmla="*/ 38 w 88"/>
                <a:gd name="T25" fmla="*/ 20 h 64"/>
                <a:gd name="T26" fmla="*/ 28 w 88"/>
                <a:gd name="T27" fmla="*/ 38 h 64"/>
                <a:gd name="T28" fmla="*/ 14 w 88"/>
                <a:gd name="T29" fmla="*/ 52 h 64"/>
                <a:gd name="T30" fmla="*/ 0 w 88"/>
                <a:gd name="T31" fmla="*/ 64 h 64"/>
                <a:gd name="T32" fmla="*/ 0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0" y="64"/>
                  </a:moveTo>
                  <a:lnTo>
                    <a:pt x="0" y="64"/>
                  </a:lnTo>
                  <a:lnTo>
                    <a:pt x="14" y="60"/>
                  </a:lnTo>
                  <a:lnTo>
                    <a:pt x="26" y="54"/>
                  </a:lnTo>
                  <a:lnTo>
                    <a:pt x="40" y="48"/>
                  </a:lnTo>
                  <a:lnTo>
                    <a:pt x="50" y="40"/>
                  </a:lnTo>
                  <a:lnTo>
                    <a:pt x="62" y="32"/>
                  </a:lnTo>
                  <a:lnTo>
                    <a:pt x="72" y="22"/>
                  </a:lnTo>
                  <a:lnTo>
                    <a:pt x="80" y="10"/>
                  </a:lnTo>
                  <a:lnTo>
                    <a:pt x="88" y="0"/>
                  </a:lnTo>
                  <a:lnTo>
                    <a:pt x="48" y="0"/>
                  </a:lnTo>
                  <a:lnTo>
                    <a:pt x="48" y="0"/>
                  </a:lnTo>
                  <a:lnTo>
                    <a:pt x="38" y="20"/>
                  </a:lnTo>
                  <a:lnTo>
                    <a:pt x="28" y="38"/>
                  </a:lnTo>
                  <a:lnTo>
                    <a:pt x="14" y="52"/>
                  </a:lnTo>
                  <a:lnTo>
                    <a:pt x="0"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2" name="Freeform 49"/>
            <p:cNvSpPr>
              <a:spLocks/>
            </p:cNvSpPr>
            <p:nvPr/>
          </p:nvSpPr>
          <p:spPr bwMode="auto">
            <a:xfrm>
              <a:off x="5056188" y="2181225"/>
              <a:ext cx="130175" cy="98425"/>
            </a:xfrm>
            <a:custGeom>
              <a:avLst/>
              <a:gdLst>
                <a:gd name="T0" fmla="*/ 0 w 82"/>
                <a:gd name="T1" fmla="*/ 62 h 62"/>
                <a:gd name="T2" fmla="*/ 82 w 82"/>
                <a:gd name="T3" fmla="*/ 62 h 62"/>
                <a:gd name="T4" fmla="*/ 82 w 82"/>
                <a:gd name="T5" fmla="*/ 62 h 62"/>
                <a:gd name="T6" fmla="*/ 78 w 82"/>
                <a:gd name="T7" fmla="*/ 30 h 62"/>
                <a:gd name="T8" fmla="*/ 7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82" y="62"/>
                  </a:lnTo>
                  <a:lnTo>
                    <a:pt x="82" y="62"/>
                  </a:lnTo>
                  <a:lnTo>
                    <a:pt x="78" y="30"/>
                  </a:lnTo>
                  <a:lnTo>
                    <a:pt x="7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3" name="Freeform 50"/>
            <p:cNvSpPr>
              <a:spLocks/>
            </p:cNvSpPr>
            <p:nvPr/>
          </p:nvSpPr>
          <p:spPr bwMode="auto">
            <a:xfrm>
              <a:off x="5056188" y="2422525"/>
              <a:ext cx="104775" cy="98425"/>
            </a:xfrm>
            <a:custGeom>
              <a:avLst/>
              <a:gdLst>
                <a:gd name="T0" fmla="*/ 0 w 66"/>
                <a:gd name="T1" fmla="*/ 62 h 62"/>
                <a:gd name="T2" fmla="*/ 0 w 66"/>
                <a:gd name="T3" fmla="*/ 62 h 62"/>
                <a:gd name="T4" fmla="*/ 10 w 66"/>
                <a:gd name="T5" fmla="*/ 60 h 62"/>
                <a:gd name="T6" fmla="*/ 20 w 66"/>
                <a:gd name="T7" fmla="*/ 56 h 62"/>
                <a:gd name="T8" fmla="*/ 30 w 66"/>
                <a:gd name="T9" fmla="*/ 50 h 62"/>
                <a:gd name="T10" fmla="*/ 38 w 66"/>
                <a:gd name="T11" fmla="*/ 42 h 62"/>
                <a:gd name="T12" fmla="*/ 46 w 66"/>
                <a:gd name="T13" fmla="*/ 34 h 62"/>
                <a:gd name="T14" fmla="*/ 54 w 66"/>
                <a:gd name="T15" fmla="*/ 24 h 62"/>
                <a:gd name="T16" fmla="*/ 60 w 66"/>
                <a:gd name="T17" fmla="*/ 12 h 62"/>
                <a:gd name="T18" fmla="*/ 66 w 66"/>
                <a:gd name="T19" fmla="*/ 0 h 62"/>
                <a:gd name="T20" fmla="*/ 0 w 66"/>
                <a:gd name="T21" fmla="*/ 0 h 62"/>
                <a:gd name="T22" fmla="*/ 0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62"/>
                  </a:moveTo>
                  <a:lnTo>
                    <a:pt x="0" y="62"/>
                  </a:lnTo>
                  <a:lnTo>
                    <a:pt x="10" y="60"/>
                  </a:lnTo>
                  <a:lnTo>
                    <a:pt x="20" y="56"/>
                  </a:lnTo>
                  <a:lnTo>
                    <a:pt x="30" y="50"/>
                  </a:lnTo>
                  <a:lnTo>
                    <a:pt x="38" y="42"/>
                  </a:lnTo>
                  <a:lnTo>
                    <a:pt x="46" y="34"/>
                  </a:lnTo>
                  <a:lnTo>
                    <a:pt x="54" y="24"/>
                  </a:lnTo>
                  <a:lnTo>
                    <a:pt x="60" y="12"/>
                  </a:lnTo>
                  <a:lnTo>
                    <a:pt x="66"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4" name="Rectangle 51"/>
            <p:cNvSpPr>
              <a:spLocks noChangeArrowheads="1"/>
            </p:cNvSpPr>
            <p:nvPr/>
          </p:nvSpPr>
          <p:spPr bwMode="auto">
            <a:xfrm>
              <a:off x="5037138" y="2530475"/>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5" name="Freeform 52"/>
            <p:cNvSpPr>
              <a:spLocks/>
            </p:cNvSpPr>
            <p:nvPr/>
          </p:nvSpPr>
          <p:spPr bwMode="auto">
            <a:xfrm>
              <a:off x="5046663" y="2530475"/>
              <a:ext cx="9525" cy="0"/>
            </a:xfrm>
            <a:custGeom>
              <a:avLst/>
              <a:gdLst>
                <a:gd name="T0" fmla="*/ 6 w 6"/>
                <a:gd name="T1" fmla="*/ 6 w 6"/>
                <a:gd name="T2" fmla="*/ 6 w 6"/>
                <a:gd name="T3" fmla="*/ 0 w 6"/>
                <a:gd name="T4" fmla="*/ 6 w 6"/>
              </a:gdLst>
              <a:ahLst/>
              <a:cxnLst>
                <a:cxn ang="0">
                  <a:pos x="T0" y="0"/>
                </a:cxn>
                <a:cxn ang="0">
                  <a:pos x="T1" y="0"/>
                </a:cxn>
                <a:cxn ang="0">
                  <a:pos x="T2" y="0"/>
                </a:cxn>
                <a:cxn ang="0">
                  <a:pos x="T3" y="0"/>
                </a:cxn>
                <a:cxn ang="0">
                  <a:pos x="T4" y="0"/>
                </a:cxn>
              </a:cxnLst>
              <a:rect l="0" t="0" r="r" b="b"/>
              <a:pathLst>
                <a:path w="6">
                  <a:moveTo>
                    <a:pt x="6" y="0"/>
                  </a:moveTo>
                  <a:lnTo>
                    <a:pt x="6" y="0"/>
                  </a:lnTo>
                  <a:lnTo>
                    <a:pt x="6" y="0"/>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96" name="グループ化 1295"/>
          <p:cNvGrpSpPr/>
          <p:nvPr/>
        </p:nvGrpSpPr>
        <p:grpSpPr>
          <a:xfrm>
            <a:off x="4947762" y="2259206"/>
            <a:ext cx="203061" cy="326195"/>
            <a:chOff x="3700463" y="2051050"/>
            <a:chExt cx="298450" cy="479425"/>
          </a:xfrm>
        </p:grpSpPr>
        <p:sp>
          <p:nvSpPr>
            <p:cNvPr id="1297" name="Freeform 60"/>
            <p:cNvSpPr>
              <a:spLocks/>
            </p:cNvSpPr>
            <p:nvPr/>
          </p:nvSpPr>
          <p:spPr bwMode="auto">
            <a:xfrm>
              <a:off x="3700463" y="2051050"/>
              <a:ext cx="298450" cy="479425"/>
            </a:xfrm>
            <a:custGeom>
              <a:avLst/>
              <a:gdLst>
                <a:gd name="T0" fmla="*/ 150 w 188"/>
                <a:gd name="T1" fmla="*/ 0 h 302"/>
                <a:gd name="T2" fmla="*/ 150 w 188"/>
                <a:gd name="T3" fmla="*/ 0 h 302"/>
                <a:gd name="T4" fmla="*/ 158 w 188"/>
                <a:gd name="T5" fmla="*/ 0 h 302"/>
                <a:gd name="T6" fmla="*/ 164 w 188"/>
                <a:gd name="T7" fmla="*/ 4 h 302"/>
                <a:gd name="T8" fmla="*/ 172 w 188"/>
                <a:gd name="T9" fmla="*/ 6 h 302"/>
                <a:gd name="T10" fmla="*/ 176 w 188"/>
                <a:gd name="T11" fmla="*/ 12 h 302"/>
                <a:gd name="T12" fmla="*/ 182 w 188"/>
                <a:gd name="T13" fmla="*/ 16 h 302"/>
                <a:gd name="T14" fmla="*/ 184 w 188"/>
                <a:gd name="T15" fmla="*/ 24 h 302"/>
                <a:gd name="T16" fmla="*/ 188 w 188"/>
                <a:gd name="T17" fmla="*/ 30 h 302"/>
                <a:gd name="T18" fmla="*/ 188 w 188"/>
                <a:gd name="T19" fmla="*/ 38 h 302"/>
                <a:gd name="T20" fmla="*/ 188 w 188"/>
                <a:gd name="T21" fmla="*/ 264 h 302"/>
                <a:gd name="T22" fmla="*/ 188 w 188"/>
                <a:gd name="T23" fmla="*/ 264 h 302"/>
                <a:gd name="T24" fmla="*/ 188 w 188"/>
                <a:gd name="T25" fmla="*/ 272 h 302"/>
                <a:gd name="T26" fmla="*/ 184 w 188"/>
                <a:gd name="T27" fmla="*/ 278 h 302"/>
                <a:gd name="T28" fmla="*/ 182 w 188"/>
                <a:gd name="T29" fmla="*/ 286 h 302"/>
                <a:gd name="T30" fmla="*/ 176 w 188"/>
                <a:gd name="T31" fmla="*/ 290 h 302"/>
                <a:gd name="T32" fmla="*/ 172 w 188"/>
                <a:gd name="T33" fmla="*/ 296 h 302"/>
                <a:gd name="T34" fmla="*/ 164 w 188"/>
                <a:gd name="T35" fmla="*/ 300 h 302"/>
                <a:gd name="T36" fmla="*/ 158 w 188"/>
                <a:gd name="T37" fmla="*/ 302 h 302"/>
                <a:gd name="T38" fmla="*/ 150 w 188"/>
                <a:gd name="T39" fmla="*/ 302 h 302"/>
                <a:gd name="T40" fmla="*/ 36 w 188"/>
                <a:gd name="T41" fmla="*/ 302 h 302"/>
                <a:gd name="T42" fmla="*/ 36 w 188"/>
                <a:gd name="T43" fmla="*/ 302 h 302"/>
                <a:gd name="T44" fmla="*/ 30 w 188"/>
                <a:gd name="T45" fmla="*/ 302 h 302"/>
                <a:gd name="T46" fmla="*/ 22 w 188"/>
                <a:gd name="T47" fmla="*/ 300 h 302"/>
                <a:gd name="T48" fmla="*/ 16 w 188"/>
                <a:gd name="T49" fmla="*/ 296 h 302"/>
                <a:gd name="T50" fmla="*/ 10 w 188"/>
                <a:gd name="T51" fmla="*/ 290 h 302"/>
                <a:gd name="T52" fmla="*/ 6 w 188"/>
                <a:gd name="T53" fmla="*/ 286 h 302"/>
                <a:gd name="T54" fmla="*/ 2 w 188"/>
                <a:gd name="T55" fmla="*/ 278 h 302"/>
                <a:gd name="T56" fmla="*/ 0 w 188"/>
                <a:gd name="T57" fmla="*/ 272 h 302"/>
                <a:gd name="T58" fmla="*/ 0 w 188"/>
                <a:gd name="T59" fmla="*/ 264 h 302"/>
                <a:gd name="T60" fmla="*/ 0 w 188"/>
                <a:gd name="T61" fmla="*/ 38 h 302"/>
                <a:gd name="T62" fmla="*/ 0 w 188"/>
                <a:gd name="T63" fmla="*/ 38 h 302"/>
                <a:gd name="T64" fmla="*/ 0 w 188"/>
                <a:gd name="T65" fmla="*/ 30 h 302"/>
                <a:gd name="T66" fmla="*/ 2 w 188"/>
                <a:gd name="T67" fmla="*/ 24 h 302"/>
                <a:gd name="T68" fmla="*/ 6 w 188"/>
                <a:gd name="T69" fmla="*/ 16 h 302"/>
                <a:gd name="T70" fmla="*/ 10 w 188"/>
                <a:gd name="T71" fmla="*/ 12 h 302"/>
                <a:gd name="T72" fmla="*/ 16 w 188"/>
                <a:gd name="T73" fmla="*/ 6 h 302"/>
                <a:gd name="T74" fmla="*/ 22 w 188"/>
                <a:gd name="T75" fmla="*/ 4 h 302"/>
                <a:gd name="T76" fmla="*/ 30 w 188"/>
                <a:gd name="T77" fmla="*/ 0 h 302"/>
                <a:gd name="T78" fmla="*/ 36 w 188"/>
                <a:gd name="T79" fmla="*/ 0 h 302"/>
                <a:gd name="T80" fmla="*/ 150 w 188"/>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302">
                  <a:moveTo>
                    <a:pt x="150" y="0"/>
                  </a:moveTo>
                  <a:lnTo>
                    <a:pt x="150" y="0"/>
                  </a:lnTo>
                  <a:lnTo>
                    <a:pt x="158" y="0"/>
                  </a:lnTo>
                  <a:lnTo>
                    <a:pt x="164" y="4"/>
                  </a:lnTo>
                  <a:lnTo>
                    <a:pt x="172" y="6"/>
                  </a:lnTo>
                  <a:lnTo>
                    <a:pt x="176" y="12"/>
                  </a:lnTo>
                  <a:lnTo>
                    <a:pt x="182" y="16"/>
                  </a:lnTo>
                  <a:lnTo>
                    <a:pt x="184" y="24"/>
                  </a:lnTo>
                  <a:lnTo>
                    <a:pt x="188" y="30"/>
                  </a:lnTo>
                  <a:lnTo>
                    <a:pt x="188" y="38"/>
                  </a:lnTo>
                  <a:lnTo>
                    <a:pt x="188" y="264"/>
                  </a:lnTo>
                  <a:lnTo>
                    <a:pt x="188" y="264"/>
                  </a:lnTo>
                  <a:lnTo>
                    <a:pt x="188" y="272"/>
                  </a:lnTo>
                  <a:lnTo>
                    <a:pt x="184" y="278"/>
                  </a:lnTo>
                  <a:lnTo>
                    <a:pt x="182" y="286"/>
                  </a:lnTo>
                  <a:lnTo>
                    <a:pt x="176" y="290"/>
                  </a:lnTo>
                  <a:lnTo>
                    <a:pt x="172" y="296"/>
                  </a:lnTo>
                  <a:lnTo>
                    <a:pt x="164" y="300"/>
                  </a:lnTo>
                  <a:lnTo>
                    <a:pt x="158" y="302"/>
                  </a:lnTo>
                  <a:lnTo>
                    <a:pt x="150" y="302"/>
                  </a:lnTo>
                  <a:lnTo>
                    <a:pt x="36" y="302"/>
                  </a:lnTo>
                  <a:lnTo>
                    <a:pt x="36" y="302"/>
                  </a:lnTo>
                  <a:lnTo>
                    <a:pt x="30" y="302"/>
                  </a:lnTo>
                  <a:lnTo>
                    <a:pt x="22" y="300"/>
                  </a:lnTo>
                  <a:lnTo>
                    <a:pt x="16" y="296"/>
                  </a:lnTo>
                  <a:lnTo>
                    <a:pt x="10" y="290"/>
                  </a:lnTo>
                  <a:lnTo>
                    <a:pt x="6" y="286"/>
                  </a:lnTo>
                  <a:lnTo>
                    <a:pt x="2" y="278"/>
                  </a:lnTo>
                  <a:lnTo>
                    <a:pt x="0" y="272"/>
                  </a:lnTo>
                  <a:lnTo>
                    <a:pt x="0" y="264"/>
                  </a:lnTo>
                  <a:lnTo>
                    <a:pt x="0" y="38"/>
                  </a:lnTo>
                  <a:lnTo>
                    <a:pt x="0" y="38"/>
                  </a:lnTo>
                  <a:lnTo>
                    <a:pt x="0" y="30"/>
                  </a:lnTo>
                  <a:lnTo>
                    <a:pt x="2" y="24"/>
                  </a:lnTo>
                  <a:lnTo>
                    <a:pt x="6" y="16"/>
                  </a:lnTo>
                  <a:lnTo>
                    <a:pt x="10" y="12"/>
                  </a:lnTo>
                  <a:lnTo>
                    <a:pt x="16" y="6"/>
                  </a:lnTo>
                  <a:lnTo>
                    <a:pt x="22" y="4"/>
                  </a:lnTo>
                  <a:lnTo>
                    <a:pt x="30" y="0"/>
                  </a:lnTo>
                  <a:lnTo>
                    <a:pt x="36"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8" name="Rectangle 61"/>
            <p:cNvSpPr>
              <a:spLocks noChangeArrowheads="1"/>
            </p:cNvSpPr>
            <p:nvPr/>
          </p:nvSpPr>
          <p:spPr bwMode="auto">
            <a:xfrm>
              <a:off x="3729038" y="2127250"/>
              <a:ext cx="241300" cy="32702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9" name="Rectangle 62"/>
            <p:cNvSpPr>
              <a:spLocks noChangeArrowheads="1"/>
            </p:cNvSpPr>
            <p:nvPr/>
          </p:nvSpPr>
          <p:spPr bwMode="auto">
            <a:xfrm>
              <a:off x="3741738" y="2136775"/>
              <a:ext cx="2159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0" name="Freeform 63"/>
            <p:cNvSpPr>
              <a:spLocks/>
            </p:cNvSpPr>
            <p:nvPr/>
          </p:nvSpPr>
          <p:spPr bwMode="auto">
            <a:xfrm>
              <a:off x="3827463" y="2470150"/>
              <a:ext cx="41275" cy="41275"/>
            </a:xfrm>
            <a:custGeom>
              <a:avLst/>
              <a:gdLst>
                <a:gd name="T0" fmla="*/ 26 w 26"/>
                <a:gd name="T1" fmla="*/ 14 h 26"/>
                <a:gd name="T2" fmla="*/ 26 w 26"/>
                <a:gd name="T3" fmla="*/ 14 h 26"/>
                <a:gd name="T4" fmla="*/ 26 w 26"/>
                <a:gd name="T5" fmla="*/ 18 h 26"/>
                <a:gd name="T6" fmla="*/ 22 w 26"/>
                <a:gd name="T7" fmla="*/ 22 h 26"/>
                <a:gd name="T8" fmla="*/ 18 w 26"/>
                <a:gd name="T9" fmla="*/ 26 h 26"/>
                <a:gd name="T10" fmla="*/ 14 w 26"/>
                <a:gd name="T11" fmla="*/ 26 h 26"/>
                <a:gd name="T12" fmla="*/ 14 w 26"/>
                <a:gd name="T13" fmla="*/ 26 h 26"/>
                <a:gd name="T14" fmla="*/ 8 w 26"/>
                <a:gd name="T15" fmla="*/ 26 h 26"/>
                <a:gd name="T16" fmla="*/ 4 w 26"/>
                <a:gd name="T17" fmla="*/ 22 h 26"/>
                <a:gd name="T18" fmla="*/ 2 w 26"/>
                <a:gd name="T19" fmla="*/ 18 h 26"/>
                <a:gd name="T20" fmla="*/ 0 w 26"/>
                <a:gd name="T21" fmla="*/ 14 h 26"/>
                <a:gd name="T22" fmla="*/ 0 w 26"/>
                <a:gd name="T23" fmla="*/ 14 h 26"/>
                <a:gd name="T24" fmla="*/ 2 w 26"/>
                <a:gd name="T25" fmla="*/ 8 h 26"/>
                <a:gd name="T26" fmla="*/ 4 w 26"/>
                <a:gd name="T27" fmla="*/ 4 h 26"/>
                <a:gd name="T28" fmla="*/ 8 w 26"/>
                <a:gd name="T29" fmla="*/ 2 h 26"/>
                <a:gd name="T30" fmla="*/ 14 w 26"/>
                <a:gd name="T31" fmla="*/ 0 h 26"/>
                <a:gd name="T32" fmla="*/ 14 w 26"/>
                <a:gd name="T33" fmla="*/ 0 h 26"/>
                <a:gd name="T34" fmla="*/ 18 w 26"/>
                <a:gd name="T35" fmla="*/ 2 h 26"/>
                <a:gd name="T36" fmla="*/ 22 w 26"/>
                <a:gd name="T37" fmla="*/ 4 h 26"/>
                <a:gd name="T38" fmla="*/ 26 w 26"/>
                <a:gd name="T39" fmla="*/ 8 h 26"/>
                <a:gd name="T40" fmla="*/ 26 w 26"/>
                <a:gd name="T41" fmla="*/ 14 h 26"/>
                <a:gd name="T42" fmla="*/ 26 w 26"/>
                <a:gd name="T4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26" y="14"/>
                  </a:moveTo>
                  <a:lnTo>
                    <a:pt x="26" y="14"/>
                  </a:lnTo>
                  <a:lnTo>
                    <a:pt x="26" y="18"/>
                  </a:lnTo>
                  <a:lnTo>
                    <a:pt x="22" y="22"/>
                  </a:lnTo>
                  <a:lnTo>
                    <a:pt x="18" y="26"/>
                  </a:lnTo>
                  <a:lnTo>
                    <a:pt x="14" y="26"/>
                  </a:lnTo>
                  <a:lnTo>
                    <a:pt x="14" y="26"/>
                  </a:lnTo>
                  <a:lnTo>
                    <a:pt x="8" y="26"/>
                  </a:lnTo>
                  <a:lnTo>
                    <a:pt x="4" y="22"/>
                  </a:lnTo>
                  <a:lnTo>
                    <a:pt x="2" y="18"/>
                  </a:lnTo>
                  <a:lnTo>
                    <a:pt x="0" y="14"/>
                  </a:lnTo>
                  <a:lnTo>
                    <a:pt x="0" y="14"/>
                  </a:lnTo>
                  <a:lnTo>
                    <a:pt x="2" y="8"/>
                  </a:lnTo>
                  <a:lnTo>
                    <a:pt x="4" y="4"/>
                  </a:lnTo>
                  <a:lnTo>
                    <a:pt x="8" y="2"/>
                  </a:lnTo>
                  <a:lnTo>
                    <a:pt x="14" y="0"/>
                  </a:lnTo>
                  <a:lnTo>
                    <a:pt x="14" y="0"/>
                  </a:lnTo>
                  <a:lnTo>
                    <a:pt x="18" y="2"/>
                  </a:lnTo>
                  <a:lnTo>
                    <a:pt x="22" y="4"/>
                  </a:lnTo>
                  <a:lnTo>
                    <a:pt x="26"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1" name="Freeform 64"/>
            <p:cNvSpPr>
              <a:spLocks/>
            </p:cNvSpPr>
            <p:nvPr/>
          </p:nvSpPr>
          <p:spPr bwMode="auto">
            <a:xfrm>
              <a:off x="3833813" y="2476500"/>
              <a:ext cx="28575" cy="28575"/>
            </a:xfrm>
            <a:custGeom>
              <a:avLst/>
              <a:gdLst>
                <a:gd name="T0" fmla="*/ 18 w 18"/>
                <a:gd name="T1" fmla="*/ 10 h 18"/>
                <a:gd name="T2" fmla="*/ 18 w 18"/>
                <a:gd name="T3" fmla="*/ 10 h 18"/>
                <a:gd name="T4" fmla="*/ 18 w 18"/>
                <a:gd name="T5" fmla="*/ 14 h 18"/>
                <a:gd name="T6" fmla="*/ 16 w 18"/>
                <a:gd name="T7" fmla="*/ 16 h 18"/>
                <a:gd name="T8" fmla="*/ 14 w 18"/>
                <a:gd name="T9" fmla="*/ 18 h 18"/>
                <a:gd name="T10" fmla="*/ 10 w 18"/>
                <a:gd name="T11" fmla="*/ 18 h 18"/>
                <a:gd name="T12" fmla="*/ 10 w 18"/>
                <a:gd name="T13" fmla="*/ 18 h 18"/>
                <a:gd name="T14" fmla="*/ 6 w 18"/>
                <a:gd name="T15" fmla="*/ 18 h 18"/>
                <a:gd name="T16" fmla="*/ 2 w 18"/>
                <a:gd name="T17" fmla="*/ 16 h 18"/>
                <a:gd name="T18" fmla="*/ 0 w 18"/>
                <a:gd name="T19" fmla="*/ 14 h 18"/>
                <a:gd name="T20" fmla="*/ 0 w 18"/>
                <a:gd name="T21" fmla="*/ 10 h 18"/>
                <a:gd name="T22" fmla="*/ 0 w 18"/>
                <a:gd name="T23" fmla="*/ 10 h 18"/>
                <a:gd name="T24" fmla="*/ 0 w 18"/>
                <a:gd name="T25" fmla="*/ 6 h 18"/>
                <a:gd name="T26" fmla="*/ 2 w 18"/>
                <a:gd name="T27" fmla="*/ 2 h 18"/>
                <a:gd name="T28" fmla="*/ 6 w 18"/>
                <a:gd name="T29" fmla="*/ 0 h 18"/>
                <a:gd name="T30" fmla="*/ 10 w 18"/>
                <a:gd name="T31" fmla="*/ 0 h 18"/>
                <a:gd name="T32" fmla="*/ 10 w 18"/>
                <a:gd name="T33" fmla="*/ 0 h 18"/>
                <a:gd name="T34" fmla="*/ 14 w 18"/>
                <a:gd name="T35" fmla="*/ 0 h 18"/>
                <a:gd name="T36" fmla="*/ 16 w 18"/>
                <a:gd name="T37" fmla="*/ 2 h 18"/>
                <a:gd name="T38" fmla="*/ 18 w 18"/>
                <a:gd name="T39" fmla="*/ 6 h 18"/>
                <a:gd name="T40" fmla="*/ 18 w 18"/>
                <a:gd name="T41" fmla="*/ 10 h 18"/>
                <a:gd name="T42" fmla="*/ 18 w 18"/>
                <a:gd name="T4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10"/>
                  </a:moveTo>
                  <a:lnTo>
                    <a:pt x="18" y="10"/>
                  </a:lnTo>
                  <a:lnTo>
                    <a:pt x="18" y="14"/>
                  </a:lnTo>
                  <a:lnTo>
                    <a:pt x="16" y="16"/>
                  </a:lnTo>
                  <a:lnTo>
                    <a:pt x="14" y="18"/>
                  </a:lnTo>
                  <a:lnTo>
                    <a:pt x="10" y="18"/>
                  </a:lnTo>
                  <a:lnTo>
                    <a:pt x="10" y="18"/>
                  </a:lnTo>
                  <a:lnTo>
                    <a:pt x="6" y="18"/>
                  </a:lnTo>
                  <a:lnTo>
                    <a:pt x="2" y="16"/>
                  </a:lnTo>
                  <a:lnTo>
                    <a:pt x="0" y="14"/>
                  </a:lnTo>
                  <a:lnTo>
                    <a:pt x="0" y="10"/>
                  </a:lnTo>
                  <a:lnTo>
                    <a:pt x="0" y="10"/>
                  </a:lnTo>
                  <a:lnTo>
                    <a:pt x="0" y="6"/>
                  </a:lnTo>
                  <a:lnTo>
                    <a:pt x="2" y="2"/>
                  </a:lnTo>
                  <a:lnTo>
                    <a:pt x="6" y="0"/>
                  </a:lnTo>
                  <a:lnTo>
                    <a:pt x="10" y="0"/>
                  </a:lnTo>
                  <a:lnTo>
                    <a:pt x="10" y="0"/>
                  </a:lnTo>
                  <a:lnTo>
                    <a:pt x="14" y="0"/>
                  </a:lnTo>
                  <a:lnTo>
                    <a:pt x="16" y="2"/>
                  </a:lnTo>
                  <a:lnTo>
                    <a:pt x="18" y="6"/>
                  </a:lnTo>
                  <a:lnTo>
                    <a:pt x="18" y="10"/>
                  </a:lnTo>
                  <a:lnTo>
                    <a:pt x="1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2" name="Freeform 65"/>
            <p:cNvSpPr>
              <a:spLocks/>
            </p:cNvSpPr>
            <p:nvPr/>
          </p:nvSpPr>
          <p:spPr bwMode="auto">
            <a:xfrm>
              <a:off x="3741738" y="2136775"/>
              <a:ext cx="85725" cy="88900"/>
            </a:xfrm>
            <a:custGeom>
              <a:avLst/>
              <a:gdLst>
                <a:gd name="T0" fmla="*/ 38 w 54"/>
                <a:gd name="T1" fmla="*/ 0 h 56"/>
                <a:gd name="T2" fmla="*/ 0 w 54"/>
                <a:gd name="T3" fmla="*/ 40 h 56"/>
                <a:gd name="T4" fmla="*/ 0 w 54"/>
                <a:gd name="T5" fmla="*/ 56 h 56"/>
                <a:gd name="T6" fmla="*/ 54 w 54"/>
                <a:gd name="T7" fmla="*/ 0 h 56"/>
                <a:gd name="T8" fmla="*/ 38 w 54"/>
                <a:gd name="T9" fmla="*/ 0 h 56"/>
              </a:gdLst>
              <a:ahLst/>
              <a:cxnLst>
                <a:cxn ang="0">
                  <a:pos x="T0" y="T1"/>
                </a:cxn>
                <a:cxn ang="0">
                  <a:pos x="T2" y="T3"/>
                </a:cxn>
                <a:cxn ang="0">
                  <a:pos x="T4" y="T5"/>
                </a:cxn>
                <a:cxn ang="0">
                  <a:pos x="T6" y="T7"/>
                </a:cxn>
                <a:cxn ang="0">
                  <a:pos x="T8" y="T9"/>
                </a:cxn>
              </a:cxnLst>
              <a:rect l="0" t="0" r="r" b="b"/>
              <a:pathLst>
                <a:path w="54" h="56">
                  <a:moveTo>
                    <a:pt x="38" y="0"/>
                  </a:moveTo>
                  <a:lnTo>
                    <a:pt x="0" y="40"/>
                  </a:lnTo>
                  <a:lnTo>
                    <a:pt x="0" y="56"/>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3" name="Freeform 66"/>
            <p:cNvSpPr>
              <a:spLocks/>
            </p:cNvSpPr>
            <p:nvPr/>
          </p:nvSpPr>
          <p:spPr bwMode="auto">
            <a:xfrm>
              <a:off x="3741738" y="2136775"/>
              <a:ext cx="136525" cy="139700"/>
            </a:xfrm>
            <a:custGeom>
              <a:avLst/>
              <a:gdLst>
                <a:gd name="T0" fmla="*/ 70 w 86"/>
                <a:gd name="T1" fmla="*/ 0 h 88"/>
                <a:gd name="T2" fmla="*/ 0 w 86"/>
                <a:gd name="T3" fmla="*/ 72 h 88"/>
                <a:gd name="T4" fmla="*/ 0 w 86"/>
                <a:gd name="T5" fmla="*/ 88 h 88"/>
                <a:gd name="T6" fmla="*/ 86 w 86"/>
                <a:gd name="T7" fmla="*/ 0 h 88"/>
                <a:gd name="T8" fmla="*/ 70 w 86"/>
                <a:gd name="T9" fmla="*/ 0 h 88"/>
              </a:gdLst>
              <a:ahLst/>
              <a:cxnLst>
                <a:cxn ang="0">
                  <a:pos x="T0" y="T1"/>
                </a:cxn>
                <a:cxn ang="0">
                  <a:pos x="T2" y="T3"/>
                </a:cxn>
                <a:cxn ang="0">
                  <a:pos x="T4" y="T5"/>
                </a:cxn>
                <a:cxn ang="0">
                  <a:pos x="T6" y="T7"/>
                </a:cxn>
                <a:cxn ang="0">
                  <a:pos x="T8" y="T9"/>
                </a:cxn>
              </a:cxnLst>
              <a:rect l="0" t="0" r="r" b="b"/>
              <a:pathLst>
                <a:path w="86" h="88">
                  <a:moveTo>
                    <a:pt x="70" y="0"/>
                  </a:moveTo>
                  <a:lnTo>
                    <a:pt x="0" y="72"/>
                  </a:lnTo>
                  <a:lnTo>
                    <a:pt x="0" y="88"/>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04" name="グループ化 1303"/>
          <p:cNvGrpSpPr/>
          <p:nvPr/>
        </p:nvGrpSpPr>
        <p:grpSpPr>
          <a:xfrm>
            <a:off x="5334442" y="2259206"/>
            <a:ext cx="244106" cy="326195"/>
            <a:chOff x="4268788" y="2051050"/>
            <a:chExt cx="358775" cy="479425"/>
          </a:xfrm>
        </p:grpSpPr>
        <p:sp>
          <p:nvSpPr>
            <p:cNvPr id="1305" name="Freeform 67"/>
            <p:cNvSpPr>
              <a:spLocks/>
            </p:cNvSpPr>
            <p:nvPr/>
          </p:nvSpPr>
          <p:spPr bwMode="auto">
            <a:xfrm>
              <a:off x="4268788" y="2051050"/>
              <a:ext cx="358775" cy="479425"/>
            </a:xfrm>
            <a:custGeom>
              <a:avLst/>
              <a:gdLst>
                <a:gd name="T0" fmla="*/ 188 w 226"/>
                <a:gd name="T1" fmla="*/ 0 h 302"/>
                <a:gd name="T2" fmla="*/ 188 w 226"/>
                <a:gd name="T3" fmla="*/ 0 h 302"/>
                <a:gd name="T4" fmla="*/ 196 w 226"/>
                <a:gd name="T5" fmla="*/ 2 h 302"/>
                <a:gd name="T6" fmla="*/ 202 w 226"/>
                <a:gd name="T7" fmla="*/ 4 h 302"/>
                <a:gd name="T8" fmla="*/ 210 w 226"/>
                <a:gd name="T9" fmla="*/ 8 h 302"/>
                <a:gd name="T10" fmla="*/ 214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4 w 226"/>
                <a:gd name="T31" fmla="*/ 292 h 302"/>
                <a:gd name="T32" fmla="*/ 210 w 226"/>
                <a:gd name="T33" fmla="*/ 296 h 302"/>
                <a:gd name="T34" fmla="*/ 202 w 226"/>
                <a:gd name="T35" fmla="*/ 300 h 302"/>
                <a:gd name="T36" fmla="*/ 196 w 226"/>
                <a:gd name="T37" fmla="*/ 302 h 302"/>
                <a:gd name="T38" fmla="*/ 188 w 226"/>
                <a:gd name="T39" fmla="*/ 302 h 302"/>
                <a:gd name="T40" fmla="*/ 38 w 226"/>
                <a:gd name="T41" fmla="*/ 302 h 302"/>
                <a:gd name="T42" fmla="*/ 38 w 226"/>
                <a:gd name="T43" fmla="*/ 302 h 302"/>
                <a:gd name="T44" fmla="*/ 30 w 226"/>
                <a:gd name="T45" fmla="*/ 302 h 302"/>
                <a:gd name="T46" fmla="*/ 22 w 226"/>
                <a:gd name="T47" fmla="*/ 300 h 302"/>
                <a:gd name="T48" fmla="*/ 16 w 226"/>
                <a:gd name="T49" fmla="*/ 296 h 302"/>
                <a:gd name="T50" fmla="*/ 10 w 226"/>
                <a:gd name="T51" fmla="*/ 292 h 302"/>
                <a:gd name="T52" fmla="*/ 6 w 226"/>
                <a:gd name="T53" fmla="*/ 286 h 302"/>
                <a:gd name="T54" fmla="*/ 2 w 226"/>
                <a:gd name="T55" fmla="*/ 280 h 302"/>
                <a:gd name="T56" fmla="*/ 0 w 226"/>
                <a:gd name="T57" fmla="*/ 272 h 302"/>
                <a:gd name="T58" fmla="*/ 0 w 226"/>
                <a:gd name="T59" fmla="*/ 264 h 302"/>
                <a:gd name="T60" fmla="*/ 0 w 226"/>
                <a:gd name="T61" fmla="*/ 38 h 302"/>
                <a:gd name="T62" fmla="*/ 0 w 226"/>
                <a:gd name="T63" fmla="*/ 38 h 302"/>
                <a:gd name="T64" fmla="*/ 0 w 226"/>
                <a:gd name="T65" fmla="*/ 30 h 302"/>
                <a:gd name="T66" fmla="*/ 2 w 226"/>
                <a:gd name="T67" fmla="*/ 24 h 302"/>
                <a:gd name="T68" fmla="*/ 6 w 226"/>
                <a:gd name="T69" fmla="*/ 18 h 302"/>
                <a:gd name="T70" fmla="*/ 10 w 226"/>
                <a:gd name="T71" fmla="*/ 12 h 302"/>
                <a:gd name="T72" fmla="*/ 16 w 226"/>
                <a:gd name="T73" fmla="*/ 8 h 302"/>
                <a:gd name="T74" fmla="*/ 22 w 226"/>
                <a:gd name="T75" fmla="*/ 4 h 302"/>
                <a:gd name="T76" fmla="*/ 30 w 226"/>
                <a:gd name="T77" fmla="*/ 2 h 302"/>
                <a:gd name="T78" fmla="*/ 38 w 226"/>
                <a:gd name="T79" fmla="*/ 0 h 302"/>
                <a:gd name="T80" fmla="*/ 188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88" y="0"/>
                  </a:moveTo>
                  <a:lnTo>
                    <a:pt x="188" y="0"/>
                  </a:lnTo>
                  <a:lnTo>
                    <a:pt x="196" y="2"/>
                  </a:lnTo>
                  <a:lnTo>
                    <a:pt x="202" y="4"/>
                  </a:lnTo>
                  <a:lnTo>
                    <a:pt x="210" y="8"/>
                  </a:lnTo>
                  <a:lnTo>
                    <a:pt x="214" y="12"/>
                  </a:lnTo>
                  <a:lnTo>
                    <a:pt x="220" y="18"/>
                  </a:lnTo>
                  <a:lnTo>
                    <a:pt x="224" y="24"/>
                  </a:lnTo>
                  <a:lnTo>
                    <a:pt x="226" y="30"/>
                  </a:lnTo>
                  <a:lnTo>
                    <a:pt x="226" y="38"/>
                  </a:lnTo>
                  <a:lnTo>
                    <a:pt x="226" y="264"/>
                  </a:lnTo>
                  <a:lnTo>
                    <a:pt x="226" y="264"/>
                  </a:lnTo>
                  <a:lnTo>
                    <a:pt x="226" y="272"/>
                  </a:lnTo>
                  <a:lnTo>
                    <a:pt x="224" y="280"/>
                  </a:lnTo>
                  <a:lnTo>
                    <a:pt x="220" y="286"/>
                  </a:lnTo>
                  <a:lnTo>
                    <a:pt x="214" y="292"/>
                  </a:lnTo>
                  <a:lnTo>
                    <a:pt x="210" y="296"/>
                  </a:lnTo>
                  <a:lnTo>
                    <a:pt x="202" y="300"/>
                  </a:lnTo>
                  <a:lnTo>
                    <a:pt x="196" y="302"/>
                  </a:lnTo>
                  <a:lnTo>
                    <a:pt x="188" y="302"/>
                  </a:lnTo>
                  <a:lnTo>
                    <a:pt x="38" y="302"/>
                  </a:lnTo>
                  <a:lnTo>
                    <a:pt x="38" y="302"/>
                  </a:lnTo>
                  <a:lnTo>
                    <a:pt x="30" y="302"/>
                  </a:lnTo>
                  <a:lnTo>
                    <a:pt x="22" y="300"/>
                  </a:lnTo>
                  <a:lnTo>
                    <a:pt x="16" y="296"/>
                  </a:lnTo>
                  <a:lnTo>
                    <a:pt x="10" y="292"/>
                  </a:lnTo>
                  <a:lnTo>
                    <a:pt x="6" y="286"/>
                  </a:lnTo>
                  <a:lnTo>
                    <a:pt x="2" y="280"/>
                  </a:lnTo>
                  <a:lnTo>
                    <a:pt x="0" y="272"/>
                  </a:lnTo>
                  <a:lnTo>
                    <a:pt x="0" y="264"/>
                  </a:lnTo>
                  <a:lnTo>
                    <a:pt x="0" y="38"/>
                  </a:lnTo>
                  <a:lnTo>
                    <a:pt x="0" y="38"/>
                  </a:lnTo>
                  <a:lnTo>
                    <a:pt x="0" y="30"/>
                  </a:lnTo>
                  <a:lnTo>
                    <a:pt x="2" y="24"/>
                  </a:lnTo>
                  <a:lnTo>
                    <a:pt x="6" y="18"/>
                  </a:lnTo>
                  <a:lnTo>
                    <a:pt x="10" y="12"/>
                  </a:lnTo>
                  <a:lnTo>
                    <a:pt x="16" y="8"/>
                  </a:lnTo>
                  <a:lnTo>
                    <a:pt x="22" y="4"/>
                  </a:lnTo>
                  <a:lnTo>
                    <a:pt x="30" y="2"/>
                  </a:lnTo>
                  <a:lnTo>
                    <a:pt x="38"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6" name="Rectangle 68"/>
            <p:cNvSpPr>
              <a:spLocks noChangeArrowheads="1"/>
            </p:cNvSpPr>
            <p:nvPr/>
          </p:nvSpPr>
          <p:spPr bwMode="auto">
            <a:xfrm>
              <a:off x="4297363" y="2127250"/>
              <a:ext cx="301625" cy="330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7" name="Rectangle 69"/>
            <p:cNvSpPr>
              <a:spLocks noChangeArrowheads="1"/>
            </p:cNvSpPr>
            <p:nvPr/>
          </p:nvSpPr>
          <p:spPr bwMode="auto">
            <a:xfrm>
              <a:off x="4310063" y="2139950"/>
              <a:ext cx="276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8" name="Freeform 70"/>
            <p:cNvSpPr>
              <a:spLocks/>
            </p:cNvSpPr>
            <p:nvPr/>
          </p:nvSpPr>
          <p:spPr bwMode="auto">
            <a:xfrm>
              <a:off x="4427538" y="2470150"/>
              <a:ext cx="41275" cy="44450"/>
            </a:xfrm>
            <a:custGeom>
              <a:avLst/>
              <a:gdLst>
                <a:gd name="T0" fmla="*/ 26 w 26"/>
                <a:gd name="T1" fmla="*/ 14 h 28"/>
                <a:gd name="T2" fmla="*/ 26 w 26"/>
                <a:gd name="T3" fmla="*/ 14 h 28"/>
                <a:gd name="T4" fmla="*/ 24 w 26"/>
                <a:gd name="T5" fmla="*/ 20 h 28"/>
                <a:gd name="T6" fmla="*/ 22 w 26"/>
                <a:gd name="T7" fmla="*/ 24 h 28"/>
                <a:gd name="T8" fmla="*/ 18 w 26"/>
                <a:gd name="T9" fmla="*/ 26 h 28"/>
                <a:gd name="T10" fmla="*/ 12 w 26"/>
                <a:gd name="T11" fmla="*/ 28 h 28"/>
                <a:gd name="T12" fmla="*/ 12 w 26"/>
                <a:gd name="T13" fmla="*/ 28 h 28"/>
                <a:gd name="T14" fmla="*/ 8 w 26"/>
                <a:gd name="T15" fmla="*/ 26 h 28"/>
                <a:gd name="T16" fmla="*/ 4 w 26"/>
                <a:gd name="T17" fmla="*/ 24 h 28"/>
                <a:gd name="T18" fmla="*/ 0 w 26"/>
                <a:gd name="T19" fmla="*/ 20 h 28"/>
                <a:gd name="T20" fmla="*/ 0 w 26"/>
                <a:gd name="T21" fmla="*/ 14 h 28"/>
                <a:gd name="T22" fmla="*/ 0 w 26"/>
                <a:gd name="T23" fmla="*/ 14 h 28"/>
                <a:gd name="T24" fmla="*/ 0 w 26"/>
                <a:gd name="T25" fmla="*/ 8 h 28"/>
                <a:gd name="T26" fmla="*/ 4 w 26"/>
                <a:gd name="T27" fmla="*/ 4 h 28"/>
                <a:gd name="T28" fmla="*/ 8 w 26"/>
                <a:gd name="T29" fmla="*/ 2 h 28"/>
                <a:gd name="T30" fmla="*/ 12 w 26"/>
                <a:gd name="T31" fmla="*/ 0 h 28"/>
                <a:gd name="T32" fmla="*/ 12 w 26"/>
                <a:gd name="T33" fmla="*/ 0 h 28"/>
                <a:gd name="T34" fmla="*/ 18 w 26"/>
                <a:gd name="T35" fmla="*/ 2 h 28"/>
                <a:gd name="T36" fmla="*/ 22 w 26"/>
                <a:gd name="T37" fmla="*/ 4 h 28"/>
                <a:gd name="T38" fmla="*/ 24 w 26"/>
                <a:gd name="T39" fmla="*/ 8 h 28"/>
                <a:gd name="T40" fmla="*/ 26 w 26"/>
                <a:gd name="T41" fmla="*/ 14 h 28"/>
                <a:gd name="T42" fmla="*/ 26 w 26"/>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8">
                  <a:moveTo>
                    <a:pt x="26" y="14"/>
                  </a:moveTo>
                  <a:lnTo>
                    <a:pt x="26" y="14"/>
                  </a:lnTo>
                  <a:lnTo>
                    <a:pt x="24" y="20"/>
                  </a:lnTo>
                  <a:lnTo>
                    <a:pt x="22" y="24"/>
                  </a:lnTo>
                  <a:lnTo>
                    <a:pt x="18" y="26"/>
                  </a:lnTo>
                  <a:lnTo>
                    <a:pt x="12" y="28"/>
                  </a:lnTo>
                  <a:lnTo>
                    <a:pt x="12" y="28"/>
                  </a:lnTo>
                  <a:lnTo>
                    <a:pt x="8" y="26"/>
                  </a:lnTo>
                  <a:lnTo>
                    <a:pt x="4" y="24"/>
                  </a:lnTo>
                  <a:lnTo>
                    <a:pt x="0" y="20"/>
                  </a:lnTo>
                  <a:lnTo>
                    <a:pt x="0" y="14"/>
                  </a:lnTo>
                  <a:lnTo>
                    <a:pt x="0" y="14"/>
                  </a:lnTo>
                  <a:lnTo>
                    <a:pt x="0" y="8"/>
                  </a:lnTo>
                  <a:lnTo>
                    <a:pt x="4" y="4"/>
                  </a:lnTo>
                  <a:lnTo>
                    <a:pt x="8" y="2"/>
                  </a:lnTo>
                  <a:lnTo>
                    <a:pt x="12" y="0"/>
                  </a:lnTo>
                  <a:lnTo>
                    <a:pt x="12" y="0"/>
                  </a:lnTo>
                  <a:lnTo>
                    <a:pt x="18" y="2"/>
                  </a:lnTo>
                  <a:lnTo>
                    <a:pt x="22" y="4"/>
                  </a:lnTo>
                  <a:lnTo>
                    <a:pt x="24"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9" name="Freeform 71"/>
            <p:cNvSpPr>
              <a:spLocks/>
            </p:cNvSpPr>
            <p:nvPr/>
          </p:nvSpPr>
          <p:spPr bwMode="auto">
            <a:xfrm>
              <a:off x="4430713" y="2476500"/>
              <a:ext cx="31750" cy="31750"/>
            </a:xfrm>
            <a:custGeom>
              <a:avLst/>
              <a:gdLst>
                <a:gd name="T0" fmla="*/ 20 w 20"/>
                <a:gd name="T1" fmla="*/ 10 h 20"/>
                <a:gd name="T2" fmla="*/ 20 w 20"/>
                <a:gd name="T3" fmla="*/ 10 h 20"/>
                <a:gd name="T4" fmla="*/ 20 w 20"/>
                <a:gd name="T5" fmla="*/ 14 h 20"/>
                <a:gd name="T6" fmla="*/ 18 w 20"/>
                <a:gd name="T7" fmla="*/ 16 h 20"/>
                <a:gd name="T8" fmla="*/ 14 w 20"/>
                <a:gd name="T9" fmla="*/ 18 h 20"/>
                <a:gd name="T10" fmla="*/ 10 w 20"/>
                <a:gd name="T11" fmla="*/ 20 h 20"/>
                <a:gd name="T12" fmla="*/ 10 w 20"/>
                <a:gd name="T13" fmla="*/ 20 h 20"/>
                <a:gd name="T14" fmla="*/ 6 w 20"/>
                <a:gd name="T15" fmla="*/ 18 h 20"/>
                <a:gd name="T16" fmla="*/ 4 w 20"/>
                <a:gd name="T17" fmla="*/ 16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2 h 20"/>
                <a:gd name="T30" fmla="*/ 10 w 20"/>
                <a:gd name="T31" fmla="*/ 0 h 20"/>
                <a:gd name="T32" fmla="*/ 10 w 20"/>
                <a:gd name="T33" fmla="*/ 0 h 20"/>
                <a:gd name="T34" fmla="*/ 14 w 20"/>
                <a:gd name="T35" fmla="*/ 2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6"/>
                  </a:lnTo>
                  <a:lnTo>
                    <a:pt x="14" y="18"/>
                  </a:lnTo>
                  <a:lnTo>
                    <a:pt x="10" y="20"/>
                  </a:lnTo>
                  <a:lnTo>
                    <a:pt x="10" y="20"/>
                  </a:lnTo>
                  <a:lnTo>
                    <a:pt x="6" y="18"/>
                  </a:lnTo>
                  <a:lnTo>
                    <a:pt x="4" y="16"/>
                  </a:lnTo>
                  <a:lnTo>
                    <a:pt x="2" y="14"/>
                  </a:lnTo>
                  <a:lnTo>
                    <a:pt x="0" y="10"/>
                  </a:lnTo>
                  <a:lnTo>
                    <a:pt x="0" y="10"/>
                  </a:lnTo>
                  <a:lnTo>
                    <a:pt x="2" y="6"/>
                  </a:lnTo>
                  <a:lnTo>
                    <a:pt x="4" y="4"/>
                  </a:lnTo>
                  <a:lnTo>
                    <a:pt x="6" y="2"/>
                  </a:lnTo>
                  <a:lnTo>
                    <a:pt x="10" y="0"/>
                  </a:lnTo>
                  <a:lnTo>
                    <a:pt x="10" y="0"/>
                  </a:lnTo>
                  <a:lnTo>
                    <a:pt x="14" y="2"/>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0" name="Freeform 72"/>
            <p:cNvSpPr>
              <a:spLocks/>
            </p:cNvSpPr>
            <p:nvPr/>
          </p:nvSpPr>
          <p:spPr bwMode="auto">
            <a:xfrm>
              <a:off x="4310063" y="2139950"/>
              <a:ext cx="85725" cy="85725"/>
            </a:xfrm>
            <a:custGeom>
              <a:avLst/>
              <a:gdLst>
                <a:gd name="T0" fmla="*/ 40 w 54"/>
                <a:gd name="T1" fmla="*/ 0 h 54"/>
                <a:gd name="T2" fmla="*/ 0 w 54"/>
                <a:gd name="T3" fmla="*/ 38 h 54"/>
                <a:gd name="T4" fmla="*/ 0 w 54"/>
                <a:gd name="T5" fmla="*/ 54 h 54"/>
                <a:gd name="T6" fmla="*/ 54 w 54"/>
                <a:gd name="T7" fmla="*/ 0 h 54"/>
                <a:gd name="T8" fmla="*/ 40 w 54"/>
                <a:gd name="T9" fmla="*/ 0 h 54"/>
              </a:gdLst>
              <a:ahLst/>
              <a:cxnLst>
                <a:cxn ang="0">
                  <a:pos x="T0" y="T1"/>
                </a:cxn>
                <a:cxn ang="0">
                  <a:pos x="T2" y="T3"/>
                </a:cxn>
                <a:cxn ang="0">
                  <a:pos x="T4" y="T5"/>
                </a:cxn>
                <a:cxn ang="0">
                  <a:pos x="T6" y="T7"/>
                </a:cxn>
                <a:cxn ang="0">
                  <a:pos x="T8" y="T9"/>
                </a:cxn>
              </a:cxnLst>
              <a:rect l="0" t="0" r="r" b="b"/>
              <a:pathLst>
                <a:path w="54" h="54">
                  <a:moveTo>
                    <a:pt x="40" y="0"/>
                  </a:moveTo>
                  <a:lnTo>
                    <a:pt x="0" y="38"/>
                  </a:lnTo>
                  <a:lnTo>
                    <a:pt x="0" y="54"/>
                  </a:lnTo>
                  <a:lnTo>
                    <a:pt x="54"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1" name="Freeform 73"/>
            <p:cNvSpPr>
              <a:spLocks/>
            </p:cNvSpPr>
            <p:nvPr/>
          </p:nvSpPr>
          <p:spPr bwMode="auto">
            <a:xfrm>
              <a:off x="4310063" y="2139950"/>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2" name="グループ化 1311"/>
          <p:cNvGrpSpPr/>
          <p:nvPr/>
        </p:nvGrpSpPr>
        <p:grpSpPr>
          <a:xfrm>
            <a:off x="4474672" y="2803882"/>
            <a:ext cx="326195" cy="252746"/>
            <a:chOff x="5405438" y="2705100"/>
            <a:chExt cx="479425" cy="371475"/>
          </a:xfrm>
        </p:grpSpPr>
        <p:sp>
          <p:nvSpPr>
            <p:cNvPr id="1313" name="Freeform 74"/>
            <p:cNvSpPr>
              <a:spLocks/>
            </p:cNvSpPr>
            <p:nvPr/>
          </p:nvSpPr>
          <p:spPr bwMode="auto">
            <a:xfrm>
              <a:off x="5405438" y="2705100"/>
              <a:ext cx="479425" cy="330200"/>
            </a:xfrm>
            <a:custGeom>
              <a:avLst/>
              <a:gdLst>
                <a:gd name="T0" fmla="*/ 264 w 302"/>
                <a:gd name="T1" fmla="*/ 20 h 208"/>
                <a:gd name="T2" fmla="*/ 96 w 302"/>
                <a:gd name="T3" fmla="*/ 20 h 208"/>
                <a:gd name="T4" fmla="*/ 96 w 302"/>
                <a:gd name="T5" fmla="*/ 18 h 208"/>
                <a:gd name="T6" fmla="*/ 96 w 302"/>
                <a:gd name="T7" fmla="*/ 18 h 208"/>
                <a:gd name="T8" fmla="*/ 94 w 302"/>
                <a:gd name="T9" fmla="*/ 10 h 208"/>
                <a:gd name="T10" fmla="*/ 90 w 302"/>
                <a:gd name="T11" fmla="*/ 4 h 208"/>
                <a:gd name="T12" fmla="*/ 84 w 302"/>
                <a:gd name="T13" fmla="*/ 0 h 208"/>
                <a:gd name="T14" fmla="*/ 76 w 302"/>
                <a:gd name="T15" fmla="*/ 0 h 208"/>
                <a:gd name="T16" fmla="*/ 20 w 302"/>
                <a:gd name="T17" fmla="*/ 0 h 208"/>
                <a:gd name="T18" fmla="*/ 20 w 302"/>
                <a:gd name="T19" fmla="*/ 0 h 208"/>
                <a:gd name="T20" fmla="*/ 12 w 302"/>
                <a:gd name="T21" fmla="*/ 0 h 208"/>
                <a:gd name="T22" fmla="*/ 6 w 302"/>
                <a:gd name="T23" fmla="*/ 4 h 208"/>
                <a:gd name="T24" fmla="*/ 2 w 302"/>
                <a:gd name="T25" fmla="*/ 10 h 208"/>
                <a:gd name="T26" fmla="*/ 0 w 302"/>
                <a:gd name="T27" fmla="*/ 18 h 208"/>
                <a:gd name="T28" fmla="*/ 0 w 302"/>
                <a:gd name="T29" fmla="*/ 58 h 208"/>
                <a:gd name="T30" fmla="*/ 0 w 302"/>
                <a:gd name="T31" fmla="*/ 102 h 208"/>
                <a:gd name="T32" fmla="*/ 0 w 302"/>
                <a:gd name="T33" fmla="*/ 170 h 208"/>
                <a:gd name="T34" fmla="*/ 0 w 302"/>
                <a:gd name="T35" fmla="*/ 170 h 208"/>
                <a:gd name="T36" fmla="*/ 2 w 302"/>
                <a:gd name="T37" fmla="*/ 178 h 208"/>
                <a:gd name="T38" fmla="*/ 4 w 302"/>
                <a:gd name="T39" fmla="*/ 184 h 208"/>
                <a:gd name="T40" fmla="*/ 8 w 302"/>
                <a:gd name="T41" fmla="*/ 192 h 208"/>
                <a:gd name="T42" fmla="*/ 12 w 302"/>
                <a:gd name="T43" fmla="*/ 196 h 208"/>
                <a:gd name="T44" fmla="*/ 18 w 302"/>
                <a:gd name="T45" fmla="*/ 202 h 208"/>
                <a:gd name="T46" fmla="*/ 24 w 302"/>
                <a:gd name="T47" fmla="*/ 206 h 208"/>
                <a:gd name="T48" fmla="*/ 30 w 302"/>
                <a:gd name="T49" fmla="*/ 208 h 208"/>
                <a:gd name="T50" fmla="*/ 38 w 302"/>
                <a:gd name="T51" fmla="*/ 208 h 208"/>
                <a:gd name="T52" fmla="*/ 264 w 302"/>
                <a:gd name="T53" fmla="*/ 208 h 208"/>
                <a:gd name="T54" fmla="*/ 264 w 302"/>
                <a:gd name="T55" fmla="*/ 208 h 208"/>
                <a:gd name="T56" fmla="*/ 272 w 302"/>
                <a:gd name="T57" fmla="*/ 208 h 208"/>
                <a:gd name="T58" fmla="*/ 280 w 302"/>
                <a:gd name="T59" fmla="*/ 206 h 208"/>
                <a:gd name="T60" fmla="*/ 286 w 302"/>
                <a:gd name="T61" fmla="*/ 202 h 208"/>
                <a:gd name="T62" fmla="*/ 292 w 302"/>
                <a:gd name="T63" fmla="*/ 196 h 208"/>
                <a:gd name="T64" fmla="*/ 296 w 302"/>
                <a:gd name="T65" fmla="*/ 192 h 208"/>
                <a:gd name="T66" fmla="*/ 300 w 302"/>
                <a:gd name="T67" fmla="*/ 184 h 208"/>
                <a:gd name="T68" fmla="*/ 302 w 302"/>
                <a:gd name="T69" fmla="*/ 178 h 208"/>
                <a:gd name="T70" fmla="*/ 302 w 302"/>
                <a:gd name="T71" fmla="*/ 170 h 208"/>
                <a:gd name="T72" fmla="*/ 302 w 302"/>
                <a:gd name="T73" fmla="*/ 58 h 208"/>
                <a:gd name="T74" fmla="*/ 302 w 302"/>
                <a:gd name="T75" fmla="*/ 58 h 208"/>
                <a:gd name="T76" fmla="*/ 302 w 302"/>
                <a:gd name="T77" fmla="*/ 50 h 208"/>
                <a:gd name="T78" fmla="*/ 300 w 302"/>
                <a:gd name="T79" fmla="*/ 42 h 208"/>
                <a:gd name="T80" fmla="*/ 296 w 302"/>
                <a:gd name="T81" fmla="*/ 36 h 208"/>
                <a:gd name="T82" fmla="*/ 292 w 302"/>
                <a:gd name="T83" fmla="*/ 30 h 208"/>
                <a:gd name="T84" fmla="*/ 286 w 302"/>
                <a:gd name="T85" fmla="*/ 26 h 208"/>
                <a:gd name="T86" fmla="*/ 280 w 302"/>
                <a:gd name="T87" fmla="*/ 22 h 208"/>
                <a:gd name="T88" fmla="*/ 272 w 302"/>
                <a:gd name="T89" fmla="*/ 20 h 208"/>
                <a:gd name="T90" fmla="*/ 264 w 302"/>
                <a:gd name="T91" fmla="*/ 20 h 208"/>
                <a:gd name="T92" fmla="*/ 264 w 302"/>
                <a:gd name="T93" fmla="*/ 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208">
                  <a:moveTo>
                    <a:pt x="264" y="20"/>
                  </a:moveTo>
                  <a:lnTo>
                    <a:pt x="96" y="20"/>
                  </a:lnTo>
                  <a:lnTo>
                    <a:pt x="96" y="18"/>
                  </a:lnTo>
                  <a:lnTo>
                    <a:pt x="96" y="18"/>
                  </a:lnTo>
                  <a:lnTo>
                    <a:pt x="94" y="10"/>
                  </a:lnTo>
                  <a:lnTo>
                    <a:pt x="90" y="4"/>
                  </a:lnTo>
                  <a:lnTo>
                    <a:pt x="84" y="0"/>
                  </a:lnTo>
                  <a:lnTo>
                    <a:pt x="76" y="0"/>
                  </a:lnTo>
                  <a:lnTo>
                    <a:pt x="20" y="0"/>
                  </a:lnTo>
                  <a:lnTo>
                    <a:pt x="20" y="0"/>
                  </a:lnTo>
                  <a:lnTo>
                    <a:pt x="12" y="0"/>
                  </a:lnTo>
                  <a:lnTo>
                    <a:pt x="6" y="4"/>
                  </a:lnTo>
                  <a:lnTo>
                    <a:pt x="2" y="10"/>
                  </a:lnTo>
                  <a:lnTo>
                    <a:pt x="0" y="18"/>
                  </a:lnTo>
                  <a:lnTo>
                    <a:pt x="0" y="58"/>
                  </a:lnTo>
                  <a:lnTo>
                    <a:pt x="0" y="102"/>
                  </a:lnTo>
                  <a:lnTo>
                    <a:pt x="0" y="170"/>
                  </a:lnTo>
                  <a:lnTo>
                    <a:pt x="0" y="170"/>
                  </a:lnTo>
                  <a:lnTo>
                    <a:pt x="2" y="178"/>
                  </a:lnTo>
                  <a:lnTo>
                    <a:pt x="4" y="184"/>
                  </a:lnTo>
                  <a:lnTo>
                    <a:pt x="8" y="192"/>
                  </a:lnTo>
                  <a:lnTo>
                    <a:pt x="12" y="196"/>
                  </a:lnTo>
                  <a:lnTo>
                    <a:pt x="18" y="202"/>
                  </a:lnTo>
                  <a:lnTo>
                    <a:pt x="24" y="206"/>
                  </a:lnTo>
                  <a:lnTo>
                    <a:pt x="30" y="208"/>
                  </a:lnTo>
                  <a:lnTo>
                    <a:pt x="38" y="208"/>
                  </a:lnTo>
                  <a:lnTo>
                    <a:pt x="264" y="208"/>
                  </a:lnTo>
                  <a:lnTo>
                    <a:pt x="264" y="208"/>
                  </a:lnTo>
                  <a:lnTo>
                    <a:pt x="272" y="208"/>
                  </a:lnTo>
                  <a:lnTo>
                    <a:pt x="280" y="206"/>
                  </a:lnTo>
                  <a:lnTo>
                    <a:pt x="286" y="202"/>
                  </a:lnTo>
                  <a:lnTo>
                    <a:pt x="292" y="196"/>
                  </a:lnTo>
                  <a:lnTo>
                    <a:pt x="296" y="192"/>
                  </a:lnTo>
                  <a:lnTo>
                    <a:pt x="300" y="184"/>
                  </a:lnTo>
                  <a:lnTo>
                    <a:pt x="302" y="178"/>
                  </a:lnTo>
                  <a:lnTo>
                    <a:pt x="302" y="170"/>
                  </a:lnTo>
                  <a:lnTo>
                    <a:pt x="302" y="58"/>
                  </a:lnTo>
                  <a:lnTo>
                    <a:pt x="302" y="58"/>
                  </a:lnTo>
                  <a:lnTo>
                    <a:pt x="302" y="50"/>
                  </a:lnTo>
                  <a:lnTo>
                    <a:pt x="300" y="42"/>
                  </a:lnTo>
                  <a:lnTo>
                    <a:pt x="296" y="36"/>
                  </a:lnTo>
                  <a:lnTo>
                    <a:pt x="292" y="30"/>
                  </a:lnTo>
                  <a:lnTo>
                    <a:pt x="286" y="26"/>
                  </a:lnTo>
                  <a:lnTo>
                    <a:pt x="280" y="22"/>
                  </a:lnTo>
                  <a:lnTo>
                    <a:pt x="272" y="20"/>
                  </a:lnTo>
                  <a:lnTo>
                    <a:pt x="264" y="20"/>
                  </a:lnTo>
                  <a:lnTo>
                    <a:pt x="26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4" name="Freeform 75"/>
            <p:cNvSpPr>
              <a:spLocks/>
            </p:cNvSpPr>
            <p:nvPr/>
          </p:nvSpPr>
          <p:spPr bwMode="auto">
            <a:xfrm>
              <a:off x="5405438" y="2755900"/>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5" name="Freeform 76"/>
            <p:cNvSpPr>
              <a:spLocks/>
            </p:cNvSpPr>
            <p:nvPr/>
          </p:nvSpPr>
          <p:spPr bwMode="auto">
            <a:xfrm>
              <a:off x="5405438" y="2778125"/>
              <a:ext cx="479425" cy="298450"/>
            </a:xfrm>
            <a:custGeom>
              <a:avLst/>
              <a:gdLst>
                <a:gd name="T0" fmla="*/ 302 w 302"/>
                <a:gd name="T1" fmla="*/ 150 h 188"/>
                <a:gd name="T2" fmla="*/ 302 w 302"/>
                <a:gd name="T3" fmla="*/ 150 h 188"/>
                <a:gd name="T4" fmla="*/ 302 w 302"/>
                <a:gd name="T5" fmla="*/ 158 h 188"/>
                <a:gd name="T6" fmla="*/ 300 w 302"/>
                <a:gd name="T7" fmla="*/ 166 h 188"/>
                <a:gd name="T8" fmla="*/ 296 w 302"/>
                <a:gd name="T9" fmla="*/ 172 h 188"/>
                <a:gd name="T10" fmla="*/ 292 w 302"/>
                <a:gd name="T11" fmla="*/ 178 h 188"/>
                <a:gd name="T12" fmla="*/ 286 w 302"/>
                <a:gd name="T13" fmla="*/ 182 h 188"/>
                <a:gd name="T14" fmla="*/ 280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6 h 188"/>
                <a:gd name="T28" fmla="*/ 18 w 302"/>
                <a:gd name="T29" fmla="*/ 182 h 188"/>
                <a:gd name="T30" fmla="*/ 12 w 302"/>
                <a:gd name="T31" fmla="*/ 178 h 188"/>
                <a:gd name="T32" fmla="*/ 8 w 302"/>
                <a:gd name="T33" fmla="*/ 172 h 188"/>
                <a:gd name="T34" fmla="*/ 4 w 302"/>
                <a:gd name="T35" fmla="*/ 166 h 188"/>
                <a:gd name="T36" fmla="*/ 2 w 302"/>
                <a:gd name="T37" fmla="*/ 158 h 188"/>
                <a:gd name="T38" fmla="*/ 0 w 302"/>
                <a:gd name="T39" fmla="*/ 150 h 188"/>
                <a:gd name="T40" fmla="*/ 0 w 302"/>
                <a:gd name="T41" fmla="*/ 38 h 188"/>
                <a:gd name="T42" fmla="*/ 0 w 302"/>
                <a:gd name="T43" fmla="*/ 38 h 188"/>
                <a:gd name="T44" fmla="*/ 2 w 302"/>
                <a:gd name="T45" fmla="*/ 30 h 188"/>
                <a:gd name="T46" fmla="*/ 4 w 302"/>
                <a:gd name="T47" fmla="*/ 24 h 188"/>
                <a:gd name="T48" fmla="*/ 8 w 302"/>
                <a:gd name="T49" fmla="*/ 16 h 188"/>
                <a:gd name="T50" fmla="*/ 12 w 302"/>
                <a:gd name="T51" fmla="*/ 12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2 h 188"/>
                <a:gd name="T72" fmla="*/ 296 w 302"/>
                <a:gd name="T73" fmla="*/ 16 h 188"/>
                <a:gd name="T74" fmla="*/ 300 w 302"/>
                <a:gd name="T75" fmla="*/ 24 h 188"/>
                <a:gd name="T76" fmla="*/ 302 w 302"/>
                <a:gd name="T77" fmla="*/ 30 h 188"/>
                <a:gd name="T78" fmla="*/ 302 w 302"/>
                <a:gd name="T79" fmla="*/ 38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6"/>
                  </a:lnTo>
                  <a:lnTo>
                    <a:pt x="296" y="172"/>
                  </a:lnTo>
                  <a:lnTo>
                    <a:pt x="292" y="178"/>
                  </a:lnTo>
                  <a:lnTo>
                    <a:pt x="286" y="182"/>
                  </a:lnTo>
                  <a:lnTo>
                    <a:pt x="280" y="186"/>
                  </a:lnTo>
                  <a:lnTo>
                    <a:pt x="272" y="188"/>
                  </a:lnTo>
                  <a:lnTo>
                    <a:pt x="264" y="188"/>
                  </a:lnTo>
                  <a:lnTo>
                    <a:pt x="38" y="188"/>
                  </a:lnTo>
                  <a:lnTo>
                    <a:pt x="38" y="188"/>
                  </a:lnTo>
                  <a:lnTo>
                    <a:pt x="30" y="188"/>
                  </a:lnTo>
                  <a:lnTo>
                    <a:pt x="24" y="186"/>
                  </a:lnTo>
                  <a:lnTo>
                    <a:pt x="18" y="182"/>
                  </a:lnTo>
                  <a:lnTo>
                    <a:pt x="12" y="178"/>
                  </a:lnTo>
                  <a:lnTo>
                    <a:pt x="8" y="172"/>
                  </a:lnTo>
                  <a:lnTo>
                    <a:pt x="4" y="166"/>
                  </a:lnTo>
                  <a:lnTo>
                    <a:pt x="2" y="158"/>
                  </a:lnTo>
                  <a:lnTo>
                    <a:pt x="0" y="150"/>
                  </a:lnTo>
                  <a:lnTo>
                    <a:pt x="0" y="38"/>
                  </a:lnTo>
                  <a:lnTo>
                    <a:pt x="0" y="38"/>
                  </a:lnTo>
                  <a:lnTo>
                    <a:pt x="2" y="30"/>
                  </a:lnTo>
                  <a:lnTo>
                    <a:pt x="4" y="24"/>
                  </a:lnTo>
                  <a:lnTo>
                    <a:pt x="8" y="16"/>
                  </a:lnTo>
                  <a:lnTo>
                    <a:pt x="12" y="12"/>
                  </a:lnTo>
                  <a:lnTo>
                    <a:pt x="18" y="6"/>
                  </a:lnTo>
                  <a:lnTo>
                    <a:pt x="24" y="2"/>
                  </a:lnTo>
                  <a:lnTo>
                    <a:pt x="30" y="0"/>
                  </a:lnTo>
                  <a:lnTo>
                    <a:pt x="38" y="0"/>
                  </a:lnTo>
                  <a:lnTo>
                    <a:pt x="264" y="0"/>
                  </a:lnTo>
                  <a:lnTo>
                    <a:pt x="264" y="0"/>
                  </a:lnTo>
                  <a:lnTo>
                    <a:pt x="272" y="0"/>
                  </a:lnTo>
                  <a:lnTo>
                    <a:pt x="280" y="2"/>
                  </a:lnTo>
                  <a:lnTo>
                    <a:pt x="286" y="6"/>
                  </a:lnTo>
                  <a:lnTo>
                    <a:pt x="292" y="12"/>
                  </a:lnTo>
                  <a:lnTo>
                    <a:pt x="296" y="16"/>
                  </a:lnTo>
                  <a:lnTo>
                    <a:pt x="300" y="24"/>
                  </a:lnTo>
                  <a:lnTo>
                    <a:pt x="302" y="30"/>
                  </a:lnTo>
                  <a:lnTo>
                    <a:pt x="302" y="38"/>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6" name="グループ化 1315"/>
          <p:cNvGrpSpPr/>
          <p:nvPr/>
        </p:nvGrpSpPr>
        <p:grpSpPr>
          <a:xfrm>
            <a:off x="6531737" y="2255425"/>
            <a:ext cx="326195" cy="326195"/>
            <a:chOff x="6005513" y="2051050"/>
            <a:chExt cx="479425" cy="479425"/>
          </a:xfrm>
        </p:grpSpPr>
        <p:sp>
          <p:nvSpPr>
            <p:cNvPr id="1317" name="Freeform 77"/>
            <p:cNvSpPr>
              <a:spLocks noEditPoints="1"/>
            </p:cNvSpPr>
            <p:nvPr/>
          </p:nvSpPr>
          <p:spPr bwMode="auto">
            <a:xfrm>
              <a:off x="6005513" y="2051050"/>
              <a:ext cx="479425" cy="479425"/>
            </a:xfrm>
            <a:custGeom>
              <a:avLst/>
              <a:gdLst>
                <a:gd name="T0" fmla="*/ 302 w 302"/>
                <a:gd name="T1" fmla="*/ 132 h 302"/>
                <a:gd name="T2" fmla="*/ 260 w 302"/>
                <a:gd name="T3" fmla="*/ 122 h 302"/>
                <a:gd name="T4" fmla="*/ 248 w 302"/>
                <a:gd name="T5" fmla="*/ 94 h 302"/>
                <a:gd name="T6" fmla="*/ 244 w 302"/>
                <a:gd name="T7" fmla="*/ 32 h 302"/>
                <a:gd name="T8" fmla="*/ 208 w 302"/>
                <a:gd name="T9" fmla="*/ 54 h 302"/>
                <a:gd name="T10" fmla="*/ 180 w 302"/>
                <a:gd name="T11" fmla="*/ 42 h 302"/>
                <a:gd name="T12" fmla="*/ 132 w 302"/>
                <a:gd name="T13" fmla="*/ 0 h 302"/>
                <a:gd name="T14" fmla="*/ 122 w 302"/>
                <a:gd name="T15" fmla="*/ 42 h 302"/>
                <a:gd name="T16" fmla="*/ 94 w 302"/>
                <a:gd name="T17" fmla="*/ 54 h 302"/>
                <a:gd name="T18" fmla="*/ 32 w 302"/>
                <a:gd name="T19" fmla="*/ 58 h 302"/>
                <a:gd name="T20" fmla="*/ 54 w 302"/>
                <a:gd name="T21" fmla="*/ 94 h 302"/>
                <a:gd name="T22" fmla="*/ 42 w 302"/>
                <a:gd name="T23" fmla="*/ 122 h 302"/>
                <a:gd name="T24" fmla="*/ 0 w 302"/>
                <a:gd name="T25" fmla="*/ 170 h 302"/>
                <a:gd name="T26" fmla="*/ 42 w 302"/>
                <a:gd name="T27" fmla="*/ 180 h 302"/>
                <a:gd name="T28" fmla="*/ 54 w 302"/>
                <a:gd name="T29" fmla="*/ 208 h 302"/>
                <a:gd name="T30" fmla="*/ 58 w 302"/>
                <a:gd name="T31" fmla="*/ 272 h 302"/>
                <a:gd name="T32" fmla="*/ 94 w 302"/>
                <a:gd name="T33" fmla="*/ 250 h 302"/>
                <a:gd name="T34" fmla="*/ 122 w 302"/>
                <a:gd name="T35" fmla="*/ 260 h 302"/>
                <a:gd name="T36" fmla="*/ 170 w 302"/>
                <a:gd name="T37" fmla="*/ 302 h 302"/>
                <a:gd name="T38" fmla="*/ 180 w 302"/>
                <a:gd name="T39" fmla="*/ 260 h 302"/>
                <a:gd name="T40" fmla="*/ 208 w 302"/>
                <a:gd name="T41" fmla="*/ 250 h 302"/>
                <a:gd name="T42" fmla="*/ 270 w 302"/>
                <a:gd name="T43" fmla="*/ 244 h 302"/>
                <a:gd name="T44" fmla="*/ 248 w 302"/>
                <a:gd name="T45" fmla="*/ 208 h 302"/>
                <a:gd name="T46" fmla="*/ 260 w 302"/>
                <a:gd name="T47" fmla="*/ 180 h 302"/>
                <a:gd name="T48" fmla="*/ 150 w 302"/>
                <a:gd name="T49" fmla="*/ 256 h 302"/>
                <a:gd name="T50" fmla="*/ 130 w 302"/>
                <a:gd name="T51" fmla="*/ 254 h 302"/>
                <a:gd name="T52" fmla="*/ 92 w 302"/>
                <a:gd name="T53" fmla="*/ 238 h 302"/>
                <a:gd name="T54" fmla="*/ 64 w 302"/>
                <a:gd name="T55" fmla="*/ 210 h 302"/>
                <a:gd name="T56" fmla="*/ 50 w 302"/>
                <a:gd name="T57" fmla="*/ 172 h 302"/>
                <a:gd name="T58" fmla="*/ 48 w 302"/>
                <a:gd name="T59" fmla="*/ 152 h 302"/>
                <a:gd name="T60" fmla="*/ 56 w 302"/>
                <a:gd name="T61" fmla="*/ 112 h 302"/>
                <a:gd name="T62" fmla="*/ 78 w 302"/>
                <a:gd name="T63" fmla="*/ 78 h 302"/>
                <a:gd name="T64" fmla="*/ 110 w 302"/>
                <a:gd name="T65" fmla="*/ 56 h 302"/>
                <a:gd name="T66" fmla="*/ 150 w 302"/>
                <a:gd name="T67" fmla="*/ 48 h 302"/>
                <a:gd name="T68" fmla="*/ 172 w 302"/>
                <a:gd name="T69" fmla="*/ 50 h 302"/>
                <a:gd name="T70" fmla="*/ 208 w 302"/>
                <a:gd name="T71" fmla="*/ 66 h 302"/>
                <a:gd name="T72" fmla="*/ 236 w 302"/>
                <a:gd name="T73" fmla="*/ 94 h 302"/>
                <a:gd name="T74" fmla="*/ 252 w 302"/>
                <a:gd name="T75" fmla="*/ 130 h 302"/>
                <a:gd name="T76" fmla="*/ 254 w 302"/>
                <a:gd name="T77" fmla="*/ 152 h 302"/>
                <a:gd name="T78" fmla="*/ 246 w 302"/>
                <a:gd name="T79" fmla="*/ 192 h 302"/>
                <a:gd name="T80" fmla="*/ 224 w 302"/>
                <a:gd name="T81" fmla="*/ 224 h 302"/>
                <a:gd name="T82" fmla="*/ 192 w 302"/>
                <a:gd name="T83" fmla="*/ 248 h 302"/>
                <a:gd name="T84" fmla="*/ 150 w 302"/>
                <a:gd name="T85" fmla="*/ 2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302" y="170"/>
                  </a:moveTo>
                  <a:lnTo>
                    <a:pt x="302" y="132"/>
                  </a:lnTo>
                  <a:lnTo>
                    <a:pt x="260" y="122"/>
                  </a:lnTo>
                  <a:lnTo>
                    <a:pt x="260" y="122"/>
                  </a:lnTo>
                  <a:lnTo>
                    <a:pt x="256" y="108"/>
                  </a:lnTo>
                  <a:lnTo>
                    <a:pt x="248" y="94"/>
                  </a:lnTo>
                  <a:lnTo>
                    <a:pt x="270" y="58"/>
                  </a:lnTo>
                  <a:lnTo>
                    <a:pt x="244" y="32"/>
                  </a:lnTo>
                  <a:lnTo>
                    <a:pt x="208" y="54"/>
                  </a:lnTo>
                  <a:lnTo>
                    <a:pt x="208" y="54"/>
                  </a:lnTo>
                  <a:lnTo>
                    <a:pt x="194" y="48"/>
                  </a:lnTo>
                  <a:lnTo>
                    <a:pt x="180" y="42"/>
                  </a:lnTo>
                  <a:lnTo>
                    <a:pt x="170" y="0"/>
                  </a:lnTo>
                  <a:lnTo>
                    <a:pt x="132" y="0"/>
                  </a:lnTo>
                  <a:lnTo>
                    <a:pt x="122" y="42"/>
                  </a:lnTo>
                  <a:lnTo>
                    <a:pt x="122" y="42"/>
                  </a:lnTo>
                  <a:lnTo>
                    <a:pt x="108" y="48"/>
                  </a:lnTo>
                  <a:lnTo>
                    <a:pt x="94" y="54"/>
                  </a:lnTo>
                  <a:lnTo>
                    <a:pt x="58" y="32"/>
                  </a:lnTo>
                  <a:lnTo>
                    <a:pt x="32" y="58"/>
                  </a:lnTo>
                  <a:lnTo>
                    <a:pt x="54" y="94"/>
                  </a:lnTo>
                  <a:lnTo>
                    <a:pt x="54" y="94"/>
                  </a:lnTo>
                  <a:lnTo>
                    <a:pt x="46" y="108"/>
                  </a:lnTo>
                  <a:lnTo>
                    <a:pt x="42" y="122"/>
                  </a:lnTo>
                  <a:lnTo>
                    <a:pt x="0" y="132"/>
                  </a:lnTo>
                  <a:lnTo>
                    <a:pt x="0" y="170"/>
                  </a:lnTo>
                  <a:lnTo>
                    <a:pt x="42" y="180"/>
                  </a:lnTo>
                  <a:lnTo>
                    <a:pt x="42" y="180"/>
                  </a:lnTo>
                  <a:lnTo>
                    <a:pt x="46" y="194"/>
                  </a:lnTo>
                  <a:lnTo>
                    <a:pt x="54" y="208"/>
                  </a:lnTo>
                  <a:lnTo>
                    <a:pt x="32" y="244"/>
                  </a:lnTo>
                  <a:lnTo>
                    <a:pt x="58" y="272"/>
                  </a:lnTo>
                  <a:lnTo>
                    <a:pt x="94" y="250"/>
                  </a:lnTo>
                  <a:lnTo>
                    <a:pt x="94" y="250"/>
                  </a:lnTo>
                  <a:lnTo>
                    <a:pt x="108" y="256"/>
                  </a:lnTo>
                  <a:lnTo>
                    <a:pt x="122" y="260"/>
                  </a:lnTo>
                  <a:lnTo>
                    <a:pt x="132" y="302"/>
                  </a:lnTo>
                  <a:lnTo>
                    <a:pt x="170" y="302"/>
                  </a:lnTo>
                  <a:lnTo>
                    <a:pt x="180" y="260"/>
                  </a:lnTo>
                  <a:lnTo>
                    <a:pt x="180" y="260"/>
                  </a:lnTo>
                  <a:lnTo>
                    <a:pt x="194" y="256"/>
                  </a:lnTo>
                  <a:lnTo>
                    <a:pt x="208" y="250"/>
                  </a:lnTo>
                  <a:lnTo>
                    <a:pt x="244" y="272"/>
                  </a:lnTo>
                  <a:lnTo>
                    <a:pt x="270" y="244"/>
                  </a:lnTo>
                  <a:lnTo>
                    <a:pt x="248" y="208"/>
                  </a:lnTo>
                  <a:lnTo>
                    <a:pt x="248" y="208"/>
                  </a:lnTo>
                  <a:lnTo>
                    <a:pt x="256" y="194"/>
                  </a:lnTo>
                  <a:lnTo>
                    <a:pt x="260" y="180"/>
                  </a:lnTo>
                  <a:lnTo>
                    <a:pt x="302" y="170"/>
                  </a:lnTo>
                  <a:close/>
                  <a:moveTo>
                    <a:pt x="150" y="256"/>
                  </a:moveTo>
                  <a:lnTo>
                    <a:pt x="150" y="256"/>
                  </a:lnTo>
                  <a:lnTo>
                    <a:pt x="130" y="254"/>
                  </a:lnTo>
                  <a:lnTo>
                    <a:pt x="110" y="248"/>
                  </a:lnTo>
                  <a:lnTo>
                    <a:pt x="92" y="238"/>
                  </a:lnTo>
                  <a:lnTo>
                    <a:pt x="78" y="224"/>
                  </a:lnTo>
                  <a:lnTo>
                    <a:pt x="64" y="210"/>
                  </a:lnTo>
                  <a:lnTo>
                    <a:pt x="56" y="192"/>
                  </a:lnTo>
                  <a:lnTo>
                    <a:pt x="50" y="172"/>
                  </a:lnTo>
                  <a:lnTo>
                    <a:pt x="48" y="152"/>
                  </a:lnTo>
                  <a:lnTo>
                    <a:pt x="48" y="152"/>
                  </a:lnTo>
                  <a:lnTo>
                    <a:pt x="50" y="130"/>
                  </a:lnTo>
                  <a:lnTo>
                    <a:pt x="56" y="112"/>
                  </a:lnTo>
                  <a:lnTo>
                    <a:pt x="64" y="94"/>
                  </a:lnTo>
                  <a:lnTo>
                    <a:pt x="78" y="78"/>
                  </a:lnTo>
                  <a:lnTo>
                    <a:pt x="92" y="66"/>
                  </a:lnTo>
                  <a:lnTo>
                    <a:pt x="110" y="56"/>
                  </a:lnTo>
                  <a:lnTo>
                    <a:pt x="130" y="50"/>
                  </a:lnTo>
                  <a:lnTo>
                    <a:pt x="150" y="48"/>
                  </a:lnTo>
                  <a:lnTo>
                    <a:pt x="150" y="48"/>
                  </a:lnTo>
                  <a:lnTo>
                    <a:pt x="172" y="50"/>
                  </a:lnTo>
                  <a:lnTo>
                    <a:pt x="192" y="56"/>
                  </a:lnTo>
                  <a:lnTo>
                    <a:pt x="208" y="66"/>
                  </a:lnTo>
                  <a:lnTo>
                    <a:pt x="224" y="78"/>
                  </a:lnTo>
                  <a:lnTo>
                    <a:pt x="236" y="94"/>
                  </a:lnTo>
                  <a:lnTo>
                    <a:pt x="246" y="112"/>
                  </a:lnTo>
                  <a:lnTo>
                    <a:pt x="252" y="130"/>
                  </a:lnTo>
                  <a:lnTo>
                    <a:pt x="254" y="152"/>
                  </a:lnTo>
                  <a:lnTo>
                    <a:pt x="254" y="152"/>
                  </a:lnTo>
                  <a:lnTo>
                    <a:pt x="252" y="172"/>
                  </a:lnTo>
                  <a:lnTo>
                    <a:pt x="246" y="192"/>
                  </a:lnTo>
                  <a:lnTo>
                    <a:pt x="236" y="210"/>
                  </a:lnTo>
                  <a:lnTo>
                    <a:pt x="224" y="224"/>
                  </a:lnTo>
                  <a:lnTo>
                    <a:pt x="208" y="238"/>
                  </a:lnTo>
                  <a:lnTo>
                    <a:pt x="192" y="248"/>
                  </a:lnTo>
                  <a:lnTo>
                    <a:pt x="172" y="254"/>
                  </a:lnTo>
                  <a:lnTo>
                    <a:pt x="150" y="256"/>
                  </a:lnTo>
                  <a:lnTo>
                    <a:pt x="150"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8" name="Freeform 78"/>
            <p:cNvSpPr>
              <a:spLocks/>
            </p:cNvSpPr>
            <p:nvPr/>
          </p:nvSpPr>
          <p:spPr bwMode="auto">
            <a:xfrm>
              <a:off x="6094413" y="2143125"/>
              <a:ext cx="301625" cy="298450"/>
            </a:xfrm>
            <a:custGeom>
              <a:avLst/>
              <a:gdLst>
                <a:gd name="T0" fmla="*/ 190 w 190"/>
                <a:gd name="T1" fmla="*/ 94 h 188"/>
                <a:gd name="T2" fmla="*/ 190 w 190"/>
                <a:gd name="T3" fmla="*/ 94 h 188"/>
                <a:gd name="T4" fmla="*/ 188 w 190"/>
                <a:gd name="T5" fmla="*/ 112 h 188"/>
                <a:gd name="T6" fmla="*/ 182 w 190"/>
                <a:gd name="T7" fmla="*/ 130 h 188"/>
                <a:gd name="T8" fmla="*/ 174 w 190"/>
                <a:gd name="T9" fmla="*/ 146 h 188"/>
                <a:gd name="T10" fmla="*/ 162 w 190"/>
                <a:gd name="T11" fmla="*/ 160 h 188"/>
                <a:gd name="T12" fmla="*/ 148 w 190"/>
                <a:gd name="T13" fmla="*/ 172 h 188"/>
                <a:gd name="T14" fmla="*/ 132 w 190"/>
                <a:gd name="T15" fmla="*/ 180 h 188"/>
                <a:gd name="T16" fmla="*/ 114 w 190"/>
                <a:gd name="T17" fmla="*/ 186 h 188"/>
                <a:gd name="T18" fmla="*/ 94 w 190"/>
                <a:gd name="T19" fmla="*/ 188 h 188"/>
                <a:gd name="T20" fmla="*/ 94 w 190"/>
                <a:gd name="T21" fmla="*/ 188 h 188"/>
                <a:gd name="T22" fmla="*/ 76 w 190"/>
                <a:gd name="T23" fmla="*/ 186 h 188"/>
                <a:gd name="T24" fmla="*/ 58 w 190"/>
                <a:gd name="T25" fmla="*/ 180 h 188"/>
                <a:gd name="T26" fmla="*/ 42 w 190"/>
                <a:gd name="T27" fmla="*/ 172 h 188"/>
                <a:gd name="T28" fmla="*/ 28 w 190"/>
                <a:gd name="T29" fmla="*/ 160 h 188"/>
                <a:gd name="T30" fmla="*/ 16 w 190"/>
                <a:gd name="T31" fmla="*/ 146 h 188"/>
                <a:gd name="T32" fmla="*/ 8 w 190"/>
                <a:gd name="T33" fmla="*/ 130 h 188"/>
                <a:gd name="T34" fmla="*/ 2 w 190"/>
                <a:gd name="T35" fmla="*/ 112 h 188"/>
                <a:gd name="T36" fmla="*/ 0 w 190"/>
                <a:gd name="T37" fmla="*/ 94 h 188"/>
                <a:gd name="T38" fmla="*/ 0 w 190"/>
                <a:gd name="T39" fmla="*/ 94 h 188"/>
                <a:gd name="T40" fmla="*/ 2 w 190"/>
                <a:gd name="T41" fmla="*/ 74 h 188"/>
                <a:gd name="T42" fmla="*/ 8 w 190"/>
                <a:gd name="T43" fmla="*/ 56 h 188"/>
                <a:gd name="T44" fmla="*/ 16 w 190"/>
                <a:gd name="T45" fmla="*/ 40 h 188"/>
                <a:gd name="T46" fmla="*/ 28 w 190"/>
                <a:gd name="T47" fmla="*/ 26 h 188"/>
                <a:gd name="T48" fmla="*/ 42 w 190"/>
                <a:gd name="T49" fmla="*/ 16 h 188"/>
                <a:gd name="T50" fmla="*/ 58 w 190"/>
                <a:gd name="T51" fmla="*/ 6 h 188"/>
                <a:gd name="T52" fmla="*/ 76 w 190"/>
                <a:gd name="T53" fmla="*/ 2 h 188"/>
                <a:gd name="T54" fmla="*/ 94 w 190"/>
                <a:gd name="T55" fmla="*/ 0 h 188"/>
                <a:gd name="T56" fmla="*/ 94 w 190"/>
                <a:gd name="T57" fmla="*/ 0 h 188"/>
                <a:gd name="T58" fmla="*/ 114 w 190"/>
                <a:gd name="T59" fmla="*/ 2 h 188"/>
                <a:gd name="T60" fmla="*/ 132 w 190"/>
                <a:gd name="T61" fmla="*/ 6 h 188"/>
                <a:gd name="T62" fmla="*/ 148 w 190"/>
                <a:gd name="T63" fmla="*/ 16 h 188"/>
                <a:gd name="T64" fmla="*/ 162 w 190"/>
                <a:gd name="T65" fmla="*/ 26 h 188"/>
                <a:gd name="T66" fmla="*/ 174 w 190"/>
                <a:gd name="T67" fmla="*/ 40 h 188"/>
                <a:gd name="T68" fmla="*/ 182 w 190"/>
                <a:gd name="T69" fmla="*/ 56 h 188"/>
                <a:gd name="T70" fmla="*/ 188 w 190"/>
                <a:gd name="T71" fmla="*/ 74 h 188"/>
                <a:gd name="T72" fmla="*/ 190 w 190"/>
                <a:gd name="T73" fmla="*/ 94 h 188"/>
                <a:gd name="T74" fmla="*/ 190 w 190"/>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188">
                  <a:moveTo>
                    <a:pt x="190" y="94"/>
                  </a:moveTo>
                  <a:lnTo>
                    <a:pt x="190" y="94"/>
                  </a:lnTo>
                  <a:lnTo>
                    <a:pt x="188" y="112"/>
                  </a:lnTo>
                  <a:lnTo>
                    <a:pt x="182" y="130"/>
                  </a:lnTo>
                  <a:lnTo>
                    <a:pt x="174" y="146"/>
                  </a:lnTo>
                  <a:lnTo>
                    <a:pt x="162" y="160"/>
                  </a:lnTo>
                  <a:lnTo>
                    <a:pt x="148" y="172"/>
                  </a:lnTo>
                  <a:lnTo>
                    <a:pt x="132" y="180"/>
                  </a:lnTo>
                  <a:lnTo>
                    <a:pt x="114" y="186"/>
                  </a:lnTo>
                  <a:lnTo>
                    <a:pt x="94" y="188"/>
                  </a:lnTo>
                  <a:lnTo>
                    <a:pt x="94" y="188"/>
                  </a:lnTo>
                  <a:lnTo>
                    <a:pt x="76" y="186"/>
                  </a:lnTo>
                  <a:lnTo>
                    <a:pt x="58" y="180"/>
                  </a:lnTo>
                  <a:lnTo>
                    <a:pt x="42" y="172"/>
                  </a:lnTo>
                  <a:lnTo>
                    <a:pt x="28" y="160"/>
                  </a:lnTo>
                  <a:lnTo>
                    <a:pt x="16" y="146"/>
                  </a:lnTo>
                  <a:lnTo>
                    <a:pt x="8" y="130"/>
                  </a:lnTo>
                  <a:lnTo>
                    <a:pt x="2" y="112"/>
                  </a:lnTo>
                  <a:lnTo>
                    <a:pt x="0" y="94"/>
                  </a:lnTo>
                  <a:lnTo>
                    <a:pt x="0" y="94"/>
                  </a:lnTo>
                  <a:lnTo>
                    <a:pt x="2" y="74"/>
                  </a:lnTo>
                  <a:lnTo>
                    <a:pt x="8" y="56"/>
                  </a:lnTo>
                  <a:lnTo>
                    <a:pt x="16" y="40"/>
                  </a:lnTo>
                  <a:lnTo>
                    <a:pt x="28" y="26"/>
                  </a:lnTo>
                  <a:lnTo>
                    <a:pt x="42" y="16"/>
                  </a:lnTo>
                  <a:lnTo>
                    <a:pt x="58" y="6"/>
                  </a:lnTo>
                  <a:lnTo>
                    <a:pt x="76" y="2"/>
                  </a:lnTo>
                  <a:lnTo>
                    <a:pt x="94" y="0"/>
                  </a:lnTo>
                  <a:lnTo>
                    <a:pt x="94" y="0"/>
                  </a:lnTo>
                  <a:lnTo>
                    <a:pt x="114" y="2"/>
                  </a:lnTo>
                  <a:lnTo>
                    <a:pt x="132" y="6"/>
                  </a:lnTo>
                  <a:lnTo>
                    <a:pt x="148" y="16"/>
                  </a:lnTo>
                  <a:lnTo>
                    <a:pt x="162" y="26"/>
                  </a:lnTo>
                  <a:lnTo>
                    <a:pt x="174" y="40"/>
                  </a:lnTo>
                  <a:lnTo>
                    <a:pt x="182" y="56"/>
                  </a:lnTo>
                  <a:lnTo>
                    <a:pt x="188" y="74"/>
                  </a:lnTo>
                  <a:lnTo>
                    <a:pt x="190" y="94"/>
                  </a:lnTo>
                  <a:lnTo>
                    <a:pt x="19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9" name="Freeform 79"/>
            <p:cNvSpPr>
              <a:spLocks/>
            </p:cNvSpPr>
            <p:nvPr/>
          </p:nvSpPr>
          <p:spPr bwMode="auto">
            <a:xfrm>
              <a:off x="6154738" y="2200275"/>
              <a:ext cx="180975" cy="180975"/>
            </a:xfrm>
            <a:custGeom>
              <a:avLst/>
              <a:gdLst>
                <a:gd name="T0" fmla="*/ 114 w 114"/>
                <a:gd name="T1" fmla="*/ 58 h 114"/>
                <a:gd name="T2" fmla="*/ 114 w 114"/>
                <a:gd name="T3" fmla="*/ 58 h 114"/>
                <a:gd name="T4" fmla="*/ 112 w 114"/>
                <a:gd name="T5" fmla="*/ 68 h 114"/>
                <a:gd name="T6" fmla="*/ 110 w 114"/>
                <a:gd name="T7" fmla="*/ 80 h 114"/>
                <a:gd name="T8" fmla="*/ 104 w 114"/>
                <a:gd name="T9" fmla="*/ 90 h 114"/>
                <a:gd name="T10" fmla="*/ 96 w 114"/>
                <a:gd name="T11" fmla="*/ 98 h 114"/>
                <a:gd name="T12" fmla="*/ 88 w 114"/>
                <a:gd name="T13" fmla="*/ 104 h 114"/>
                <a:gd name="T14" fmla="*/ 78 w 114"/>
                <a:gd name="T15" fmla="*/ 110 h 114"/>
                <a:gd name="T16" fmla="*/ 68 w 114"/>
                <a:gd name="T17" fmla="*/ 114 h 114"/>
                <a:gd name="T18" fmla="*/ 56 w 114"/>
                <a:gd name="T19" fmla="*/ 114 h 114"/>
                <a:gd name="T20" fmla="*/ 56 w 114"/>
                <a:gd name="T21" fmla="*/ 114 h 114"/>
                <a:gd name="T22" fmla="*/ 46 w 114"/>
                <a:gd name="T23" fmla="*/ 114 h 114"/>
                <a:gd name="T24" fmla="*/ 34 w 114"/>
                <a:gd name="T25" fmla="*/ 110 h 114"/>
                <a:gd name="T26" fmla="*/ 26 w 114"/>
                <a:gd name="T27" fmla="*/ 104 h 114"/>
                <a:gd name="T28" fmla="*/ 16 w 114"/>
                <a:gd name="T29" fmla="*/ 98 h 114"/>
                <a:gd name="T30" fmla="*/ 10 w 114"/>
                <a:gd name="T31" fmla="*/ 90 h 114"/>
                <a:gd name="T32" fmla="*/ 4 w 114"/>
                <a:gd name="T33" fmla="*/ 80 h 114"/>
                <a:gd name="T34" fmla="*/ 2 w 114"/>
                <a:gd name="T35" fmla="*/ 68 h 114"/>
                <a:gd name="T36" fmla="*/ 0 w 114"/>
                <a:gd name="T37" fmla="*/ 58 h 114"/>
                <a:gd name="T38" fmla="*/ 0 w 114"/>
                <a:gd name="T39" fmla="*/ 58 h 114"/>
                <a:gd name="T40" fmla="*/ 2 w 114"/>
                <a:gd name="T41" fmla="*/ 46 h 114"/>
                <a:gd name="T42" fmla="*/ 4 w 114"/>
                <a:gd name="T43" fmla="*/ 36 h 114"/>
                <a:gd name="T44" fmla="*/ 10 w 114"/>
                <a:gd name="T45" fmla="*/ 26 h 114"/>
                <a:gd name="T46" fmla="*/ 16 w 114"/>
                <a:gd name="T47" fmla="*/ 18 h 114"/>
                <a:gd name="T48" fmla="*/ 26 w 114"/>
                <a:gd name="T49" fmla="*/ 10 h 114"/>
                <a:gd name="T50" fmla="*/ 34 w 114"/>
                <a:gd name="T51" fmla="*/ 6 h 114"/>
                <a:gd name="T52" fmla="*/ 46 w 114"/>
                <a:gd name="T53" fmla="*/ 2 h 114"/>
                <a:gd name="T54" fmla="*/ 56 w 114"/>
                <a:gd name="T55" fmla="*/ 0 h 114"/>
                <a:gd name="T56" fmla="*/ 56 w 114"/>
                <a:gd name="T57" fmla="*/ 0 h 114"/>
                <a:gd name="T58" fmla="*/ 68 w 114"/>
                <a:gd name="T59" fmla="*/ 2 h 114"/>
                <a:gd name="T60" fmla="*/ 78 w 114"/>
                <a:gd name="T61" fmla="*/ 6 h 114"/>
                <a:gd name="T62" fmla="*/ 88 w 114"/>
                <a:gd name="T63" fmla="*/ 10 h 114"/>
                <a:gd name="T64" fmla="*/ 96 w 114"/>
                <a:gd name="T65" fmla="*/ 18 h 114"/>
                <a:gd name="T66" fmla="*/ 104 w 114"/>
                <a:gd name="T67" fmla="*/ 26 h 114"/>
                <a:gd name="T68" fmla="*/ 110 w 114"/>
                <a:gd name="T69" fmla="*/ 36 h 114"/>
                <a:gd name="T70" fmla="*/ 112 w 114"/>
                <a:gd name="T71" fmla="*/ 46 h 114"/>
                <a:gd name="T72" fmla="*/ 114 w 114"/>
                <a:gd name="T73" fmla="*/ 58 h 114"/>
                <a:gd name="T74" fmla="*/ 114 w 114"/>
                <a:gd name="T75"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114" y="58"/>
                  </a:moveTo>
                  <a:lnTo>
                    <a:pt x="114" y="58"/>
                  </a:lnTo>
                  <a:lnTo>
                    <a:pt x="112" y="68"/>
                  </a:lnTo>
                  <a:lnTo>
                    <a:pt x="110" y="80"/>
                  </a:lnTo>
                  <a:lnTo>
                    <a:pt x="104" y="90"/>
                  </a:lnTo>
                  <a:lnTo>
                    <a:pt x="96" y="98"/>
                  </a:lnTo>
                  <a:lnTo>
                    <a:pt x="88" y="104"/>
                  </a:lnTo>
                  <a:lnTo>
                    <a:pt x="78" y="110"/>
                  </a:lnTo>
                  <a:lnTo>
                    <a:pt x="68" y="114"/>
                  </a:lnTo>
                  <a:lnTo>
                    <a:pt x="56" y="114"/>
                  </a:lnTo>
                  <a:lnTo>
                    <a:pt x="56" y="114"/>
                  </a:lnTo>
                  <a:lnTo>
                    <a:pt x="46" y="114"/>
                  </a:lnTo>
                  <a:lnTo>
                    <a:pt x="34" y="110"/>
                  </a:lnTo>
                  <a:lnTo>
                    <a:pt x="26" y="104"/>
                  </a:lnTo>
                  <a:lnTo>
                    <a:pt x="16" y="98"/>
                  </a:lnTo>
                  <a:lnTo>
                    <a:pt x="10" y="90"/>
                  </a:lnTo>
                  <a:lnTo>
                    <a:pt x="4" y="80"/>
                  </a:lnTo>
                  <a:lnTo>
                    <a:pt x="2" y="68"/>
                  </a:lnTo>
                  <a:lnTo>
                    <a:pt x="0" y="58"/>
                  </a:lnTo>
                  <a:lnTo>
                    <a:pt x="0" y="58"/>
                  </a:lnTo>
                  <a:lnTo>
                    <a:pt x="2" y="46"/>
                  </a:lnTo>
                  <a:lnTo>
                    <a:pt x="4" y="36"/>
                  </a:lnTo>
                  <a:lnTo>
                    <a:pt x="10" y="26"/>
                  </a:lnTo>
                  <a:lnTo>
                    <a:pt x="16" y="18"/>
                  </a:lnTo>
                  <a:lnTo>
                    <a:pt x="26" y="10"/>
                  </a:lnTo>
                  <a:lnTo>
                    <a:pt x="34" y="6"/>
                  </a:lnTo>
                  <a:lnTo>
                    <a:pt x="46" y="2"/>
                  </a:lnTo>
                  <a:lnTo>
                    <a:pt x="56" y="0"/>
                  </a:lnTo>
                  <a:lnTo>
                    <a:pt x="56" y="0"/>
                  </a:lnTo>
                  <a:lnTo>
                    <a:pt x="68" y="2"/>
                  </a:lnTo>
                  <a:lnTo>
                    <a:pt x="78" y="6"/>
                  </a:lnTo>
                  <a:lnTo>
                    <a:pt x="88" y="10"/>
                  </a:lnTo>
                  <a:lnTo>
                    <a:pt x="96" y="18"/>
                  </a:lnTo>
                  <a:lnTo>
                    <a:pt x="104" y="26"/>
                  </a:lnTo>
                  <a:lnTo>
                    <a:pt x="110" y="36"/>
                  </a:lnTo>
                  <a:lnTo>
                    <a:pt x="112" y="46"/>
                  </a:lnTo>
                  <a:lnTo>
                    <a:pt x="114" y="58"/>
                  </a:lnTo>
                  <a:lnTo>
                    <a:pt x="114" y="5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320" name="Freeform 80"/>
          <p:cNvSpPr>
            <a:spLocks/>
          </p:cNvSpPr>
          <p:nvPr/>
        </p:nvSpPr>
        <p:spPr bwMode="auto">
          <a:xfrm>
            <a:off x="6934598" y="3294786"/>
            <a:ext cx="324034" cy="300272"/>
          </a:xfrm>
          <a:custGeom>
            <a:avLst/>
            <a:gdLst>
              <a:gd name="T0" fmla="*/ 250 w 300"/>
              <a:gd name="T1" fmla="*/ 276 h 278"/>
              <a:gd name="T2" fmla="*/ 228 w 300"/>
              <a:gd name="T3" fmla="*/ 266 h 278"/>
              <a:gd name="T4" fmla="*/ 48 w 300"/>
              <a:gd name="T5" fmla="*/ 82 h 278"/>
              <a:gd name="T6" fmla="*/ 48 w 300"/>
              <a:gd name="T7" fmla="*/ 60 h 278"/>
              <a:gd name="T8" fmla="*/ 62 w 300"/>
              <a:gd name="T9" fmla="*/ 46 h 278"/>
              <a:gd name="T10" fmla="*/ 72 w 300"/>
              <a:gd name="T11" fmla="*/ 44 h 278"/>
              <a:gd name="T12" fmla="*/ 92 w 300"/>
              <a:gd name="T13" fmla="*/ 52 h 278"/>
              <a:gd name="T14" fmla="*/ 222 w 300"/>
              <a:gd name="T15" fmla="*/ 184 h 278"/>
              <a:gd name="T16" fmla="*/ 220 w 300"/>
              <a:gd name="T17" fmla="*/ 192 h 278"/>
              <a:gd name="T18" fmla="*/ 216 w 300"/>
              <a:gd name="T19" fmla="*/ 196 h 278"/>
              <a:gd name="T20" fmla="*/ 80 w 300"/>
              <a:gd name="T21" fmla="*/ 64 h 278"/>
              <a:gd name="T22" fmla="*/ 72 w 300"/>
              <a:gd name="T23" fmla="*/ 60 h 278"/>
              <a:gd name="T24" fmla="*/ 72 w 300"/>
              <a:gd name="T25" fmla="*/ 60 h 278"/>
              <a:gd name="T26" fmla="*/ 64 w 300"/>
              <a:gd name="T27" fmla="*/ 64 h 278"/>
              <a:gd name="T28" fmla="*/ 62 w 300"/>
              <a:gd name="T29" fmla="*/ 72 h 278"/>
              <a:gd name="T30" fmla="*/ 240 w 300"/>
              <a:gd name="T31" fmla="*/ 254 h 278"/>
              <a:gd name="T32" fmla="*/ 258 w 300"/>
              <a:gd name="T33" fmla="*/ 260 h 278"/>
              <a:gd name="T34" fmla="*/ 276 w 300"/>
              <a:gd name="T35" fmla="*/ 254 h 278"/>
              <a:gd name="T36" fmla="*/ 282 w 300"/>
              <a:gd name="T37" fmla="*/ 236 h 278"/>
              <a:gd name="T38" fmla="*/ 84 w 300"/>
              <a:gd name="T39" fmla="*/ 28 h 278"/>
              <a:gd name="T40" fmla="*/ 72 w 300"/>
              <a:gd name="T41" fmla="*/ 20 h 278"/>
              <a:gd name="T42" fmla="*/ 48 w 300"/>
              <a:gd name="T43" fmla="*/ 18 h 278"/>
              <a:gd name="T44" fmla="*/ 28 w 300"/>
              <a:gd name="T45" fmla="*/ 28 h 278"/>
              <a:gd name="T46" fmla="*/ 20 w 300"/>
              <a:gd name="T47" fmla="*/ 40 h 278"/>
              <a:gd name="T48" fmla="*/ 18 w 300"/>
              <a:gd name="T49" fmla="*/ 54 h 278"/>
              <a:gd name="T50" fmla="*/ 24 w 300"/>
              <a:gd name="T51" fmla="*/ 76 h 278"/>
              <a:gd name="T52" fmla="*/ 174 w 300"/>
              <a:gd name="T53" fmla="*/ 228 h 278"/>
              <a:gd name="T54" fmla="*/ 176 w 300"/>
              <a:gd name="T55" fmla="*/ 236 h 278"/>
              <a:gd name="T56" fmla="*/ 172 w 300"/>
              <a:gd name="T57" fmla="*/ 242 h 278"/>
              <a:gd name="T58" fmla="*/ 162 w 300"/>
              <a:gd name="T59" fmla="*/ 240 h 278"/>
              <a:gd name="T60" fmla="*/ 10 w 300"/>
              <a:gd name="T61" fmla="*/ 86 h 278"/>
              <a:gd name="T62" fmla="*/ 0 w 300"/>
              <a:gd name="T63" fmla="*/ 54 h 278"/>
              <a:gd name="T64" fmla="*/ 6 w 300"/>
              <a:gd name="T65" fmla="*/ 34 h 278"/>
              <a:gd name="T66" fmla="*/ 18 w 300"/>
              <a:gd name="T67" fmla="*/ 16 h 278"/>
              <a:gd name="T68" fmla="*/ 46 w 300"/>
              <a:gd name="T69" fmla="*/ 0 h 278"/>
              <a:gd name="T70" fmla="*/ 68 w 300"/>
              <a:gd name="T71" fmla="*/ 0 h 278"/>
              <a:gd name="T72" fmla="*/ 96 w 300"/>
              <a:gd name="T73" fmla="*/ 16 h 278"/>
              <a:gd name="T74" fmla="*/ 292 w 300"/>
              <a:gd name="T75" fmla="*/ 214 h 278"/>
              <a:gd name="T76" fmla="*/ 300 w 300"/>
              <a:gd name="T77" fmla="*/ 236 h 278"/>
              <a:gd name="T78" fmla="*/ 296 w 300"/>
              <a:gd name="T79" fmla="*/ 252 h 278"/>
              <a:gd name="T80" fmla="*/ 286 w 300"/>
              <a:gd name="T81" fmla="*/ 266 h 278"/>
              <a:gd name="T82" fmla="*/ 266 w 300"/>
              <a:gd name="T83" fmla="*/ 27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278">
                <a:moveTo>
                  <a:pt x="258" y="278"/>
                </a:moveTo>
                <a:lnTo>
                  <a:pt x="258" y="278"/>
                </a:lnTo>
                <a:lnTo>
                  <a:pt x="250" y="276"/>
                </a:lnTo>
                <a:lnTo>
                  <a:pt x="242" y="274"/>
                </a:lnTo>
                <a:lnTo>
                  <a:pt x="234" y="270"/>
                </a:lnTo>
                <a:lnTo>
                  <a:pt x="228" y="266"/>
                </a:lnTo>
                <a:lnTo>
                  <a:pt x="54" y="90"/>
                </a:lnTo>
                <a:lnTo>
                  <a:pt x="54" y="90"/>
                </a:lnTo>
                <a:lnTo>
                  <a:pt x="48" y="82"/>
                </a:lnTo>
                <a:lnTo>
                  <a:pt x="46" y="72"/>
                </a:lnTo>
                <a:lnTo>
                  <a:pt x="46" y="72"/>
                </a:lnTo>
                <a:lnTo>
                  <a:pt x="48" y="60"/>
                </a:lnTo>
                <a:lnTo>
                  <a:pt x="54" y="52"/>
                </a:lnTo>
                <a:lnTo>
                  <a:pt x="54" y="52"/>
                </a:lnTo>
                <a:lnTo>
                  <a:pt x="62" y="46"/>
                </a:lnTo>
                <a:lnTo>
                  <a:pt x="72" y="44"/>
                </a:lnTo>
                <a:lnTo>
                  <a:pt x="72" y="44"/>
                </a:lnTo>
                <a:lnTo>
                  <a:pt x="72" y="44"/>
                </a:lnTo>
                <a:lnTo>
                  <a:pt x="72" y="44"/>
                </a:lnTo>
                <a:lnTo>
                  <a:pt x="82" y="46"/>
                </a:lnTo>
                <a:lnTo>
                  <a:pt x="92" y="52"/>
                </a:lnTo>
                <a:lnTo>
                  <a:pt x="220" y="182"/>
                </a:lnTo>
                <a:lnTo>
                  <a:pt x="220" y="182"/>
                </a:lnTo>
                <a:lnTo>
                  <a:pt x="222" y="184"/>
                </a:lnTo>
                <a:lnTo>
                  <a:pt x="224" y="186"/>
                </a:lnTo>
                <a:lnTo>
                  <a:pt x="222" y="190"/>
                </a:lnTo>
                <a:lnTo>
                  <a:pt x="220" y="192"/>
                </a:lnTo>
                <a:lnTo>
                  <a:pt x="220" y="192"/>
                </a:lnTo>
                <a:lnTo>
                  <a:pt x="218" y="194"/>
                </a:lnTo>
                <a:lnTo>
                  <a:pt x="216" y="196"/>
                </a:lnTo>
                <a:lnTo>
                  <a:pt x="212" y="194"/>
                </a:lnTo>
                <a:lnTo>
                  <a:pt x="210" y="192"/>
                </a:lnTo>
                <a:lnTo>
                  <a:pt x="80" y="64"/>
                </a:lnTo>
                <a:lnTo>
                  <a:pt x="80" y="64"/>
                </a:lnTo>
                <a:lnTo>
                  <a:pt x="76" y="62"/>
                </a:lnTo>
                <a:lnTo>
                  <a:pt x="72" y="60"/>
                </a:lnTo>
                <a:lnTo>
                  <a:pt x="72" y="60"/>
                </a:lnTo>
                <a:lnTo>
                  <a:pt x="72" y="60"/>
                </a:lnTo>
                <a:lnTo>
                  <a:pt x="72" y="60"/>
                </a:lnTo>
                <a:lnTo>
                  <a:pt x="68" y="62"/>
                </a:lnTo>
                <a:lnTo>
                  <a:pt x="64" y="64"/>
                </a:lnTo>
                <a:lnTo>
                  <a:pt x="64" y="64"/>
                </a:lnTo>
                <a:lnTo>
                  <a:pt x="62" y="66"/>
                </a:lnTo>
                <a:lnTo>
                  <a:pt x="62" y="72"/>
                </a:lnTo>
                <a:lnTo>
                  <a:pt x="62" y="72"/>
                </a:lnTo>
                <a:lnTo>
                  <a:pt x="62" y="76"/>
                </a:lnTo>
                <a:lnTo>
                  <a:pt x="64" y="78"/>
                </a:lnTo>
                <a:lnTo>
                  <a:pt x="240" y="254"/>
                </a:lnTo>
                <a:lnTo>
                  <a:pt x="240" y="254"/>
                </a:lnTo>
                <a:lnTo>
                  <a:pt x="248" y="260"/>
                </a:lnTo>
                <a:lnTo>
                  <a:pt x="258" y="260"/>
                </a:lnTo>
                <a:lnTo>
                  <a:pt x="268" y="260"/>
                </a:lnTo>
                <a:lnTo>
                  <a:pt x="276" y="254"/>
                </a:lnTo>
                <a:lnTo>
                  <a:pt x="276" y="254"/>
                </a:lnTo>
                <a:lnTo>
                  <a:pt x="280" y="246"/>
                </a:lnTo>
                <a:lnTo>
                  <a:pt x="282" y="236"/>
                </a:lnTo>
                <a:lnTo>
                  <a:pt x="282" y="236"/>
                </a:lnTo>
                <a:lnTo>
                  <a:pt x="280" y="226"/>
                </a:lnTo>
                <a:lnTo>
                  <a:pt x="276" y="218"/>
                </a:lnTo>
                <a:lnTo>
                  <a:pt x="84" y="28"/>
                </a:lnTo>
                <a:lnTo>
                  <a:pt x="84" y="28"/>
                </a:lnTo>
                <a:lnTo>
                  <a:pt x="78" y="22"/>
                </a:lnTo>
                <a:lnTo>
                  <a:pt x="72" y="20"/>
                </a:lnTo>
                <a:lnTo>
                  <a:pt x="64" y="18"/>
                </a:lnTo>
                <a:lnTo>
                  <a:pt x="56" y="16"/>
                </a:lnTo>
                <a:lnTo>
                  <a:pt x="48" y="18"/>
                </a:lnTo>
                <a:lnTo>
                  <a:pt x="42" y="20"/>
                </a:lnTo>
                <a:lnTo>
                  <a:pt x="34" y="22"/>
                </a:lnTo>
                <a:lnTo>
                  <a:pt x="28" y="28"/>
                </a:lnTo>
                <a:lnTo>
                  <a:pt x="28" y="28"/>
                </a:lnTo>
                <a:lnTo>
                  <a:pt x="24" y="34"/>
                </a:lnTo>
                <a:lnTo>
                  <a:pt x="20" y="40"/>
                </a:lnTo>
                <a:lnTo>
                  <a:pt x="18" y="48"/>
                </a:lnTo>
                <a:lnTo>
                  <a:pt x="18" y="54"/>
                </a:lnTo>
                <a:lnTo>
                  <a:pt x="18" y="54"/>
                </a:lnTo>
                <a:lnTo>
                  <a:pt x="18" y="62"/>
                </a:lnTo>
                <a:lnTo>
                  <a:pt x="20" y="70"/>
                </a:lnTo>
                <a:lnTo>
                  <a:pt x="24" y="76"/>
                </a:lnTo>
                <a:lnTo>
                  <a:pt x="28" y="82"/>
                </a:lnTo>
                <a:lnTo>
                  <a:pt x="174" y="228"/>
                </a:lnTo>
                <a:lnTo>
                  <a:pt x="174" y="228"/>
                </a:lnTo>
                <a:lnTo>
                  <a:pt x="176" y="230"/>
                </a:lnTo>
                <a:lnTo>
                  <a:pt x="176" y="234"/>
                </a:lnTo>
                <a:lnTo>
                  <a:pt x="176" y="236"/>
                </a:lnTo>
                <a:lnTo>
                  <a:pt x="174" y="240"/>
                </a:lnTo>
                <a:lnTo>
                  <a:pt x="174" y="240"/>
                </a:lnTo>
                <a:lnTo>
                  <a:pt x="172" y="242"/>
                </a:lnTo>
                <a:lnTo>
                  <a:pt x="168" y="242"/>
                </a:lnTo>
                <a:lnTo>
                  <a:pt x="166" y="242"/>
                </a:lnTo>
                <a:lnTo>
                  <a:pt x="162" y="240"/>
                </a:lnTo>
                <a:lnTo>
                  <a:pt x="18" y="94"/>
                </a:lnTo>
                <a:lnTo>
                  <a:pt x="18" y="94"/>
                </a:lnTo>
                <a:lnTo>
                  <a:pt x="10" y="86"/>
                </a:lnTo>
                <a:lnTo>
                  <a:pt x="6" y="76"/>
                </a:lnTo>
                <a:lnTo>
                  <a:pt x="2" y="66"/>
                </a:lnTo>
                <a:lnTo>
                  <a:pt x="0" y="54"/>
                </a:lnTo>
                <a:lnTo>
                  <a:pt x="0" y="54"/>
                </a:lnTo>
                <a:lnTo>
                  <a:pt x="2" y="44"/>
                </a:lnTo>
                <a:lnTo>
                  <a:pt x="6" y="34"/>
                </a:lnTo>
                <a:lnTo>
                  <a:pt x="10" y="24"/>
                </a:lnTo>
                <a:lnTo>
                  <a:pt x="18" y="16"/>
                </a:lnTo>
                <a:lnTo>
                  <a:pt x="18" y="16"/>
                </a:lnTo>
                <a:lnTo>
                  <a:pt x="26" y="8"/>
                </a:lnTo>
                <a:lnTo>
                  <a:pt x="36" y="4"/>
                </a:lnTo>
                <a:lnTo>
                  <a:pt x="46" y="0"/>
                </a:lnTo>
                <a:lnTo>
                  <a:pt x="56" y="0"/>
                </a:lnTo>
                <a:lnTo>
                  <a:pt x="56" y="0"/>
                </a:lnTo>
                <a:lnTo>
                  <a:pt x="68" y="0"/>
                </a:lnTo>
                <a:lnTo>
                  <a:pt x="78" y="4"/>
                </a:lnTo>
                <a:lnTo>
                  <a:pt x="88" y="8"/>
                </a:lnTo>
                <a:lnTo>
                  <a:pt x="96" y="16"/>
                </a:lnTo>
                <a:lnTo>
                  <a:pt x="286" y="208"/>
                </a:lnTo>
                <a:lnTo>
                  <a:pt x="286" y="208"/>
                </a:lnTo>
                <a:lnTo>
                  <a:pt x="292" y="214"/>
                </a:lnTo>
                <a:lnTo>
                  <a:pt x="296" y="220"/>
                </a:lnTo>
                <a:lnTo>
                  <a:pt x="298" y="228"/>
                </a:lnTo>
                <a:lnTo>
                  <a:pt x="300" y="236"/>
                </a:lnTo>
                <a:lnTo>
                  <a:pt x="300" y="236"/>
                </a:lnTo>
                <a:lnTo>
                  <a:pt x="298" y="244"/>
                </a:lnTo>
                <a:lnTo>
                  <a:pt x="296" y="252"/>
                </a:lnTo>
                <a:lnTo>
                  <a:pt x="292" y="260"/>
                </a:lnTo>
                <a:lnTo>
                  <a:pt x="286" y="266"/>
                </a:lnTo>
                <a:lnTo>
                  <a:pt x="286" y="266"/>
                </a:lnTo>
                <a:lnTo>
                  <a:pt x="280" y="270"/>
                </a:lnTo>
                <a:lnTo>
                  <a:pt x="274" y="274"/>
                </a:lnTo>
                <a:lnTo>
                  <a:pt x="266" y="276"/>
                </a:lnTo>
                <a:lnTo>
                  <a:pt x="258" y="278"/>
                </a:lnTo>
                <a:lnTo>
                  <a:pt x="258" y="2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321" name="グループ化 1320"/>
          <p:cNvGrpSpPr/>
          <p:nvPr/>
        </p:nvGrpSpPr>
        <p:grpSpPr>
          <a:xfrm>
            <a:off x="2437579" y="1844065"/>
            <a:ext cx="326195" cy="250586"/>
            <a:chOff x="3608388" y="942975"/>
            <a:chExt cx="479425" cy="368300"/>
          </a:xfrm>
        </p:grpSpPr>
        <p:sp>
          <p:nvSpPr>
            <p:cNvPr id="1322" name="Freeform 81"/>
            <p:cNvSpPr>
              <a:spLocks/>
            </p:cNvSpPr>
            <p:nvPr/>
          </p:nvSpPr>
          <p:spPr bwMode="auto">
            <a:xfrm>
              <a:off x="3608388" y="942975"/>
              <a:ext cx="479425" cy="368300"/>
            </a:xfrm>
            <a:custGeom>
              <a:avLst/>
              <a:gdLst>
                <a:gd name="T0" fmla="*/ 152 w 302"/>
                <a:gd name="T1" fmla="*/ 0 h 232"/>
                <a:gd name="T2" fmla="*/ 92 w 302"/>
                <a:gd name="T3" fmla="*/ 8 h 232"/>
                <a:gd name="T4" fmla="*/ 44 w 302"/>
                <a:gd name="T5" fmla="*/ 28 h 232"/>
                <a:gd name="T6" fmla="*/ 18 w 302"/>
                <a:gd name="T7" fmla="*/ 50 h 232"/>
                <a:gd name="T8" fmla="*/ 8 w 302"/>
                <a:gd name="T9" fmla="*/ 66 h 232"/>
                <a:gd name="T10" fmla="*/ 2 w 302"/>
                <a:gd name="T11" fmla="*/ 86 h 232"/>
                <a:gd name="T12" fmla="*/ 0 w 302"/>
                <a:gd name="T13" fmla="*/ 94 h 232"/>
                <a:gd name="T14" fmla="*/ 6 w 302"/>
                <a:gd name="T15" fmla="*/ 118 h 232"/>
                <a:gd name="T16" fmla="*/ 18 w 302"/>
                <a:gd name="T17" fmla="*/ 140 h 232"/>
                <a:gd name="T18" fmla="*/ 38 w 302"/>
                <a:gd name="T19" fmla="*/ 158 h 232"/>
                <a:gd name="T20" fmla="*/ 66 w 302"/>
                <a:gd name="T21" fmla="*/ 172 h 232"/>
                <a:gd name="T22" fmla="*/ 62 w 302"/>
                <a:gd name="T23" fmla="*/ 188 h 232"/>
                <a:gd name="T24" fmla="*/ 52 w 302"/>
                <a:gd name="T25" fmla="*/ 204 h 232"/>
                <a:gd name="T26" fmla="*/ 38 w 302"/>
                <a:gd name="T27" fmla="*/ 220 h 232"/>
                <a:gd name="T28" fmla="*/ 14 w 302"/>
                <a:gd name="T29" fmla="*/ 232 h 232"/>
                <a:gd name="T30" fmla="*/ 24 w 302"/>
                <a:gd name="T31" fmla="*/ 230 h 232"/>
                <a:gd name="T32" fmla="*/ 46 w 302"/>
                <a:gd name="T33" fmla="*/ 226 h 232"/>
                <a:gd name="T34" fmla="*/ 72 w 302"/>
                <a:gd name="T35" fmla="*/ 212 h 232"/>
                <a:gd name="T36" fmla="*/ 100 w 302"/>
                <a:gd name="T37" fmla="*/ 184 h 232"/>
                <a:gd name="T38" fmla="*/ 126 w 302"/>
                <a:gd name="T39" fmla="*/ 188 h 232"/>
                <a:gd name="T40" fmla="*/ 152 w 302"/>
                <a:gd name="T41" fmla="*/ 190 h 232"/>
                <a:gd name="T42" fmla="*/ 210 w 302"/>
                <a:gd name="T43" fmla="*/ 182 h 232"/>
                <a:gd name="T44" fmla="*/ 258 w 302"/>
                <a:gd name="T45" fmla="*/ 162 h 232"/>
                <a:gd name="T46" fmla="*/ 284 w 302"/>
                <a:gd name="T47" fmla="*/ 140 h 232"/>
                <a:gd name="T48" fmla="*/ 296 w 302"/>
                <a:gd name="T49" fmla="*/ 122 h 232"/>
                <a:gd name="T50" fmla="*/ 302 w 302"/>
                <a:gd name="T51" fmla="*/ 104 h 232"/>
                <a:gd name="T52" fmla="*/ 302 w 302"/>
                <a:gd name="T53" fmla="*/ 94 h 232"/>
                <a:gd name="T54" fmla="*/ 300 w 302"/>
                <a:gd name="T55" fmla="*/ 76 h 232"/>
                <a:gd name="T56" fmla="*/ 290 w 302"/>
                <a:gd name="T57" fmla="*/ 58 h 232"/>
                <a:gd name="T58" fmla="*/ 276 w 302"/>
                <a:gd name="T59" fmla="*/ 42 h 232"/>
                <a:gd name="T60" fmla="*/ 236 w 302"/>
                <a:gd name="T61" fmla="*/ 16 h 232"/>
                <a:gd name="T62" fmla="*/ 182 w 302"/>
                <a:gd name="T63" fmla="*/ 2 h 232"/>
                <a:gd name="T64" fmla="*/ 152 w 302"/>
                <a:gd name="T6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232">
                  <a:moveTo>
                    <a:pt x="152" y="0"/>
                  </a:moveTo>
                  <a:lnTo>
                    <a:pt x="152" y="0"/>
                  </a:lnTo>
                  <a:lnTo>
                    <a:pt x="122" y="2"/>
                  </a:lnTo>
                  <a:lnTo>
                    <a:pt x="92" y="8"/>
                  </a:lnTo>
                  <a:lnTo>
                    <a:pt x="68" y="16"/>
                  </a:lnTo>
                  <a:lnTo>
                    <a:pt x="44" y="28"/>
                  </a:lnTo>
                  <a:lnTo>
                    <a:pt x="26" y="42"/>
                  </a:lnTo>
                  <a:lnTo>
                    <a:pt x="18" y="50"/>
                  </a:lnTo>
                  <a:lnTo>
                    <a:pt x="12" y="58"/>
                  </a:lnTo>
                  <a:lnTo>
                    <a:pt x="8" y="66"/>
                  </a:lnTo>
                  <a:lnTo>
                    <a:pt x="4" y="76"/>
                  </a:lnTo>
                  <a:lnTo>
                    <a:pt x="2" y="86"/>
                  </a:lnTo>
                  <a:lnTo>
                    <a:pt x="0" y="94"/>
                  </a:lnTo>
                  <a:lnTo>
                    <a:pt x="0" y="94"/>
                  </a:lnTo>
                  <a:lnTo>
                    <a:pt x="2" y="106"/>
                  </a:lnTo>
                  <a:lnTo>
                    <a:pt x="6" y="118"/>
                  </a:lnTo>
                  <a:lnTo>
                    <a:pt x="10" y="130"/>
                  </a:lnTo>
                  <a:lnTo>
                    <a:pt x="18" y="140"/>
                  </a:lnTo>
                  <a:lnTo>
                    <a:pt x="28" y="148"/>
                  </a:lnTo>
                  <a:lnTo>
                    <a:pt x="38" y="158"/>
                  </a:lnTo>
                  <a:lnTo>
                    <a:pt x="52" y="166"/>
                  </a:lnTo>
                  <a:lnTo>
                    <a:pt x="66" y="172"/>
                  </a:lnTo>
                  <a:lnTo>
                    <a:pt x="66" y="172"/>
                  </a:lnTo>
                  <a:lnTo>
                    <a:pt x="62" y="188"/>
                  </a:lnTo>
                  <a:lnTo>
                    <a:pt x="58" y="196"/>
                  </a:lnTo>
                  <a:lnTo>
                    <a:pt x="52" y="204"/>
                  </a:lnTo>
                  <a:lnTo>
                    <a:pt x="46" y="212"/>
                  </a:lnTo>
                  <a:lnTo>
                    <a:pt x="38" y="220"/>
                  </a:lnTo>
                  <a:lnTo>
                    <a:pt x="28" y="226"/>
                  </a:lnTo>
                  <a:lnTo>
                    <a:pt x="14" y="232"/>
                  </a:lnTo>
                  <a:lnTo>
                    <a:pt x="14" y="232"/>
                  </a:lnTo>
                  <a:lnTo>
                    <a:pt x="24" y="230"/>
                  </a:lnTo>
                  <a:lnTo>
                    <a:pt x="34" y="228"/>
                  </a:lnTo>
                  <a:lnTo>
                    <a:pt x="46" y="226"/>
                  </a:lnTo>
                  <a:lnTo>
                    <a:pt x="58" y="220"/>
                  </a:lnTo>
                  <a:lnTo>
                    <a:pt x="72" y="212"/>
                  </a:lnTo>
                  <a:lnTo>
                    <a:pt x="88" y="200"/>
                  </a:lnTo>
                  <a:lnTo>
                    <a:pt x="100" y="184"/>
                  </a:lnTo>
                  <a:lnTo>
                    <a:pt x="100" y="184"/>
                  </a:lnTo>
                  <a:lnTo>
                    <a:pt x="126" y="188"/>
                  </a:lnTo>
                  <a:lnTo>
                    <a:pt x="152" y="190"/>
                  </a:lnTo>
                  <a:lnTo>
                    <a:pt x="152" y="190"/>
                  </a:lnTo>
                  <a:lnTo>
                    <a:pt x="182" y="188"/>
                  </a:lnTo>
                  <a:lnTo>
                    <a:pt x="210" y="182"/>
                  </a:lnTo>
                  <a:lnTo>
                    <a:pt x="236" y="174"/>
                  </a:lnTo>
                  <a:lnTo>
                    <a:pt x="258" y="162"/>
                  </a:lnTo>
                  <a:lnTo>
                    <a:pt x="276" y="148"/>
                  </a:lnTo>
                  <a:lnTo>
                    <a:pt x="284" y="140"/>
                  </a:lnTo>
                  <a:lnTo>
                    <a:pt x="290" y="132"/>
                  </a:lnTo>
                  <a:lnTo>
                    <a:pt x="296" y="122"/>
                  </a:lnTo>
                  <a:lnTo>
                    <a:pt x="300" y="114"/>
                  </a:lnTo>
                  <a:lnTo>
                    <a:pt x="302" y="104"/>
                  </a:lnTo>
                  <a:lnTo>
                    <a:pt x="302" y="94"/>
                  </a:lnTo>
                  <a:lnTo>
                    <a:pt x="302" y="94"/>
                  </a:lnTo>
                  <a:lnTo>
                    <a:pt x="302" y="86"/>
                  </a:lnTo>
                  <a:lnTo>
                    <a:pt x="300" y="76"/>
                  </a:lnTo>
                  <a:lnTo>
                    <a:pt x="296" y="66"/>
                  </a:lnTo>
                  <a:lnTo>
                    <a:pt x="290" y="58"/>
                  </a:lnTo>
                  <a:lnTo>
                    <a:pt x="284" y="50"/>
                  </a:lnTo>
                  <a:lnTo>
                    <a:pt x="276" y="42"/>
                  </a:lnTo>
                  <a:lnTo>
                    <a:pt x="258" y="28"/>
                  </a:lnTo>
                  <a:lnTo>
                    <a:pt x="236" y="16"/>
                  </a:lnTo>
                  <a:lnTo>
                    <a:pt x="210" y="8"/>
                  </a:lnTo>
                  <a:lnTo>
                    <a:pt x="182" y="2"/>
                  </a:lnTo>
                  <a:lnTo>
                    <a:pt x="152" y="0"/>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3" name="Freeform 82"/>
            <p:cNvSpPr>
              <a:spLocks/>
            </p:cNvSpPr>
            <p:nvPr/>
          </p:nvSpPr>
          <p:spPr bwMode="auto">
            <a:xfrm>
              <a:off x="3817938"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4" name="Freeform 83"/>
            <p:cNvSpPr>
              <a:spLocks/>
            </p:cNvSpPr>
            <p:nvPr/>
          </p:nvSpPr>
          <p:spPr bwMode="auto">
            <a:xfrm>
              <a:off x="3713163"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5" name="Freeform 84"/>
            <p:cNvSpPr>
              <a:spLocks/>
            </p:cNvSpPr>
            <p:nvPr/>
          </p:nvSpPr>
          <p:spPr bwMode="auto">
            <a:xfrm>
              <a:off x="3925888" y="1063625"/>
              <a:ext cx="57150" cy="60325"/>
            </a:xfrm>
            <a:custGeom>
              <a:avLst/>
              <a:gdLst>
                <a:gd name="T0" fmla="*/ 0 w 36"/>
                <a:gd name="T1" fmla="*/ 18 h 38"/>
                <a:gd name="T2" fmla="*/ 0 w 36"/>
                <a:gd name="T3" fmla="*/ 18 h 38"/>
                <a:gd name="T4" fmla="*/ 0 w 36"/>
                <a:gd name="T5" fmla="*/ 26 h 38"/>
                <a:gd name="T6" fmla="*/ 4 w 36"/>
                <a:gd name="T7" fmla="*/ 32 h 38"/>
                <a:gd name="T8" fmla="*/ 10 w 36"/>
                <a:gd name="T9" fmla="*/ 36 h 38"/>
                <a:gd name="T10" fmla="*/ 18 w 36"/>
                <a:gd name="T11" fmla="*/ 38 h 38"/>
                <a:gd name="T12" fmla="*/ 18 w 36"/>
                <a:gd name="T13" fmla="*/ 38 h 38"/>
                <a:gd name="T14" fmla="*/ 26 w 36"/>
                <a:gd name="T15" fmla="*/ 36 h 38"/>
                <a:gd name="T16" fmla="*/ 32 w 36"/>
                <a:gd name="T17" fmla="*/ 32 h 38"/>
                <a:gd name="T18" fmla="*/ 36 w 36"/>
                <a:gd name="T19" fmla="*/ 26 h 38"/>
                <a:gd name="T20" fmla="*/ 36 w 36"/>
                <a:gd name="T21" fmla="*/ 18 h 38"/>
                <a:gd name="T22" fmla="*/ 36 w 36"/>
                <a:gd name="T23" fmla="*/ 18 h 38"/>
                <a:gd name="T24" fmla="*/ 36 w 36"/>
                <a:gd name="T25" fmla="*/ 12 h 38"/>
                <a:gd name="T26" fmla="*/ 32 w 36"/>
                <a:gd name="T27" fmla="*/ 6 h 38"/>
                <a:gd name="T28" fmla="*/ 26 w 36"/>
                <a:gd name="T29" fmla="*/ 2 h 38"/>
                <a:gd name="T30" fmla="*/ 18 w 36"/>
                <a:gd name="T31" fmla="*/ 0 h 38"/>
                <a:gd name="T32" fmla="*/ 18 w 36"/>
                <a:gd name="T33" fmla="*/ 0 h 38"/>
                <a:gd name="T34" fmla="*/ 10 w 36"/>
                <a:gd name="T35" fmla="*/ 2 h 38"/>
                <a:gd name="T36" fmla="*/ 4 w 36"/>
                <a:gd name="T37" fmla="*/ 6 h 38"/>
                <a:gd name="T38" fmla="*/ 0 w 36"/>
                <a:gd name="T39" fmla="*/ 12 h 38"/>
                <a:gd name="T40" fmla="*/ 0 w 36"/>
                <a:gd name="T41" fmla="*/ 18 h 38"/>
                <a:gd name="T42" fmla="*/ 0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0" y="18"/>
                  </a:moveTo>
                  <a:lnTo>
                    <a:pt x="0" y="18"/>
                  </a:lnTo>
                  <a:lnTo>
                    <a:pt x="0" y="26"/>
                  </a:lnTo>
                  <a:lnTo>
                    <a:pt x="4" y="32"/>
                  </a:lnTo>
                  <a:lnTo>
                    <a:pt x="10" y="36"/>
                  </a:lnTo>
                  <a:lnTo>
                    <a:pt x="18" y="38"/>
                  </a:lnTo>
                  <a:lnTo>
                    <a:pt x="18" y="38"/>
                  </a:lnTo>
                  <a:lnTo>
                    <a:pt x="26" y="36"/>
                  </a:lnTo>
                  <a:lnTo>
                    <a:pt x="32" y="32"/>
                  </a:lnTo>
                  <a:lnTo>
                    <a:pt x="36" y="26"/>
                  </a:lnTo>
                  <a:lnTo>
                    <a:pt x="36" y="18"/>
                  </a:lnTo>
                  <a:lnTo>
                    <a:pt x="36" y="18"/>
                  </a:lnTo>
                  <a:lnTo>
                    <a:pt x="36" y="12"/>
                  </a:lnTo>
                  <a:lnTo>
                    <a:pt x="32" y="6"/>
                  </a:lnTo>
                  <a:lnTo>
                    <a:pt x="26" y="2"/>
                  </a:lnTo>
                  <a:lnTo>
                    <a:pt x="18" y="0"/>
                  </a:lnTo>
                  <a:lnTo>
                    <a:pt x="18" y="0"/>
                  </a:lnTo>
                  <a:lnTo>
                    <a:pt x="10" y="2"/>
                  </a:lnTo>
                  <a:lnTo>
                    <a:pt x="4" y="6"/>
                  </a:lnTo>
                  <a:lnTo>
                    <a:pt x="0" y="12"/>
                  </a:lnTo>
                  <a:lnTo>
                    <a:pt x="0" y="1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26" name="グループ化 1325"/>
          <p:cNvGrpSpPr/>
          <p:nvPr/>
        </p:nvGrpSpPr>
        <p:grpSpPr>
          <a:xfrm>
            <a:off x="2845861" y="1815982"/>
            <a:ext cx="326195" cy="282990"/>
            <a:chOff x="4208463" y="901700"/>
            <a:chExt cx="479425" cy="415925"/>
          </a:xfrm>
        </p:grpSpPr>
        <p:sp>
          <p:nvSpPr>
            <p:cNvPr id="1327" name="Freeform 85"/>
            <p:cNvSpPr>
              <a:spLocks/>
            </p:cNvSpPr>
            <p:nvPr/>
          </p:nvSpPr>
          <p:spPr bwMode="auto">
            <a:xfrm>
              <a:off x="4389438" y="1028700"/>
              <a:ext cx="298450" cy="288925"/>
            </a:xfrm>
            <a:custGeom>
              <a:avLst/>
              <a:gdLst>
                <a:gd name="T0" fmla="*/ 144 w 188"/>
                <a:gd name="T1" fmla="*/ 128 h 182"/>
                <a:gd name="T2" fmla="*/ 144 w 188"/>
                <a:gd name="T3" fmla="*/ 128 h 182"/>
                <a:gd name="T4" fmla="*/ 162 w 188"/>
                <a:gd name="T5" fmla="*/ 116 h 182"/>
                <a:gd name="T6" fmla="*/ 170 w 188"/>
                <a:gd name="T7" fmla="*/ 110 h 182"/>
                <a:gd name="T8" fmla="*/ 176 w 188"/>
                <a:gd name="T9" fmla="*/ 104 h 182"/>
                <a:gd name="T10" fmla="*/ 182 w 188"/>
                <a:gd name="T11" fmla="*/ 96 h 182"/>
                <a:gd name="T12" fmla="*/ 184 w 188"/>
                <a:gd name="T13" fmla="*/ 88 h 182"/>
                <a:gd name="T14" fmla="*/ 188 w 188"/>
                <a:gd name="T15" fmla="*/ 78 h 182"/>
                <a:gd name="T16" fmla="*/ 188 w 188"/>
                <a:gd name="T17" fmla="*/ 70 h 182"/>
                <a:gd name="T18" fmla="*/ 188 w 188"/>
                <a:gd name="T19" fmla="*/ 70 h 182"/>
                <a:gd name="T20" fmla="*/ 186 w 188"/>
                <a:gd name="T21" fmla="*/ 56 h 182"/>
                <a:gd name="T22" fmla="*/ 180 w 188"/>
                <a:gd name="T23" fmla="*/ 42 h 182"/>
                <a:gd name="T24" fmla="*/ 172 w 188"/>
                <a:gd name="T25" fmla="*/ 30 h 182"/>
                <a:gd name="T26" fmla="*/ 160 w 188"/>
                <a:gd name="T27" fmla="*/ 20 h 182"/>
                <a:gd name="T28" fmla="*/ 146 w 188"/>
                <a:gd name="T29" fmla="*/ 12 h 182"/>
                <a:gd name="T30" fmla="*/ 130 w 188"/>
                <a:gd name="T31" fmla="*/ 4 h 182"/>
                <a:gd name="T32" fmla="*/ 112 w 188"/>
                <a:gd name="T33" fmla="*/ 0 h 182"/>
                <a:gd name="T34" fmla="*/ 94 w 188"/>
                <a:gd name="T35" fmla="*/ 0 h 182"/>
                <a:gd name="T36" fmla="*/ 94 w 188"/>
                <a:gd name="T37" fmla="*/ 0 h 182"/>
                <a:gd name="T38" fmla="*/ 74 w 188"/>
                <a:gd name="T39" fmla="*/ 0 h 182"/>
                <a:gd name="T40" fmla="*/ 56 w 188"/>
                <a:gd name="T41" fmla="*/ 4 h 182"/>
                <a:gd name="T42" fmla="*/ 40 w 188"/>
                <a:gd name="T43" fmla="*/ 12 h 182"/>
                <a:gd name="T44" fmla="*/ 26 w 188"/>
                <a:gd name="T45" fmla="*/ 20 h 182"/>
                <a:gd name="T46" fmla="*/ 16 w 188"/>
                <a:gd name="T47" fmla="*/ 30 h 182"/>
                <a:gd name="T48" fmla="*/ 6 w 188"/>
                <a:gd name="T49" fmla="*/ 42 h 182"/>
                <a:gd name="T50" fmla="*/ 2 w 188"/>
                <a:gd name="T51" fmla="*/ 56 h 182"/>
                <a:gd name="T52" fmla="*/ 0 w 188"/>
                <a:gd name="T53" fmla="*/ 70 h 182"/>
                <a:gd name="T54" fmla="*/ 0 w 188"/>
                <a:gd name="T55" fmla="*/ 70 h 182"/>
                <a:gd name="T56" fmla="*/ 2 w 188"/>
                <a:gd name="T57" fmla="*/ 84 h 182"/>
                <a:gd name="T58" fmla="*/ 6 w 188"/>
                <a:gd name="T59" fmla="*/ 96 h 182"/>
                <a:gd name="T60" fmla="*/ 16 w 188"/>
                <a:gd name="T61" fmla="*/ 108 h 182"/>
                <a:gd name="T62" fmla="*/ 26 w 188"/>
                <a:gd name="T63" fmla="*/ 118 h 182"/>
                <a:gd name="T64" fmla="*/ 40 w 188"/>
                <a:gd name="T65" fmla="*/ 128 h 182"/>
                <a:gd name="T66" fmla="*/ 56 w 188"/>
                <a:gd name="T67" fmla="*/ 134 h 182"/>
                <a:gd name="T68" fmla="*/ 74 w 188"/>
                <a:gd name="T69" fmla="*/ 138 h 182"/>
                <a:gd name="T70" fmla="*/ 94 w 188"/>
                <a:gd name="T71" fmla="*/ 140 h 182"/>
                <a:gd name="T72" fmla="*/ 94 w 188"/>
                <a:gd name="T73" fmla="*/ 140 h 182"/>
                <a:gd name="T74" fmla="*/ 112 w 188"/>
                <a:gd name="T75" fmla="*/ 138 h 182"/>
                <a:gd name="T76" fmla="*/ 188 w 188"/>
                <a:gd name="T77" fmla="*/ 182 h 182"/>
                <a:gd name="T78" fmla="*/ 144 w 188"/>
                <a:gd name="T79" fmla="*/ 1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2">
                  <a:moveTo>
                    <a:pt x="144" y="128"/>
                  </a:moveTo>
                  <a:lnTo>
                    <a:pt x="144" y="128"/>
                  </a:lnTo>
                  <a:lnTo>
                    <a:pt x="162" y="116"/>
                  </a:lnTo>
                  <a:lnTo>
                    <a:pt x="170" y="110"/>
                  </a:lnTo>
                  <a:lnTo>
                    <a:pt x="176" y="104"/>
                  </a:lnTo>
                  <a:lnTo>
                    <a:pt x="182" y="96"/>
                  </a:lnTo>
                  <a:lnTo>
                    <a:pt x="184" y="88"/>
                  </a:lnTo>
                  <a:lnTo>
                    <a:pt x="188" y="78"/>
                  </a:lnTo>
                  <a:lnTo>
                    <a:pt x="188" y="70"/>
                  </a:lnTo>
                  <a:lnTo>
                    <a:pt x="188" y="70"/>
                  </a:lnTo>
                  <a:lnTo>
                    <a:pt x="186" y="56"/>
                  </a:lnTo>
                  <a:lnTo>
                    <a:pt x="180" y="42"/>
                  </a:lnTo>
                  <a:lnTo>
                    <a:pt x="172" y="30"/>
                  </a:lnTo>
                  <a:lnTo>
                    <a:pt x="160" y="20"/>
                  </a:lnTo>
                  <a:lnTo>
                    <a:pt x="146" y="12"/>
                  </a:lnTo>
                  <a:lnTo>
                    <a:pt x="130" y="4"/>
                  </a:lnTo>
                  <a:lnTo>
                    <a:pt x="112" y="0"/>
                  </a:lnTo>
                  <a:lnTo>
                    <a:pt x="94" y="0"/>
                  </a:lnTo>
                  <a:lnTo>
                    <a:pt x="94" y="0"/>
                  </a:lnTo>
                  <a:lnTo>
                    <a:pt x="74" y="0"/>
                  </a:lnTo>
                  <a:lnTo>
                    <a:pt x="56" y="4"/>
                  </a:lnTo>
                  <a:lnTo>
                    <a:pt x="40" y="12"/>
                  </a:lnTo>
                  <a:lnTo>
                    <a:pt x="26" y="20"/>
                  </a:lnTo>
                  <a:lnTo>
                    <a:pt x="16" y="30"/>
                  </a:lnTo>
                  <a:lnTo>
                    <a:pt x="6" y="42"/>
                  </a:lnTo>
                  <a:lnTo>
                    <a:pt x="2" y="56"/>
                  </a:lnTo>
                  <a:lnTo>
                    <a:pt x="0" y="70"/>
                  </a:lnTo>
                  <a:lnTo>
                    <a:pt x="0" y="70"/>
                  </a:lnTo>
                  <a:lnTo>
                    <a:pt x="2" y="84"/>
                  </a:lnTo>
                  <a:lnTo>
                    <a:pt x="6" y="96"/>
                  </a:lnTo>
                  <a:lnTo>
                    <a:pt x="16" y="108"/>
                  </a:lnTo>
                  <a:lnTo>
                    <a:pt x="26" y="118"/>
                  </a:lnTo>
                  <a:lnTo>
                    <a:pt x="40" y="128"/>
                  </a:lnTo>
                  <a:lnTo>
                    <a:pt x="56" y="134"/>
                  </a:lnTo>
                  <a:lnTo>
                    <a:pt x="74" y="138"/>
                  </a:lnTo>
                  <a:lnTo>
                    <a:pt x="94" y="140"/>
                  </a:lnTo>
                  <a:lnTo>
                    <a:pt x="94" y="140"/>
                  </a:lnTo>
                  <a:lnTo>
                    <a:pt x="112" y="138"/>
                  </a:lnTo>
                  <a:lnTo>
                    <a:pt x="188" y="182"/>
                  </a:lnTo>
                  <a:lnTo>
                    <a:pt x="144" y="12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8" name="Freeform 86"/>
            <p:cNvSpPr>
              <a:spLocks/>
            </p:cNvSpPr>
            <p:nvPr/>
          </p:nvSpPr>
          <p:spPr bwMode="auto">
            <a:xfrm>
              <a:off x="4433888" y="1127125"/>
              <a:ext cx="209550" cy="22225"/>
            </a:xfrm>
            <a:custGeom>
              <a:avLst/>
              <a:gdLst>
                <a:gd name="T0" fmla="*/ 124 w 132"/>
                <a:gd name="T1" fmla="*/ 14 h 14"/>
                <a:gd name="T2" fmla="*/ 6 w 132"/>
                <a:gd name="T3" fmla="*/ 14 h 14"/>
                <a:gd name="T4" fmla="*/ 6 w 132"/>
                <a:gd name="T5" fmla="*/ 14 h 14"/>
                <a:gd name="T6" fmla="*/ 2 w 132"/>
                <a:gd name="T7" fmla="*/ 12 h 14"/>
                <a:gd name="T8" fmla="*/ 0 w 132"/>
                <a:gd name="T9" fmla="*/ 8 h 14"/>
                <a:gd name="T10" fmla="*/ 0 w 132"/>
                <a:gd name="T11" fmla="*/ 8 h 14"/>
                <a:gd name="T12" fmla="*/ 2 w 132"/>
                <a:gd name="T13" fmla="*/ 2 h 14"/>
                <a:gd name="T14" fmla="*/ 6 w 132"/>
                <a:gd name="T15" fmla="*/ 0 h 14"/>
                <a:gd name="T16" fmla="*/ 124 w 132"/>
                <a:gd name="T17" fmla="*/ 0 h 14"/>
                <a:gd name="T18" fmla="*/ 124 w 132"/>
                <a:gd name="T19" fmla="*/ 0 h 14"/>
                <a:gd name="T20" fmla="*/ 130 w 132"/>
                <a:gd name="T21" fmla="*/ 2 h 14"/>
                <a:gd name="T22" fmla="*/ 132 w 132"/>
                <a:gd name="T23" fmla="*/ 8 h 14"/>
                <a:gd name="T24" fmla="*/ 132 w 132"/>
                <a:gd name="T25" fmla="*/ 8 h 14"/>
                <a:gd name="T26" fmla="*/ 130 w 132"/>
                <a:gd name="T27" fmla="*/ 12 h 14"/>
                <a:gd name="T28" fmla="*/ 124 w 132"/>
                <a:gd name="T29" fmla="*/ 14 h 14"/>
                <a:gd name="T30" fmla="*/ 124 w 13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4">
                  <a:moveTo>
                    <a:pt x="124" y="14"/>
                  </a:moveTo>
                  <a:lnTo>
                    <a:pt x="6" y="14"/>
                  </a:lnTo>
                  <a:lnTo>
                    <a:pt x="6" y="14"/>
                  </a:lnTo>
                  <a:lnTo>
                    <a:pt x="2" y="12"/>
                  </a:lnTo>
                  <a:lnTo>
                    <a:pt x="0" y="8"/>
                  </a:lnTo>
                  <a:lnTo>
                    <a:pt x="0" y="8"/>
                  </a:lnTo>
                  <a:lnTo>
                    <a:pt x="2" y="2"/>
                  </a:lnTo>
                  <a:lnTo>
                    <a:pt x="6" y="0"/>
                  </a:lnTo>
                  <a:lnTo>
                    <a:pt x="124" y="0"/>
                  </a:lnTo>
                  <a:lnTo>
                    <a:pt x="124" y="0"/>
                  </a:lnTo>
                  <a:lnTo>
                    <a:pt x="130" y="2"/>
                  </a:lnTo>
                  <a:lnTo>
                    <a:pt x="132" y="8"/>
                  </a:lnTo>
                  <a:lnTo>
                    <a:pt x="132" y="8"/>
                  </a:lnTo>
                  <a:lnTo>
                    <a:pt x="130" y="12"/>
                  </a:lnTo>
                  <a:lnTo>
                    <a:pt x="124" y="14"/>
                  </a:lnTo>
                  <a:lnTo>
                    <a:pt x="1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9" name="Freeform 87"/>
            <p:cNvSpPr>
              <a:spLocks/>
            </p:cNvSpPr>
            <p:nvPr/>
          </p:nvSpPr>
          <p:spPr bwMode="auto">
            <a:xfrm>
              <a:off x="4456113" y="10763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0" name="Freeform 88"/>
            <p:cNvSpPr>
              <a:spLocks/>
            </p:cNvSpPr>
            <p:nvPr/>
          </p:nvSpPr>
          <p:spPr bwMode="auto">
            <a:xfrm>
              <a:off x="4456113" y="11779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1" name="Freeform 89"/>
            <p:cNvSpPr>
              <a:spLocks/>
            </p:cNvSpPr>
            <p:nvPr/>
          </p:nvSpPr>
          <p:spPr bwMode="auto">
            <a:xfrm>
              <a:off x="4208463" y="901700"/>
              <a:ext cx="358775" cy="292100"/>
            </a:xfrm>
            <a:custGeom>
              <a:avLst/>
              <a:gdLst>
                <a:gd name="T0" fmla="*/ 114 w 226"/>
                <a:gd name="T1" fmla="*/ 0 h 184"/>
                <a:gd name="T2" fmla="*/ 114 w 226"/>
                <a:gd name="T3" fmla="*/ 0 h 184"/>
                <a:gd name="T4" fmla="*/ 90 w 226"/>
                <a:gd name="T5" fmla="*/ 0 h 184"/>
                <a:gd name="T6" fmla="*/ 70 w 226"/>
                <a:gd name="T7" fmla="*/ 4 h 184"/>
                <a:gd name="T8" fmla="*/ 50 w 226"/>
                <a:gd name="T9" fmla="*/ 12 h 184"/>
                <a:gd name="T10" fmla="*/ 34 w 226"/>
                <a:gd name="T11" fmla="*/ 20 h 184"/>
                <a:gd name="T12" fmla="*/ 20 w 226"/>
                <a:gd name="T13" fmla="*/ 32 h 184"/>
                <a:gd name="T14" fmla="*/ 8 w 226"/>
                <a:gd name="T15" fmla="*/ 44 h 184"/>
                <a:gd name="T16" fmla="*/ 2 w 226"/>
                <a:gd name="T17" fmla="*/ 58 h 184"/>
                <a:gd name="T18" fmla="*/ 0 w 226"/>
                <a:gd name="T19" fmla="*/ 74 h 184"/>
                <a:gd name="T20" fmla="*/ 0 w 226"/>
                <a:gd name="T21" fmla="*/ 74 h 184"/>
                <a:gd name="T22" fmla="*/ 0 w 226"/>
                <a:gd name="T23" fmla="*/ 82 h 184"/>
                <a:gd name="T24" fmla="*/ 2 w 226"/>
                <a:gd name="T25" fmla="*/ 90 h 184"/>
                <a:gd name="T26" fmla="*/ 6 w 226"/>
                <a:gd name="T27" fmla="*/ 98 h 184"/>
                <a:gd name="T28" fmla="*/ 12 w 226"/>
                <a:gd name="T29" fmla="*/ 106 h 184"/>
                <a:gd name="T30" fmla="*/ 24 w 226"/>
                <a:gd name="T31" fmla="*/ 120 h 184"/>
                <a:gd name="T32" fmla="*/ 42 w 226"/>
                <a:gd name="T33" fmla="*/ 130 h 184"/>
                <a:gd name="T34" fmla="*/ 0 w 226"/>
                <a:gd name="T35" fmla="*/ 184 h 184"/>
                <a:gd name="T36" fmla="*/ 72 w 226"/>
                <a:gd name="T37" fmla="*/ 142 h 184"/>
                <a:gd name="T38" fmla="*/ 72 w 226"/>
                <a:gd name="T39" fmla="*/ 142 h 184"/>
                <a:gd name="T40" fmla="*/ 92 w 226"/>
                <a:gd name="T41" fmla="*/ 146 h 184"/>
                <a:gd name="T42" fmla="*/ 114 w 226"/>
                <a:gd name="T43" fmla="*/ 148 h 184"/>
                <a:gd name="T44" fmla="*/ 114 w 226"/>
                <a:gd name="T45" fmla="*/ 148 h 184"/>
                <a:gd name="T46" fmla="*/ 136 w 226"/>
                <a:gd name="T47" fmla="*/ 146 h 184"/>
                <a:gd name="T48" fmla="*/ 158 w 226"/>
                <a:gd name="T49" fmla="*/ 142 h 184"/>
                <a:gd name="T50" fmla="*/ 176 w 226"/>
                <a:gd name="T51" fmla="*/ 134 h 184"/>
                <a:gd name="T52" fmla="*/ 194 w 226"/>
                <a:gd name="T53" fmla="*/ 126 h 184"/>
                <a:gd name="T54" fmla="*/ 208 w 226"/>
                <a:gd name="T55" fmla="*/ 114 h 184"/>
                <a:gd name="T56" fmla="*/ 218 w 226"/>
                <a:gd name="T57" fmla="*/ 102 h 184"/>
                <a:gd name="T58" fmla="*/ 224 w 226"/>
                <a:gd name="T59" fmla="*/ 88 h 184"/>
                <a:gd name="T60" fmla="*/ 226 w 226"/>
                <a:gd name="T61" fmla="*/ 74 h 184"/>
                <a:gd name="T62" fmla="*/ 226 w 226"/>
                <a:gd name="T63" fmla="*/ 74 h 184"/>
                <a:gd name="T64" fmla="*/ 224 w 226"/>
                <a:gd name="T65" fmla="*/ 58 h 184"/>
                <a:gd name="T66" fmla="*/ 218 w 226"/>
                <a:gd name="T67" fmla="*/ 44 h 184"/>
                <a:gd name="T68" fmla="*/ 208 w 226"/>
                <a:gd name="T69" fmla="*/ 32 h 184"/>
                <a:gd name="T70" fmla="*/ 194 w 226"/>
                <a:gd name="T71" fmla="*/ 20 h 184"/>
                <a:gd name="T72" fmla="*/ 176 w 226"/>
                <a:gd name="T73" fmla="*/ 12 h 184"/>
                <a:gd name="T74" fmla="*/ 158 w 226"/>
                <a:gd name="T75" fmla="*/ 4 h 184"/>
                <a:gd name="T76" fmla="*/ 136 w 226"/>
                <a:gd name="T77" fmla="*/ 0 h 184"/>
                <a:gd name="T78" fmla="*/ 114 w 226"/>
                <a:gd name="T79" fmla="*/ 0 h 184"/>
                <a:gd name="T80" fmla="*/ 114 w 226"/>
                <a:gd name="T8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184">
                  <a:moveTo>
                    <a:pt x="114" y="0"/>
                  </a:moveTo>
                  <a:lnTo>
                    <a:pt x="114" y="0"/>
                  </a:lnTo>
                  <a:lnTo>
                    <a:pt x="90" y="0"/>
                  </a:lnTo>
                  <a:lnTo>
                    <a:pt x="70" y="4"/>
                  </a:lnTo>
                  <a:lnTo>
                    <a:pt x="50" y="12"/>
                  </a:lnTo>
                  <a:lnTo>
                    <a:pt x="34" y="20"/>
                  </a:lnTo>
                  <a:lnTo>
                    <a:pt x="20" y="32"/>
                  </a:lnTo>
                  <a:lnTo>
                    <a:pt x="8" y="44"/>
                  </a:lnTo>
                  <a:lnTo>
                    <a:pt x="2" y="58"/>
                  </a:lnTo>
                  <a:lnTo>
                    <a:pt x="0" y="74"/>
                  </a:lnTo>
                  <a:lnTo>
                    <a:pt x="0" y="74"/>
                  </a:lnTo>
                  <a:lnTo>
                    <a:pt x="0" y="82"/>
                  </a:lnTo>
                  <a:lnTo>
                    <a:pt x="2" y="90"/>
                  </a:lnTo>
                  <a:lnTo>
                    <a:pt x="6" y="98"/>
                  </a:lnTo>
                  <a:lnTo>
                    <a:pt x="12" y="106"/>
                  </a:lnTo>
                  <a:lnTo>
                    <a:pt x="24" y="120"/>
                  </a:lnTo>
                  <a:lnTo>
                    <a:pt x="42" y="130"/>
                  </a:lnTo>
                  <a:lnTo>
                    <a:pt x="0" y="184"/>
                  </a:lnTo>
                  <a:lnTo>
                    <a:pt x="72" y="142"/>
                  </a:lnTo>
                  <a:lnTo>
                    <a:pt x="72" y="142"/>
                  </a:lnTo>
                  <a:lnTo>
                    <a:pt x="92" y="146"/>
                  </a:lnTo>
                  <a:lnTo>
                    <a:pt x="114" y="148"/>
                  </a:lnTo>
                  <a:lnTo>
                    <a:pt x="114" y="148"/>
                  </a:lnTo>
                  <a:lnTo>
                    <a:pt x="136" y="146"/>
                  </a:lnTo>
                  <a:lnTo>
                    <a:pt x="158" y="142"/>
                  </a:lnTo>
                  <a:lnTo>
                    <a:pt x="176" y="134"/>
                  </a:lnTo>
                  <a:lnTo>
                    <a:pt x="194" y="126"/>
                  </a:lnTo>
                  <a:lnTo>
                    <a:pt x="208" y="114"/>
                  </a:lnTo>
                  <a:lnTo>
                    <a:pt x="218" y="102"/>
                  </a:lnTo>
                  <a:lnTo>
                    <a:pt x="224" y="88"/>
                  </a:lnTo>
                  <a:lnTo>
                    <a:pt x="226" y="74"/>
                  </a:lnTo>
                  <a:lnTo>
                    <a:pt x="226" y="74"/>
                  </a:lnTo>
                  <a:lnTo>
                    <a:pt x="224" y="58"/>
                  </a:lnTo>
                  <a:lnTo>
                    <a:pt x="218" y="44"/>
                  </a:lnTo>
                  <a:lnTo>
                    <a:pt x="208" y="32"/>
                  </a:lnTo>
                  <a:lnTo>
                    <a:pt x="194" y="20"/>
                  </a:lnTo>
                  <a:lnTo>
                    <a:pt x="176" y="12"/>
                  </a:lnTo>
                  <a:lnTo>
                    <a:pt x="158" y="4"/>
                  </a:lnTo>
                  <a:lnTo>
                    <a:pt x="136" y="0"/>
                  </a:lnTo>
                  <a:lnTo>
                    <a:pt x="114"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2" name="Freeform 90"/>
            <p:cNvSpPr>
              <a:spLocks/>
            </p:cNvSpPr>
            <p:nvPr/>
          </p:nvSpPr>
          <p:spPr bwMode="auto">
            <a:xfrm>
              <a:off x="4367213" y="996950"/>
              <a:ext cx="44450" cy="44450"/>
            </a:xfrm>
            <a:custGeom>
              <a:avLst/>
              <a:gdLst>
                <a:gd name="T0" fmla="*/ 28 w 28"/>
                <a:gd name="T1" fmla="*/ 14 h 28"/>
                <a:gd name="T2" fmla="*/ 28 w 28"/>
                <a:gd name="T3" fmla="*/ 14 h 28"/>
                <a:gd name="T4" fmla="*/ 26 w 28"/>
                <a:gd name="T5" fmla="*/ 18 h 28"/>
                <a:gd name="T6" fmla="*/ 24 w 28"/>
                <a:gd name="T7" fmla="*/ 24 h 28"/>
                <a:gd name="T8" fmla="*/ 18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18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18"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3" name="Freeform 91"/>
            <p:cNvSpPr>
              <a:spLocks/>
            </p:cNvSpPr>
            <p:nvPr/>
          </p:nvSpPr>
          <p:spPr bwMode="auto">
            <a:xfrm>
              <a:off x="4284663" y="996950"/>
              <a:ext cx="44450" cy="44450"/>
            </a:xfrm>
            <a:custGeom>
              <a:avLst/>
              <a:gdLst>
                <a:gd name="T0" fmla="*/ 28 w 28"/>
                <a:gd name="T1" fmla="*/ 14 h 28"/>
                <a:gd name="T2" fmla="*/ 28 w 28"/>
                <a:gd name="T3" fmla="*/ 14 h 28"/>
                <a:gd name="T4" fmla="*/ 26 w 28"/>
                <a:gd name="T5" fmla="*/ 18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20"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4" name="Freeform 92"/>
            <p:cNvSpPr>
              <a:spLocks/>
            </p:cNvSpPr>
            <p:nvPr/>
          </p:nvSpPr>
          <p:spPr bwMode="auto">
            <a:xfrm>
              <a:off x="4446588" y="996950"/>
              <a:ext cx="44450" cy="44450"/>
            </a:xfrm>
            <a:custGeom>
              <a:avLst/>
              <a:gdLst>
                <a:gd name="T0" fmla="*/ 0 w 28"/>
                <a:gd name="T1" fmla="*/ 14 h 28"/>
                <a:gd name="T2" fmla="*/ 0 w 28"/>
                <a:gd name="T3" fmla="*/ 14 h 28"/>
                <a:gd name="T4" fmla="*/ 2 w 28"/>
                <a:gd name="T5" fmla="*/ 18 h 28"/>
                <a:gd name="T6" fmla="*/ 4 w 28"/>
                <a:gd name="T7" fmla="*/ 24 h 28"/>
                <a:gd name="T8" fmla="*/ 10 w 28"/>
                <a:gd name="T9" fmla="*/ 26 h 28"/>
                <a:gd name="T10" fmla="*/ 14 w 28"/>
                <a:gd name="T11" fmla="*/ 28 h 28"/>
                <a:gd name="T12" fmla="*/ 14 w 28"/>
                <a:gd name="T13" fmla="*/ 28 h 28"/>
                <a:gd name="T14" fmla="*/ 20 w 28"/>
                <a:gd name="T15" fmla="*/ 26 h 28"/>
                <a:gd name="T16" fmla="*/ 24 w 28"/>
                <a:gd name="T17" fmla="*/ 24 h 28"/>
                <a:gd name="T18" fmla="*/ 28 w 28"/>
                <a:gd name="T19" fmla="*/ 18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10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18"/>
                  </a:lnTo>
                  <a:lnTo>
                    <a:pt x="4" y="24"/>
                  </a:lnTo>
                  <a:lnTo>
                    <a:pt x="10" y="26"/>
                  </a:lnTo>
                  <a:lnTo>
                    <a:pt x="14" y="28"/>
                  </a:lnTo>
                  <a:lnTo>
                    <a:pt x="14" y="28"/>
                  </a:lnTo>
                  <a:lnTo>
                    <a:pt x="20" y="26"/>
                  </a:lnTo>
                  <a:lnTo>
                    <a:pt x="24" y="24"/>
                  </a:lnTo>
                  <a:lnTo>
                    <a:pt x="28" y="18"/>
                  </a:lnTo>
                  <a:lnTo>
                    <a:pt x="28" y="14"/>
                  </a:lnTo>
                  <a:lnTo>
                    <a:pt x="28" y="14"/>
                  </a:lnTo>
                  <a:lnTo>
                    <a:pt x="28" y="8"/>
                  </a:lnTo>
                  <a:lnTo>
                    <a:pt x="24" y="4"/>
                  </a:lnTo>
                  <a:lnTo>
                    <a:pt x="20" y="0"/>
                  </a:lnTo>
                  <a:lnTo>
                    <a:pt x="14" y="0"/>
                  </a:lnTo>
                  <a:lnTo>
                    <a:pt x="14" y="0"/>
                  </a:lnTo>
                  <a:lnTo>
                    <a:pt x="10"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35" name="グループ化 1334"/>
          <p:cNvGrpSpPr/>
          <p:nvPr/>
        </p:nvGrpSpPr>
        <p:grpSpPr>
          <a:xfrm>
            <a:off x="4070710" y="2289449"/>
            <a:ext cx="326195" cy="272189"/>
            <a:chOff x="2411413" y="2095500"/>
            <a:chExt cx="479425" cy="400050"/>
          </a:xfrm>
        </p:grpSpPr>
        <p:sp>
          <p:nvSpPr>
            <p:cNvPr id="1336" name="Rectangle 93"/>
            <p:cNvSpPr>
              <a:spLocks noChangeArrowheads="1"/>
            </p:cNvSpPr>
            <p:nvPr/>
          </p:nvSpPr>
          <p:spPr bwMode="auto">
            <a:xfrm>
              <a:off x="2605088" y="2374900"/>
              <a:ext cx="92075" cy="12065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7" name="Freeform 94"/>
            <p:cNvSpPr>
              <a:spLocks/>
            </p:cNvSpPr>
            <p:nvPr/>
          </p:nvSpPr>
          <p:spPr bwMode="auto">
            <a:xfrm>
              <a:off x="2411413" y="2095500"/>
              <a:ext cx="479425" cy="317500"/>
            </a:xfrm>
            <a:custGeom>
              <a:avLst/>
              <a:gdLst>
                <a:gd name="T0" fmla="*/ 302 w 302"/>
                <a:gd name="T1" fmla="*/ 162 h 200"/>
                <a:gd name="T2" fmla="*/ 302 w 302"/>
                <a:gd name="T3" fmla="*/ 162 h 200"/>
                <a:gd name="T4" fmla="*/ 302 w 302"/>
                <a:gd name="T5" fmla="*/ 168 h 200"/>
                <a:gd name="T6" fmla="*/ 298 w 302"/>
                <a:gd name="T7" fmla="*/ 176 h 200"/>
                <a:gd name="T8" fmla="*/ 296 w 302"/>
                <a:gd name="T9" fmla="*/ 182 h 200"/>
                <a:gd name="T10" fmla="*/ 290 w 302"/>
                <a:gd name="T11" fmla="*/ 188 h 200"/>
                <a:gd name="T12" fmla="*/ 286 w 302"/>
                <a:gd name="T13" fmla="*/ 192 h 200"/>
                <a:gd name="T14" fmla="*/ 278 w 302"/>
                <a:gd name="T15" fmla="*/ 196 h 200"/>
                <a:gd name="T16" fmla="*/ 272 w 302"/>
                <a:gd name="T17" fmla="*/ 198 h 200"/>
                <a:gd name="T18" fmla="*/ 264 w 302"/>
                <a:gd name="T19" fmla="*/ 200 h 200"/>
                <a:gd name="T20" fmla="*/ 38 w 302"/>
                <a:gd name="T21" fmla="*/ 200 h 200"/>
                <a:gd name="T22" fmla="*/ 38 w 302"/>
                <a:gd name="T23" fmla="*/ 200 h 200"/>
                <a:gd name="T24" fmla="*/ 30 w 302"/>
                <a:gd name="T25" fmla="*/ 198 h 200"/>
                <a:gd name="T26" fmla="*/ 24 w 302"/>
                <a:gd name="T27" fmla="*/ 196 h 200"/>
                <a:gd name="T28" fmla="*/ 16 w 302"/>
                <a:gd name="T29" fmla="*/ 192 h 200"/>
                <a:gd name="T30" fmla="*/ 12 w 302"/>
                <a:gd name="T31" fmla="*/ 188 h 200"/>
                <a:gd name="T32" fmla="*/ 6 w 302"/>
                <a:gd name="T33" fmla="*/ 182 h 200"/>
                <a:gd name="T34" fmla="*/ 2 w 302"/>
                <a:gd name="T35" fmla="*/ 176 h 200"/>
                <a:gd name="T36" fmla="*/ 0 w 302"/>
                <a:gd name="T37" fmla="*/ 168 h 200"/>
                <a:gd name="T38" fmla="*/ 0 w 302"/>
                <a:gd name="T39" fmla="*/ 162 h 200"/>
                <a:gd name="T40" fmla="*/ 0 w 302"/>
                <a:gd name="T41" fmla="*/ 36 h 200"/>
                <a:gd name="T42" fmla="*/ 0 w 302"/>
                <a:gd name="T43" fmla="*/ 36 h 200"/>
                <a:gd name="T44" fmla="*/ 0 w 302"/>
                <a:gd name="T45" fmla="*/ 30 h 200"/>
                <a:gd name="T46" fmla="*/ 2 w 302"/>
                <a:gd name="T47" fmla="*/ 22 h 200"/>
                <a:gd name="T48" fmla="*/ 6 w 302"/>
                <a:gd name="T49" fmla="*/ 16 h 200"/>
                <a:gd name="T50" fmla="*/ 12 w 302"/>
                <a:gd name="T51" fmla="*/ 10 h 200"/>
                <a:gd name="T52" fmla="*/ 16 w 302"/>
                <a:gd name="T53" fmla="*/ 6 h 200"/>
                <a:gd name="T54" fmla="*/ 24 w 302"/>
                <a:gd name="T55" fmla="*/ 2 h 200"/>
                <a:gd name="T56" fmla="*/ 30 w 302"/>
                <a:gd name="T57" fmla="*/ 0 h 200"/>
                <a:gd name="T58" fmla="*/ 38 w 302"/>
                <a:gd name="T59" fmla="*/ 0 h 200"/>
                <a:gd name="T60" fmla="*/ 264 w 302"/>
                <a:gd name="T61" fmla="*/ 0 h 200"/>
                <a:gd name="T62" fmla="*/ 264 w 302"/>
                <a:gd name="T63" fmla="*/ 0 h 200"/>
                <a:gd name="T64" fmla="*/ 272 w 302"/>
                <a:gd name="T65" fmla="*/ 0 h 200"/>
                <a:gd name="T66" fmla="*/ 278 w 302"/>
                <a:gd name="T67" fmla="*/ 2 h 200"/>
                <a:gd name="T68" fmla="*/ 286 w 302"/>
                <a:gd name="T69" fmla="*/ 6 h 200"/>
                <a:gd name="T70" fmla="*/ 290 w 302"/>
                <a:gd name="T71" fmla="*/ 10 h 200"/>
                <a:gd name="T72" fmla="*/ 296 w 302"/>
                <a:gd name="T73" fmla="*/ 16 h 200"/>
                <a:gd name="T74" fmla="*/ 298 w 302"/>
                <a:gd name="T75" fmla="*/ 22 h 200"/>
                <a:gd name="T76" fmla="*/ 302 w 302"/>
                <a:gd name="T77" fmla="*/ 30 h 200"/>
                <a:gd name="T78" fmla="*/ 302 w 302"/>
                <a:gd name="T79" fmla="*/ 36 h 200"/>
                <a:gd name="T80" fmla="*/ 302 w 302"/>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200">
                  <a:moveTo>
                    <a:pt x="302" y="162"/>
                  </a:moveTo>
                  <a:lnTo>
                    <a:pt x="302" y="162"/>
                  </a:lnTo>
                  <a:lnTo>
                    <a:pt x="302" y="168"/>
                  </a:lnTo>
                  <a:lnTo>
                    <a:pt x="298" y="176"/>
                  </a:lnTo>
                  <a:lnTo>
                    <a:pt x="296" y="182"/>
                  </a:lnTo>
                  <a:lnTo>
                    <a:pt x="290" y="188"/>
                  </a:lnTo>
                  <a:lnTo>
                    <a:pt x="286" y="192"/>
                  </a:lnTo>
                  <a:lnTo>
                    <a:pt x="278" y="196"/>
                  </a:lnTo>
                  <a:lnTo>
                    <a:pt x="272" y="198"/>
                  </a:lnTo>
                  <a:lnTo>
                    <a:pt x="264" y="200"/>
                  </a:lnTo>
                  <a:lnTo>
                    <a:pt x="38" y="200"/>
                  </a:lnTo>
                  <a:lnTo>
                    <a:pt x="38" y="200"/>
                  </a:lnTo>
                  <a:lnTo>
                    <a:pt x="30" y="198"/>
                  </a:lnTo>
                  <a:lnTo>
                    <a:pt x="24" y="196"/>
                  </a:lnTo>
                  <a:lnTo>
                    <a:pt x="16" y="192"/>
                  </a:lnTo>
                  <a:lnTo>
                    <a:pt x="12" y="188"/>
                  </a:lnTo>
                  <a:lnTo>
                    <a:pt x="6" y="182"/>
                  </a:lnTo>
                  <a:lnTo>
                    <a:pt x="2" y="176"/>
                  </a:lnTo>
                  <a:lnTo>
                    <a:pt x="0" y="168"/>
                  </a:lnTo>
                  <a:lnTo>
                    <a:pt x="0" y="162"/>
                  </a:lnTo>
                  <a:lnTo>
                    <a:pt x="0" y="36"/>
                  </a:lnTo>
                  <a:lnTo>
                    <a:pt x="0" y="36"/>
                  </a:lnTo>
                  <a:lnTo>
                    <a:pt x="0" y="30"/>
                  </a:lnTo>
                  <a:lnTo>
                    <a:pt x="2" y="22"/>
                  </a:lnTo>
                  <a:lnTo>
                    <a:pt x="6" y="16"/>
                  </a:lnTo>
                  <a:lnTo>
                    <a:pt x="12" y="10"/>
                  </a:lnTo>
                  <a:lnTo>
                    <a:pt x="16" y="6"/>
                  </a:lnTo>
                  <a:lnTo>
                    <a:pt x="24" y="2"/>
                  </a:lnTo>
                  <a:lnTo>
                    <a:pt x="30" y="0"/>
                  </a:lnTo>
                  <a:lnTo>
                    <a:pt x="38" y="0"/>
                  </a:lnTo>
                  <a:lnTo>
                    <a:pt x="264" y="0"/>
                  </a:lnTo>
                  <a:lnTo>
                    <a:pt x="264" y="0"/>
                  </a:lnTo>
                  <a:lnTo>
                    <a:pt x="272" y="0"/>
                  </a:lnTo>
                  <a:lnTo>
                    <a:pt x="278" y="2"/>
                  </a:lnTo>
                  <a:lnTo>
                    <a:pt x="286" y="6"/>
                  </a:lnTo>
                  <a:lnTo>
                    <a:pt x="290" y="10"/>
                  </a:lnTo>
                  <a:lnTo>
                    <a:pt x="296" y="16"/>
                  </a:lnTo>
                  <a:lnTo>
                    <a:pt x="298" y="22"/>
                  </a:lnTo>
                  <a:lnTo>
                    <a:pt x="302" y="30"/>
                  </a:lnTo>
                  <a:lnTo>
                    <a:pt x="302" y="36"/>
                  </a:lnTo>
                  <a:lnTo>
                    <a:pt x="302"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8" name="Freeform 95"/>
            <p:cNvSpPr>
              <a:spLocks/>
            </p:cNvSpPr>
            <p:nvPr/>
          </p:nvSpPr>
          <p:spPr bwMode="auto">
            <a:xfrm>
              <a:off x="2439988" y="2124075"/>
              <a:ext cx="419100" cy="238125"/>
            </a:xfrm>
            <a:custGeom>
              <a:avLst/>
              <a:gdLst>
                <a:gd name="T0" fmla="*/ 20 w 264"/>
                <a:gd name="T1" fmla="*/ 150 h 150"/>
                <a:gd name="T2" fmla="*/ 20 w 264"/>
                <a:gd name="T3" fmla="*/ 150 h 150"/>
                <a:gd name="T4" fmla="*/ 12 w 264"/>
                <a:gd name="T5" fmla="*/ 150 h 150"/>
                <a:gd name="T6" fmla="*/ 6 w 264"/>
                <a:gd name="T7" fmla="*/ 146 h 150"/>
                <a:gd name="T8" fmla="*/ 2 w 264"/>
                <a:gd name="T9" fmla="*/ 140 h 150"/>
                <a:gd name="T10" fmla="*/ 0 w 264"/>
                <a:gd name="T11" fmla="*/ 132 h 150"/>
                <a:gd name="T12" fmla="*/ 0 w 264"/>
                <a:gd name="T13" fmla="*/ 18 h 150"/>
                <a:gd name="T14" fmla="*/ 0 w 264"/>
                <a:gd name="T15" fmla="*/ 18 h 150"/>
                <a:gd name="T16" fmla="*/ 2 w 264"/>
                <a:gd name="T17" fmla="*/ 12 h 150"/>
                <a:gd name="T18" fmla="*/ 6 w 264"/>
                <a:gd name="T19" fmla="*/ 6 h 150"/>
                <a:gd name="T20" fmla="*/ 12 w 264"/>
                <a:gd name="T21" fmla="*/ 2 h 150"/>
                <a:gd name="T22" fmla="*/ 20 w 264"/>
                <a:gd name="T23" fmla="*/ 0 h 150"/>
                <a:gd name="T24" fmla="*/ 246 w 264"/>
                <a:gd name="T25" fmla="*/ 0 h 150"/>
                <a:gd name="T26" fmla="*/ 246 w 264"/>
                <a:gd name="T27" fmla="*/ 0 h 150"/>
                <a:gd name="T28" fmla="*/ 254 w 264"/>
                <a:gd name="T29" fmla="*/ 2 h 150"/>
                <a:gd name="T30" fmla="*/ 260 w 264"/>
                <a:gd name="T31" fmla="*/ 6 h 150"/>
                <a:gd name="T32" fmla="*/ 264 w 264"/>
                <a:gd name="T33" fmla="*/ 12 h 150"/>
                <a:gd name="T34" fmla="*/ 264 w 264"/>
                <a:gd name="T35" fmla="*/ 18 h 150"/>
                <a:gd name="T36" fmla="*/ 264 w 264"/>
                <a:gd name="T37" fmla="*/ 132 h 150"/>
                <a:gd name="T38" fmla="*/ 264 w 264"/>
                <a:gd name="T39" fmla="*/ 132 h 150"/>
                <a:gd name="T40" fmla="*/ 264 w 264"/>
                <a:gd name="T41" fmla="*/ 140 h 150"/>
                <a:gd name="T42" fmla="*/ 260 w 264"/>
                <a:gd name="T43" fmla="*/ 146 h 150"/>
                <a:gd name="T44" fmla="*/ 254 w 264"/>
                <a:gd name="T45" fmla="*/ 150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46" y="0"/>
                  </a:lnTo>
                  <a:lnTo>
                    <a:pt x="246" y="0"/>
                  </a:lnTo>
                  <a:lnTo>
                    <a:pt x="254" y="2"/>
                  </a:lnTo>
                  <a:lnTo>
                    <a:pt x="260" y="6"/>
                  </a:lnTo>
                  <a:lnTo>
                    <a:pt x="264" y="12"/>
                  </a:lnTo>
                  <a:lnTo>
                    <a:pt x="264" y="18"/>
                  </a:lnTo>
                  <a:lnTo>
                    <a:pt x="264" y="132"/>
                  </a:lnTo>
                  <a:lnTo>
                    <a:pt x="264" y="132"/>
                  </a:lnTo>
                  <a:lnTo>
                    <a:pt x="264" y="140"/>
                  </a:lnTo>
                  <a:lnTo>
                    <a:pt x="260" y="146"/>
                  </a:lnTo>
                  <a:lnTo>
                    <a:pt x="254" y="150"/>
                  </a:lnTo>
                  <a:lnTo>
                    <a:pt x="246"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9" name="Freeform 96"/>
            <p:cNvSpPr>
              <a:spLocks/>
            </p:cNvSpPr>
            <p:nvPr/>
          </p:nvSpPr>
          <p:spPr bwMode="auto">
            <a:xfrm>
              <a:off x="2452688" y="2136775"/>
              <a:ext cx="396875" cy="215900"/>
            </a:xfrm>
            <a:custGeom>
              <a:avLst/>
              <a:gdLst>
                <a:gd name="T0" fmla="*/ 12 w 250"/>
                <a:gd name="T1" fmla="*/ 136 h 136"/>
                <a:gd name="T2" fmla="*/ 12 w 250"/>
                <a:gd name="T3" fmla="*/ 136 h 136"/>
                <a:gd name="T4" fmla="*/ 8 w 250"/>
                <a:gd name="T5" fmla="*/ 134 h 136"/>
                <a:gd name="T6" fmla="*/ 4 w 250"/>
                <a:gd name="T7" fmla="*/ 132 h 136"/>
                <a:gd name="T8" fmla="*/ 2 w 250"/>
                <a:gd name="T9" fmla="*/ 128 h 136"/>
                <a:gd name="T10" fmla="*/ 0 w 250"/>
                <a:gd name="T11" fmla="*/ 124 h 136"/>
                <a:gd name="T12" fmla="*/ 0 w 250"/>
                <a:gd name="T13" fmla="*/ 10 h 136"/>
                <a:gd name="T14" fmla="*/ 0 w 250"/>
                <a:gd name="T15" fmla="*/ 10 h 136"/>
                <a:gd name="T16" fmla="*/ 2 w 250"/>
                <a:gd name="T17" fmla="*/ 6 h 136"/>
                <a:gd name="T18" fmla="*/ 4 w 250"/>
                <a:gd name="T19" fmla="*/ 2 h 136"/>
                <a:gd name="T20" fmla="*/ 8 w 250"/>
                <a:gd name="T21" fmla="*/ 0 h 136"/>
                <a:gd name="T22" fmla="*/ 12 w 250"/>
                <a:gd name="T23" fmla="*/ 0 h 136"/>
                <a:gd name="T24" fmla="*/ 238 w 250"/>
                <a:gd name="T25" fmla="*/ 0 h 136"/>
                <a:gd name="T26" fmla="*/ 238 w 250"/>
                <a:gd name="T27" fmla="*/ 0 h 136"/>
                <a:gd name="T28" fmla="*/ 242 w 250"/>
                <a:gd name="T29" fmla="*/ 0 h 136"/>
                <a:gd name="T30" fmla="*/ 246 w 250"/>
                <a:gd name="T31" fmla="*/ 2 h 136"/>
                <a:gd name="T32" fmla="*/ 248 w 250"/>
                <a:gd name="T33" fmla="*/ 6 h 136"/>
                <a:gd name="T34" fmla="*/ 250 w 250"/>
                <a:gd name="T35" fmla="*/ 10 h 136"/>
                <a:gd name="T36" fmla="*/ 250 w 250"/>
                <a:gd name="T37" fmla="*/ 124 h 136"/>
                <a:gd name="T38" fmla="*/ 250 w 250"/>
                <a:gd name="T39" fmla="*/ 124 h 136"/>
                <a:gd name="T40" fmla="*/ 248 w 250"/>
                <a:gd name="T41" fmla="*/ 128 h 136"/>
                <a:gd name="T42" fmla="*/ 246 w 250"/>
                <a:gd name="T43" fmla="*/ 132 h 136"/>
                <a:gd name="T44" fmla="*/ 242 w 250"/>
                <a:gd name="T45" fmla="*/ 134 h 136"/>
                <a:gd name="T46" fmla="*/ 238 w 250"/>
                <a:gd name="T47" fmla="*/ 136 h 136"/>
                <a:gd name="T48" fmla="*/ 12 w 250"/>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238" y="0"/>
                  </a:lnTo>
                  <a:lnTo>
                    <a:pt x="238" y="0"/>
                  </a:lnTo>
                  <a:lnTo>
                    <a:pt x="242" y="0"/>
                  </a:lnTo>
                  <a:lnTo>
                    <a:pt x="246" y="2"/>
                  </a:lnTo>
                  <a:lnTo>
                    <a:pt x="248" y="6"/>
                  </a:lnTo>
                  <a:lnTo>
                    <a:pt x="250" y="10"/>
                  </a:lnTo>
                  <a:lnTo>
                    <a:pt x="250" y="124"/>
                  </a:lnTo>
                  <a:lnTo>
                    <a:pt x="250" y="124"/>
                  </a:lnTo>
                  <a:lnTo>
                    <a:pt x="248" y="128"/>
                  </a:lnTo>
                  <a:lnTo>
                    <a:pt x="246" y="132"/>
                  </a:lnTo>
                  <a:lnTo>
                    <a:pt x="242" y="134"/>
                  </a:lnTo>
                  <a:lnTo>
                    <a:pt x="238"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0" name="Freeform 97"/>
            <p:cNvSpPr>
              <a:spLocks/>
            </p:cNvSpPr>
            <p:nvPr/>
          </p:nvSpPr>
          <p:spPr bwMode="auto">
            <a:xfrm>
              <a:off x="2452688" y="2136775"/>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1" name="Freeform 98"/>
            <p:cNvSpPr>
              <a:spLocks/>
            </p:cNvSpPr>
            <p:nvPr/>
          </p:nvSpPr>
          <p:spPr bwMode="auto">
            <a:xfrm>
              <a:off x="2452688" y="2136775"/>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2" name="Freeform 99"/>
            <p:cNvSpPr>
              <a:spLocks/>
            </p:cNvSpPr>
            <p:nvPr/>
          </p:nvSpPr>
          <p:spPr bwMode="auto">
            <a:xfrm>
              <a:off x="2560638" y="2451100"/>
              <a:ext cx="180975" cy="44450"/>
            </a:xfrm>
            <a:custGeom>
              <a:avLst/>
              <a:gdLst>
                <a:gd name="T0" fmla="*/ 114 w 114"/>
                <a:gd name="T1" fmla="*/ 10 h 28"/>
                <a:gd name="T2" fmla="*/ 114 w 114"/>
                <a:gd name="T3" fmla="*/ 10 h 28"/>
                <a:gd name="T4" fmla="*/ 112 w 114"/>
                <a:gd name="T5" fmla="*/ 6 h 28"/>
                <a:gd name="T6" fmla="*/ 110 w 114"/>
                <a:gd name="T7" fmla="*/ 2 h 28"/>
                <a:gd name="T8" fmla="*/ 106 w 114"/>
                <a:gd name="T9" fmla="*/ 0 h 28"/>
                <a:gd name="T10" fmla="*/ 102 w 114"/>
                <a:gd name="T11" fmla="*/ 0 h 28"/>
                <a:gd name="T12" fmla="*/ 12 w 114"/>
                <a:gd name="T13" fmla="*/ 0 h 28"/>
                <a:gd name="T14" fmla="*/ 12 w 114"/>
                <a:gd name="T15" fmla="*/ 0 h 28"/>
                <a:gd name="T16" fmla="*/ 8 w 114"/>
                <a:gd name="T17" fmla="*/ 0 h 28"/>
                <a:gd name="T18" fmla="*/ 4 w 114"/>
                <a:gd name="T19" fmla="*/ 2 h 28"/>
                <a:gd name="T20" fmla="*/ 2 w 114"/>
                <a:gd name="T21" fmla="*/ 6 h 28"/>
                <a:gd name="T22" fmla="*/ 0 w 114"/>
                <a:gd name="T23" fmla="*/ 10 h 28"/>
                <a:gd name="T24" fmla="*/ 0 w 114"/>
                <a:gd name="T25" fmla="*/ 16 h 28"/>
                <a:gd name="T26" fmla="*/ 0 w 114"/>
                <a:gd name="T27" fmla="*/ 16 h 28"/>
                <a:gd name="T28" fmla="*/ 2 w 114"/>
                <a:gd name="T29" fmla="*/ 20 h 28"/>
                <a:gd name="T30" fmla="*/ 4 w 114"/>
                <a:gd name="T31" fmla="*/ 24 h 28"/>
                <a:gd name="T32" fmla="*/ 8 w 114"/>
                <a:gd name="T33" fmla="*/ 26 h 28"/>
                <a:gd name="T34" fmla="*/ 12 w 114"/>
                <a:gd name="T35" fmla="*/ 28 h 28"/>
                <a:gd name="T36" fmla="*/ 102 w 114"/>
                <a:gd name="T37" fmla="*/ 28 h 28"/>
                <a:gd name="T38" fmla="*/ 102 w 114"/>
                <a:gd name="T39" fmla="*/ 28 h 28"/>
                <a:gd name="T40" fmla="*/ 106 w 114"/>
                <a:gd name="T41" fmla="*/ 26 h 28"/>
                <a:gd name="T42" fmla="*/ 110 w 114"/>
                <a:gd name="T43" fmla="*/ 24 h 28"/>
                <a:gd name="T44" fmla="*/ 112 w 114"/>
                <a:gd name="T45" fmla="*/ 20 h 28"/>
                <a:gd name="T46" fmla="*/ 114 w 114"/>
                <a:gd name="T47" fmla="*/ 16 h 28"/>
                <a:gd name="T48" fmla="*/ 114 w 114"/>
                <a:gd name="T4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28">
                  <a:moveTo>
                    <a:pt x="114" y="10"/>
                  </a:moveTo>
                  <a:lnTo>
                    <a:pt x="114" y="10"/>
                  </a:lnTo>
                  <a:lnTo>
                    <a:pt x="112" y="6"/>
                  </a:lnTo>
                  <a:lnTo>
                    <a:pt x="110" y="2"/>
                  </a:lnTo>
                  <a:lnTo>
                    <a:pt x="106" y="0"/>
                  </a:lnTo>
                  <a:lnTo>
                    <a:pt x="102" y="0"/>
                  </a:lnTo>
                  <a:lnTo>
                    <a:pt x="12" y="0"/>
                  </a:lnTo>
                  <a:lnTo>
                    <a:pt x="12" y="0"/>
                  </a:lnTo>
                  <a:lnTo>
                    <a:pt x="8" y="0"/>
                  </a:lnTo>
                  <a:lnTo>
                    <a:pt x="4" y="2"/>
                  </a:lnTo>
                  <a:lnTo>
                    <a:pt x="2" y="6"/>
                  </a:lnTo>
                  <a:lnTo>
                    <a:pt x="0" y="10"/>
                  </a:lnTo>
                  <a:lnTo>
                    <a:pt x="0" y="16"/>
                  </a:lnTo>
                  <a:lnTo>
                    <a:pt x="0" y="16"/>
                  </a:lnTo>
                  <a:lnTo>
                    <a:pt x="2" y="20"/>
                  </a:lnTo>
                  <a:lnTo>
                    <a:pt x="4" y="24"/>
                  </a:lnTo>
                  <a:lnTo>
                    <a:pt x="8" y="26"/>
                  </a:lnTo>
                  <a:lnTo>
                    <a:pt x="12" y="28"/>
                  </a:lnTo>
                  <a:lnTo>
                    <a:pt x="102" y="28"/>
                  </a:lnTo>
                  <a:lnTo>
                    <a:pt x="102" y="28"/>
                  </a:lnTo>
                  <a:lnTo>
                    <a:pt x="106" y="26"/>
                  </a:lnTo>
                  <a:lnTo>
                    <a:pt x="110" y="24"/>
                  </a:lnTo>
                  <a:lnTo>
                    <a:pt x="112" y="20"/>
                  </a:lnTo>
                  <a:lnTo>
                    <a:pt x="114" y="16"/>
                  </a:lnTo>
                  <a:lnTo>
                    <a:pt x="1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3" name="Freeform 100"/>
            <p:cNvSpPr>
              <a:spLocks/>
            </p:cNvSpPr>
            <p:nvPr/>
          </p:nvSpPr>
          <p:spPr bwMode="auto">
            <a:xfrm>
              <a:off x="2640013" y="2374900"/>
              <a:ext cx="22225" cy="25400"/>
            </a:xfrm>
            <a:custGeom>
              <a:avLst/>
              <a:gdLst>
                <a:gd name="T0" fmla="*/ 14 w 14"/>
                <a:gd name="T1" fmla="*/ 8 h 16"/>
                <a:gd name="T2" fmla="*/ 14 w 14"/>
                <a:gd name="T3" fmla="*/ 8 h 16"/>
                <a:gd name="T4" fmla="*/ 12 w 14"/>
                <a:gd name="T5" fmla="*/ 14 h 16"/>
                <a:gd name="T6" fmla="*/ 6 w 14"/>
                <a:gd name="T7" fmla="*/ 16 h 16"/>
                <a:gd name="T8" fmla="*/ 6 w 14"/>
                <a:gd name="T9" fmla="*/ 16 h 16"/>
                <a:gd name="T10" fmla="*/ 6 w 14"/>
                <a:gd name="T11" fmla="*/ 16 h 16"/>
                <a:gd name="T12" fmla="*/ 2 w 14"/>
                <a:gd name="T13" fmla="*/ 14 h 16"/>
                <a:gd name="T14" fmla="*/ 0 w 14"/>
                <a:gd name="T15" fmla="*/ 8 h 16"/>
                <a:gd name="T16" fmla="*/ 0 w 14"/>
                <a:gd name="T17" fmla="*/ 8 h 16"/>
                <a:gd name="T18" fmla="*/ 0 w 14"/>
                <a:gd name="T19" fmla="*/ 8 h 16"/>
                <a:gd name="T20" fmla="*/ 2 w 14"/>
                <a:gd name="T21" fmla="*/ 2 h 16"/>
                <a:gd name="T22" fmla="*/ 6 w 14"/>
                <a:gd name="T23" fmla="*/ 0 h 16"/>
                <a:gd name="T24" fmla="*/ 6 w 14"/>
                <a:gd name="T25" fmla="*/ 0 h 16"/>
                <a:gd name="T26" fmla="*/ 6 w 14"/>
                <a:gd name="T27" fmla="*/ 0 h 16"/>
                <a:gd name="T28" fmla="*/ 12 w 14"/>
                <a:gd name="T29" fmla="*/ 2 h 16"/>
                <a:gd name="T30" fmla="*/ 14 w 14"/>
                <a:gd name="T31" fmla="*/ 8 h 16"/>
                <a:gd name="T32" fmla="*/ 14 w 14"/>
                <a:gd name="T3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4" y="8"/>
                  </a:moveTo>
                  <a:lnTo>
                    <a:pt x="14" y="8"/>
                  </a:lnTo>
                  <a:lnTo>
                    <a:pt x="12" y="14"/>
                  </a:lnTo>
                  <a:lnTo>
                    <a:pt x="6" y="16"/>
                  </a:lnTo>
                  <a:lnTo>
                    <a:pt x="6" y="16"/>
                  </a:lnTo>
                  <a:lnTo>
                    <a:pt x="6" y="16"/>
                  </a:lnTo>
                  <a:lnTo>
                    <a:pt x="2" y="14"/>
                  </a:lnTo>
                  <a:lnTo>
                    <a:pt x="0" y="8"/>
                  </a:lnTo>
                  <a:lnTo>
                    <a:pt x="0" y="8"/>
                  </a:lnTo>
                  <a:lnTo>
                    <a:pt x="0" y="8"/>
                  </a:lnTo>
                  <a:lnTo>
                    <a:pt x="2" y="2"/>
                  </a:lnTo>
                  <a:lnTo>
                    <a:pt x="6" y="0"/>
                  </a:lnTo>
                  <a:lnTo>
                    <a:pt x="6" y="0"/>
                  </a:lnTo>
                  <a:lnTo>
                    <a:pt x="6"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44" name="グループ化 1343"/>
          <p:cNvGrpSpPr/>
          <p:nvPr/>
        </p:nvGrpSpPr>
        <p:grpSpPr>
          <a:xfrm>
            <a:off x="5711293" y="1774483"/>
            <a:ext cx="308912" cy="326195"/>
            <a:chOff x="2424113" y="1454150"/>
            <a:chExt cx="454025" cy="479425"/>
          </a:xfrm>
        </p:grpSpPr>
        <p:sp>
          <p:nvSpPr>
            <p:cNvPr id="1345" name="Freeform 101"/>
            <p:cNvSpPr>
              <a:spLocks/>
            </p:cNvSpPr>
            <p:nvPr/>
          </p:nvSpPr>
          <p:spPr bwMode="auto">
            <a:xfrm>
              <a:off x="242411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6" name="Freeform 102"/>
            <p:cNvSpPr>
              <a:spLocks/>
            </p:cNvSpPr>
            <p:nvPr/>
          </p:nvSpPr>
          <p:spPr bwMode="auto">
            <a:xfrm>
              <a:off x="25098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7" name="Freeform 103"/>
            <p:cNvSpPr>
              <a:spLocks/>
            </p:cNvSpPr>
            <p:nvPr/>
          </p:nvSpPr>
          <p:spPr bwMode="auto">
            <a:xfrm>
              <a:off x="26495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8" name="Freeform 104"/>
            <p:cNvSpPr>
              <a:spLocks/>
            </p:cNvSpPr>
            <p:nvPr/>
          </p:nvSpPr>
          <p:spPr bwMode="auto">
            <a:xfrm>
              <a:off x="25320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9" name="Freeform 105"/>
            <p:cNvSpPr>
              <a:spLocks/>
            </p:cNvSpPr>
            <p:nvPr/>
          </p:nvSpPr>
          <p:spPr bwMode="auto">
            <a:xfrm>
              <a:off x="25447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0" name="Freeform 106"/>
            <p:cNvSpPr>
              <a:spLocks/>
            </p:cNvSpPr>
            <p:nvPr/>
          </p:nvSpPr>
          <p:spPr bwMode="auto">
            <a:xfrm>
              <a:off x="26114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6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6"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1" name="グループ化 1350"/>
          <p:cNvGrpSpPr/>
          <p:nvPr/>
        </p:nvGrpSpPr>
        <p:grpSpPr>
          <a:xfrm>
            <a:off x="6525697" y="1774483"/>
            <a:ext cx="311073" cy="326195"/>
            <a:chOff x="3621088" y="1454150"/>
            <a:chExt cx="457200" cy="479425"/>
          </a:xfrm>
        </p:grpSpPr>
        <p:sp>
          <p:nvSpPr>
            <p:cNvPr id="1352" name="Freeform 107"/>
            <p:cNvSpPr>
              <a:spLocks/>
            </p:cNvSpPr>
            <p:nvPr/>
          </p:nvSpPr>
          <p:spPr bwMode="auto">
            <a:xfrm>
              <a:off x="362108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3" name="Freeform 108"/>
            <p:cNvSpPr>
              <a:spLocks/>
            </p:cNvSpPr>
            <p:nvPr/>
          </p:nvSpPr>
          <p:spPr bwMode="auto">
            <a:xfrm>
              <a:off x="375126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4" name="Freeform 109"/>
            <p:cNvSpPr>
              <a:spLocks/>
            </p:cNvSpPr>
            <p:nvPr/>
          </p:nvSpPr>
          <p:spPr bwMode="auto">
            <a:xfrm>
              <a:off x="387508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5" name="Freeform 110"/>
            <p:cNvSpPr>
              <a:spLocks/>
            </p:cNvSpPr>
            <p:nvPr/>
          </p:nvSpPr>
          <p:spPr bwMode="auto">
            <a:xfrm>
              <a:off x="378301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6" name="Freeform 111"/>
            <p:cNvSpPr>
              <a:spLocks/>
            </p:cNvSpPr>
            <p:nvPr/>
          </p:nvSpPr>
          <p:spPr bwMode="auto">
            <a:xfrm>
              <a:off x="3744913" y="1454150"/>
              <a:ext cx="209550" cy="209550"/>
            </a:xfrm>
            <a:custGeom>
              <a:avLst/>
              <a:gdLst>
                <a:gd name="T0" fmla="*/ 132 w 132"/>
                <a:gd name="T1" fmla="*/ 66 h 132"/>
                <a:gd name="T2" fmla="*/ 132 w 132"/>
                <a:gd name="T3" fmla="*/ 66 h 132"/>
                <a:gd name="T4" fmla="*/ 130 w 132"/>
                <a:gd name="T5" fmla="*/ 78 h 132"/>
                <a:gd name="T6" fmla="*/ 126 w 132"/>
                <a:gd name="T7" fmla="*/ 92 h 132"/>
                <a:gd name="T8" fmla="*/ 120 w 132"/>
                <a:gd name="T9" fmla="*/ 102 h 132"/>
                <a:gd name="T10" fmla="*/ 112 w 132"/>
                <a:gd name="T11" fmla="*/ 112 h 132"/>
                <a:gd name="T12" fmla="*/ 102 w 132"/>
                <a:gd name="T13" fmla="*/ 120 h 132"/>
                <a:gd name="T14" fmla="*/ 92 w 132"/>
                <a:gd name="T15" fmla="*/ 126 h 132"/>
                <a:gd name="T16" fmla="*/ 78 w 132"/>
                <a:gd name="T17" fmla="*/ 130 h 132"/>
                <a:gd name="T18" fmla="*/ 66 w 132"/>
                <a:gd name="T19" fmla="*/ 132 h 132"/>
                <a:gd name="T20" fmla="*/ 66 w 132"/>
                <a:gd name="T21" fmla="*/ 132 h 132"/>
                <a:gd name="T22" fmla="*/ 52 w 132"/>
                <a:gd name="T23" fmla="*/ 130 h 132"/>
                <a:gd name="T24" fmla="*/ 40 w 132"/>
                <a:gd name="T25" fmla="*/ 126 h 132"/>
                <a:gd name="T26" fmla="*/ 28 w 132"/>
                <a:gd name="T27" fmla="*/ 120 h 132"/>
                <a:gd name="T28" fmla="*/ 18 w 132"/>
                <a:gd name="T29" fmla="*/ 112 h 132"/>
                <a:gd name="T30" fmla="*/ 10 w 132"/>
                <a:gd name="T31" fmla="*/ 102 h 132"/>
                <a:gd name="T32" fmla="*/ 4 w 132"/>
                <a:gd name="T33" fmla="*/ 92 h 132"/>
                <a:gd name="T34" fmla="*/ 0 w 132"/>
                <a:gd name="T35" fmla="*/ 78 h 132"/>
                <a:gd name="T36" fmla="*/ 0 w 132"/>
                <a:gd name="T37" fmla="*/ 66 h 132"/>
                <a:gd name="T38" fmla="*/ 0 w 132"/>
                <a:gd name="T39" fmla="*/ 66 h 132"/>
                <a:gd name="T40" fmla="*/ 0 w 132"/>
                <a:gd name="T41" fmla="*/ 52 h 132"/>
                <a:gd name="T42" fmla="*/ 4 w 132"/>
                <a:gd name="T43" fmla="*/ 40 h 132"/>
                <a:gd name="T44" fmla="*/ 10 w 132"/>
                <a:gd name="T45" fmla="*/ 28 h 132"/>
                <a:gd name="T46" fmla="*/ 18 w 132"/>
                <a:gd name="T47" fmla="*/ 18 h 132"/>
                <a:gd name="T48" fmla="*/ 28 w 132"/>
                <a:gd name="T49" fmla="*/ 10 h 132"/>
                <a:gd name="T50" fmla="*/ 40 w 132"/>
                <a:gd name="T51" fmla="*/ 4 h 132"/>
                <a:gd name="T52" fmla="*/ 52 w 132"/>
                <a:gd name="T53" fmla="*/ 0 h 132"/>
                <a:gd name="T54" fmla="*/ 66 w 132"/>
                <a:gd name="T55" fmla="*/ 0 h 132"/>
                <a:gd name="T56" fmla="*/ 66 w 132"/>
                <a:gd name="T57" fmla="*/ 0 h 132"/>
                <a:gd name="T58" fmla="*/ 78 w 132"/>
                <a:gd name="T59" fmla="*/ 0 h 132"/>
                <a:gd name="T60" fmla="*/ 92 w 132"/>
                <a:gd name="T61" fmla="*/ 4 h 132"/>
                <a:gd name="T62" fmla="*/ 102 w 132"/>
                <a:gd name="T63" fmla="*/ 10 h 132"/>
                <a:gd name="T64" fmla="*/ 112 w 132"/>
                <a:gd name="T65" fmla="*/ 18 h 132"/>
                <a:gd name="T66" fmla="*/ 120 w 132"/>
                <a:gd name="T67" fmla="*/ 28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78"/>
                  </a:lnTo>
                  <a:lnTo>
                    <a:pt x="126" y="92"/>
                  </a:lnTo>
                  <a:lnTo>
                    <a:pt x="120" y="102"/>
                  </a:lnTo>
                  <a:lnTo>
                    <a:pt x="112" y="112"/>
                  </a:lnTo>
                  <a:lnTo>
                    <a:pt x="102" y="120"/>
                  </a:lnTo>
                  <a:lnTo>
                    <a:pt x="92" y="126"/>
                  </a:lnTo>
                  <a:lnTo>
                    <a:pt x="78" y="130"/>
                  </a:lnTo>
                  <a:lnTo>
                    <a:pt x="66" y="132"/>
                  </a:lnTo>
                  <a:lnTo>
                    <a:pt x="66" y="132"/>
                  </a:lnTo>
                  <a:lnTo>
                    <a:pt x="52" y="130"/>
                  </a:lnTo>
                  <a:lnTo>
                    <a:pt x="40" y="126"/>
                  </a:lnTo>
                  <a:lnTo>
                    <a:pt x="28" y="120"/>
                  </a:lnTo>
                  <a:lnTo>
                    <a:pt x="18" y="112"/>
                  </a:lnTo>
                  <a:lnTo>
                    <a:pt x="10" y="102"/>
                  </a:lnTo>
                  <a:lnTo>
                    <a:pt x="4" y="92"/>
                  </a:lnTo>
                  <a:lnTo>
                    <a:pt x="0" y="78"/>
                  </a:lnTo>
                  <a:lnTo>
                    <a:pt x="0" y="66"/>
                  </a:lnTo>
                  <a:lnTo>
                    <a:pt x="0" y="66"/>
                  </a:lnTo>
                  <a:lnTo>
                    <a:pt x="0" y="52"/>
                  </a:lnTo>
                  <a:lnTo>
                    <a:pt x="4" y="40"/>
                  </a:lnTo>
                  <a:lnTo>
                    <a:pt x="10" y="28"/>
                  </a:lnTo>
                  <a:lnTo>
                    <a:pt x="18" y="18"/>
                  </a:lnTo>
                  <a:lnTo>
                    <a:pt x="28" y="10"/>
                  </a:lnTo>
                  <a:lnTo>
                    <a:pt x="40" y="4"/>
                  </a:lnTo>
                  <a:lnTo>
                    <a:pt x="52" y="0"/>
                  </a:lnTo>
                  <a:lnTo>
                    <a:pt x="66" y="0"/>
                  </a:lnTo>
                  <a:lnTo>
                    <a:pt x="66" y="0"/>
                  </a:lnTo>
                  <a:lnTo>
                    <a:pt x="78" y="0"/>
                  </a:lnTo>
                  <a:lnTo>
                    <a:pt x="92" y="4"/>
                  </a:lnTo>
                  <a:lnTo>
                    <a:pt x="102" y="10"/>
                  </a:lnTo>
                  <a:lnTo>
                    <a:pt x="112" y="18"/>
                  </a:lnTo>
                  <a:lnTo>
                    <a:pt x="120" y="28"/>
                  </a:lnTo>
                  <a:lnTo>
                    <a:pt x="126" y="40"/>
                  </a:lnTo>
                  <a:lnTo>
                    <a:pt x="130"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7" name="グループ化 1356"/>
          <p:cNvGrpSpPr/>
          <p:nvPr/>
        </p:nvGrpSpPr>
        <p:grpSpPr>
          <a:xfrm>
            <a:off x="2040096" y="2249400"/>
            <a:ext cx="311073" cy="347797"/>
            <a:chOff x="5418138" y="1422400"/>
            <a:chExt cx="457200" cy="511175"/>
          </a:xfrm>
        </p:grpSpPr>
        <p:sp>
          <p:nvSpPr>
            <p:cNvPr id="1358" name="Freeform 112"/>
            <p:cNvSpPr>
              <a:spLocks/>
            </p:cNvSpPr>
            <p:nvPr/>
          </p:nvSpPr>
          <p:spPr bwMode="auto">
            <a:xfrm>
              <a:off x="541813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9" name="Freeform 113"/>
            <p:cNvSpPr>
              <a:spLocks/>
            </p:cNvSpPr>
            <p:nvPr/>
          </p:nvSpPr>
          <p:spPr bwMode="auto">
            <a:xfrm>
              <a:off x="554831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0" name="Freeform 114"/>
            <p:cNvSpPr>
              <a:spLocks/>
            </p:cNvSpPr>
            <p:nvPr/>
          </p:nvSpPr>
          <p:spPr bwMode="auto">
            <a:xfrm>
              <a:off x="567213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1" name="Freeform 115"/>
            <p:cNvSpPr>
              <a:spLocks/>
            </p:cNvSpPr>
            <p:nvPr/>
          </p:nvSpPr>
          <p:spPr bwMode="auto">
            <a:xfrm>
              <a:off x="558006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2" name="Freeform 116"/>
            <p:cNvSpPr>
              <a:spLocks/>
            </p:cNvSpPr>
            <p:nvPr/>
          </p:nvSpPr>
          <p:spPr bwMode="auto">
            <a:xfrm>
              <a:off x="5541963" y="1422400"/>
              <a:ext cx="209550" cy="241300"/>
            </a:xfrm>
            <a:custGeom>
              <a:avLst/>
              <a:gdLst>
                <a:gd name="T0" fmla="*/ 130 w 132"/>
                <a:gd name="T1" fmla="*/ 72 h 152"/>
                <a:gd name="T2" fmla="*/ 130 w 132"/>
                <a:gd name="T3" fmla="*/ 72 h 152"/>
                <a:gd name="T4" fmla="*/ 130 w 132"/>
                <a:gd name="T5" fmla="*/ 72 h 152"/>
                <a:gd name="T6" fmla="*/ 130 w 132"/>
                <a:gd name="T7" fmla="*/ 52 h 152"/>
                <a:gd name="T8" fmla="*/ 128 w 132"/>
                <a:gd name="T9" fmla="*/ 36 h 152"/>
                <a:gd name="T10" fmla="*/ 124 w 132"/>
                <a:gd name="T11" fmla="*/ 30 h 152"/>
                <a:gd name="T12" fmla="*/ 122 w 132"/>
                <a:gd name="T13" fmla="*/ 24 h 152"/>
                <a:gd name="T14" fmla="*/ 122 w 132"/>
                <a:gd name="T15" fmla="*/ 24 h 152"/>
                <a:gd name="T16" fmla="*/ 112 w 132"/>
                <a:gd name="T17" fmla="*/ 16 h 152"/>
                <a:gd name="T18" fmla="*/ 100 w 132"/>
                <a:gd name="T19" fmla="*/ 8 h 152"/>
                <a:gd name="T20" fmla="*/ 86 w 132"/>
                <a:gd name="T21" fmla="*/ 2 h 152"/>
                <a:gd name="T22" fmla="*/ 66 w 132"/>
                <a:gd name="T23" fmla="*/ 0 h 152"/>
                <a:gd name="T24" fmla="*/ 66 w 132"/>
                <a:gd name="T25" fmla="*/ 0 h 152"/>
                <a:gd name="T26" fmla="*/ 46 w 132"/>
                <a:gd name="T27" fmla="*/ 2 h 152"/>
                <a:gd name="T28" fmla="*/ 30 w 132"/>
                <a:gd name="T29" fmla="*/ 8 h 152"/>
                <a:gd name="T30" fmla="*/ 18 w 132"/>
                <a:gd name="T31" fmla="*/ 16 h 152"/>
                <a:gd name="T32" fmla="*/ 10 w 132"/>
                <a:gd name="T33" fmla="*/ 24 h 152"/>
                <a:gd name="T34" fmla="*/ 10 w 132"/>
                <a:gd name="T35" fmla="*/ 24 h 152"/>
                <a:gd name="T36" fmla="*/ 6 w 132"/>
                <a:gd name="T37" fmla="*/ 30 h 152"/>
                <a:gd name="T38" fmla="*/ 4 w 132"/>
                <a:gd name="T39" fmla="*/ 36 h 152"/>
                <a:gd name="T40" fmla="*/ 2 w 132"/>
                <a:gd name="T41" fmla="*/ 52 h 152"/>
                <a:gd name="T42" fmla="*/ 0 w 132"/>
                <a:gd name="T43" fmla="*/ 72 h 152"/>
                <a:gd name="T44" fmla="*/ 0 w 132"/>
                <a:gd name="T45" fmla="*/ 72 h 152"/>
                <a:gd name="T46" fmla="*/ 0 w 132"/>
                <a:gd name="T47" fmla="*/ 72 h 152"/>
                <a:gd name="T48" fmla="*/ 0 w 132"/>
                <a:gd name="T49" fmla="*/ 86 h 152"/>
                <a:gd name="T50" fmla="*/ 0 w 132"/>
                <a:gd name="T51" fmla="*/ 86 h 152"/>
                <a:gd name="T52" fmla="*/ 0 w 132"/>
                <a:gd name="T53" fmla="*/ 98 h 152"/>
                <a:gd name="T54" fmla="*/ 4 w 132"/>
                <a:gd name="T55" fmla="*/ 112 h 152"/>
                <a:gd name="T56" fmla="*/ 10 w 132"/>
                <a:gd name="T57" fmla="*/ 122 h 152"/>
                <a:gd name="T58" fmla="*/ 18 w 132"/>
                <a:gd name="T59" fmla="*/ 132 h 152"/>
                <a:gd name="T60" fmla="*/ 28 w 132"/>
                <a:gd name="T61" fmla="*/ 140 h 152"/>
                <a:gd name="T62" fmla="*/ 40 w 132"/>
                <a:gd name="T63" fmla="*/ 146 h 152"/>
                <a:gd name="T64" fmla="*/ 52 w 132"/>
                <a:gd name="T65" fmla="*/ 150 h 152"/>
                <a:gd name="T66" fmla="*/ 66 w 132"/>
                <a:gd name="T67" fmla="*/ 152 h 152"/>
                <a:gd name="T68" fmla="*/ 66 w 132"/>
                <a:gd name="T69" fmla="*/ 152 h 152"/>
                <a:gd name="T70" fmla="*/ 78 w 132"/>
                <a:gd name="T71" fmla="*/ 150 h 152"/>
                <a:gd name="T72" fmla="*/ 92 w 132"/>
                <a:gd name="T73" fmla="*/ 146 h 152"/>
                <a:gd name="T74" fmla="*/ 102 w 132"/>
                <a:gd name="T75" fmla="*/ 140 h 152"/>
                <a:gd name="T76" fmla="*/ 112 w 132"/>
                <a:gd name="T77" fmla="*/ 132 h 152"/>
                <a:gd name="T78" fmla="*/ 120 w 132"/>
                <a:gd name="T79" fmla="*/ 122 h 152"/>
                <a:gd name="T80" fmla="*/ 126 w 132"/>
                <a:gd name="T81" fmla="*/ 112 h 152"/>
                <a:gd name="T82" fmla="*/ 130 w 132"/>
                <a:gd name="T83" fmla="*/ 98 h 152"/>
                <a:gd name="T84" fmla="*/ 132 w 132"/>
                <a:gd name="T85" fmla="*/ 86 h 152"/>
                <a:gd name="T86" fmla="*/ 132 w 132"/>
                <a:gd name="T87" fmla="*/ 86 h 152"/>
                <a:gd name="T88" fmla="*/ 130 w 132"/>
                <a:gd name="T89" fmla="*/ 72 h 152"/>
                <a:gd name="T90" fmla="*/ 130 w 132"/>
                <a:gd name="T91"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2">
                  <a:moveTo>
                    <a:pt x="130" y="72"/>
                  </a:moveTo>
                  <a:lnTo>
                    <a:pt x="130" y="72"/>
                  </a:lnTo>
                  <a:lnTo>
                    <a:pt x="130" y="72"/>
                  </a:lnTo>
                  <a:lnTo>
                    <a:pt x="130" y="52"/>
                  </a:lnTo>
                  <a:lnTo>
                    <a:pt x="128" y="36"/>
                  </a:lnTo>
                  <a:lnTo>
                    <a:pt x="124" y="30"/>
                  </a:lnTo>
                  <a:lnTo>
                    <a:pt x="122" y="24"/>
                  </a:lnTo>
                  <a:lnTo>
                    <a:pt x="122" y="24"/>
                  </a:lnTo>
                  <a:lnTo>
                    <a:pt x="112" y="16"/>
                  </a:lnTo>
                  <a:lnTo>
                    <a:pt x="100" y="8"/>
                  </a:lnTo>
                  <a:lnTo>
                    <a:pt x="86" y="2"/>
                  </a:lnTo>
                  <a:lnTo>
                    <a:pt x="66" y="0"/>
                  </a:lnTo>
                  <a:lnTo>
                    <a:pt x="66" y="0"/>
                  </a:lnTo>
                  <a:lnTo>
                    <a:pt x="46" y="2"/>
                  </a:lnTo>
                  <a:lnTo>
                    <a:pt x="30" y="8"/>
                  </a:lnTo>
                  <a:lnTo>
                    <a:pt x="18" y="16"/>
                  </a:lnTo>
                  <a:lnTo>
                    <a:pt x="10" y="24"/>
                  </a:lnTo>
                  <a:lnTo>
                    <a:pt x="10" y="24"/>
                  </a:lnTo>
                  <a:lnTo>
                    <a:pt x="6" y="30"/>
                  </a:lnTo>
                  <a:lnTo>
                    <a:pt x="4" y="36"/>
                  </a:lnTo>
                  <a:lnTo>
                    <a:pt x="2" y="52"/>
                  </a:lnTo>
                  <a:lnTo>
                    <a:pt x="0" y="72"/>
                  </a:lnTo>
                  <a:lnTo>
                    <a:pt x="0" y="72"/>
                  </a:lnTo>
                  <a:lnTo>
                    <a:pt x="0" y="72"/>
                  </a:lnTo>
                  <a:lnTo>
                    <a:pt x="0" y="86"/>
                  </a:lnTo>
                  <a:lnTo>
                    <a:pt x="0" y="86"/>
                  </a:lnTo>
                  <a:lnTo>
                    <a:pt x="0" y="98"/>
                  </a:lnTo>
                  <a:lnTo>
                    <a:pt x="4" y="112"/>
                  </a:lnTo>
                  <a:lnTo>
                    <a:pt x="10" y="122"/>
                  </a:lnTo>
                  <a:lnTo>
                    <a:pt x="18" y="132"/>
                  </a:lnTo>
                  <a:lnTo>
                    <a:pt x="28" y="140"/>
                  </a:lnTo>
                  <a:lnTo>
                    <a:pt x="40" y="146"/>
                  </a:lnTo>
                  <a:lnTo>
                    <a:pt x="52" y="150"/>
                  </a:lnTo>
                  <a:lnTo>
                    <a:pt x="66" y="152"/>
                  </a:lnTo>
                  <a:lnTo>
                    <a:pt x="66" y="152"/>
                  </a:lnTo>
                  <a:lnTo>
                    <a:pt x="78" y="150"/>
                  </a:lnTo>
                  <a:lnTo>
                    <a:pt x="92" y="146"/>
                  </a:lnTo>
                  <a:lnTo>
                    <a:pt x="102" y="140"/>
                  </a:lnTo>
                  <a:lnTo>
                    <a:pt x="112" y="132"/>
                  </a:lnTo>
                  <a:lnTo>
                    <a:pt x="120" y="122"/>
                  </a:lnTo>
                  <a:lnTo>
                    <a:pt x="126" y="112"/>
                  </a:lnTo>
                  <a:lnTo>
                    <a:pt x="130" y="98"/>
                  </a:lnTo>
                  <a:lnTo>
                    <a:pt x="132" y="86"/>
                  </a:lnTo>
                  <a:lnTo>
                    <a:pt x="132" y="86"/>
                  </a:lnTo>
                  <a:lnTo>
                    <a:pt x="130" y="72"/>
                  </a:lnTo>
                  <a:lnTo>
                    <a:pt x="13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3" name="Freeform 117"/>
            <p:cNvSpPr>
              <a:spLocks/>
            </p:cNvSpPr>
            <p:nvPr/>
          </p:nvSpPr>
          <p:spPr bwMode="auto">
            <a:xfrm>
              <a:off x="5541963" y="1498600"/>
              <a:ext cx="206375" cy="38100"/>
            </a:xfrm>
            <a:custGeom>
              <a:avLst/>
              <a:gdLst>
                <a:gd name="T0" fmla="*/ 66 w 130"/>
                <a:gd name="T1" fmla="*/ 18 h 24"/>
                <a:gd name="T2" fmla="*/ 66 w 130"/>
                <a:gd name="T3" fmla="*/ 18 h 24"/>
                <a:gd name="T4" fmla="*/ 96 w 130"/>
                <a:gd name="T5" fmla="*/ 18 h 24"/>
                <a:gd name="T6" fmla="*/ 114 w 130"/>
                <a:gd name="T7" fmla="*/ 20 h 24"/>
                <a:gd name="T8" fmla="*/ 130 w 130"/>
                <a:gd name="T9" fmla="*/ 24 h 24"/>
                <a:gd name="T10" fmla="*/ 130 w 130"/>
                <a:gd name="T11" fmla="*/ 24 h 24"/>
                <a:gd name="T12" fmla="*/ 128 w 130"/>
                <a:gd name="T13" fmla="*/ 20 h 24"/>
                <a:gd name="T14" fmla="*/ 124 w 130"/>
                <a:gd name="T15" fmla="*/ 16 h 24"/>
                <a:gd name="T16" fmla="*/ 118 w 130"/>
                <a:gd name="T17" fmla="*/ 12 h 24"/>
                <a:gd name="T18" fmla="*/ 110 w 130"/>
                <a:gd name="T19" fmla="*/ 8 h 24"/>
                <a:gd name="T20" fmla="*/ 100 w 130"/>
                <a:gd name="T21" fmla="*/ 4 h 24"/>
                <a:gd name="T22" fmla="*/ 84 w 130"/>
                <a:gd name="T23" fmla="*/ 0 h 24"/>
                <a:gd name="T24" fmla="*/ 66 w 130"/>
                <a:gd name="T25" fmla="*/ 0 h 24"/>
                <a:gd name="T26" fmla="*/ 66 w 130"/>
                <a:gd name="T27" fmla="*/ 0 h 24"/>
                <a:gd name="T28" fmla="*/ 46 w 130"/>
                <a:gd name="T29" fmla="*/ 0 h 24"/>
                <a:gd name="T30" fmla="*/ 32 w 130"/>
                <a:gd name="T31" fmla="*/ 4 h 24"/>
                <a:gd name="T32" fmla="*/ 20 w 130"/>
                <a:gd name="T33" fmla="*/ 8 h 24"/>
                <a:gd name="T34" fmla="*/ 12 w 130"/>
                <a:gd name="T35" fmla="*/ 12 h 24"/>
                <a:gd name="T36" fmla="*/ 6 w 130"/>
                <a:gd name="T37" fmla="*/ 16 h 24"/>
                <a:gd name="T38" fmla="*/ 4 w 130"/>
                <a:gd name="T39" fmla="*/ 20 h 24"/>
                <a:gd name="T40" fmla="*/ 0 w 130"/>
                <a:gd name="T41" fmla="*/ 24 h 24"/>
                <a:gd name="T42" fmla="*/ 0 w 130"/>
                <a:gd name="T43" fmla="*/ 24 h 24"/>
                <a:gd name="T44" fmla="*/ 16 w 130"/>
                <a:gd name="T45" fmla="*/ 20 h 24"/>
                <a:gd name="T46" fmla="*/ 36 w 130"/>
                <a:gd name="T47" fmla="*/ 18 h 24"/>
                <a:gd name="T48" fmla="*/ 66 w 130"/>
                <a:gd name="T49" fmla="*/ 18 h 24"/>
                <a:gd name="T50" fmla="*/ 66 w 130"/>
                <a:gd name="T5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4">
                  <a:moveTo>
                    <a:pt x="66" y="18"/>
                  </a:moveTo>
                  <a:lnTo>
                    <a:pt x="66" y="18"/>
                  </a:lnTo>
                  <a:lnTo>
                    <a:pt x="96" y="18"/>
                  </a:lnTo>
                  <a:lnTo>
                    <a:pt x="114" y="20"/>
                  </a:lnTo>
                  <a:lnTo>
                    <a:pt x="130" y="24"/>
                  </a:lnTo>
                  <a:lnTo>
                    <a:pt x="130" y="24"/>
                  </a:lnTo>
                  <a:lnTo>
                    <a:pt x="128" y="20"/>
                  </a:lnTo>
                  <a:lnTo>
                    <a:pt x="124" y="16"/>
                  </a:lnTo>
                  <a:lnTo>
                    <a:pt x="118" y="12"/>
                  </a:lnTo>
                  <a:lnTo>
                    <a:pt x="110" y="8"/>
                  </a:lnTo>
                  <a:lnTo>
                    <a:pt x="100" y="4"/>
                  </a:lnTo>
                  <a:lnTo>
                    <a:pt x="84" y="0"/>
                  </a:lnTo>
                  <a:lnTo>
                    <a:pt x="66" y="0"/>
                  </a:lnTo>
                  <a:lnTo>
                    <a:pt x="66" y="0"/>
                  </a:lnTo>
                  <a:lnTo>
                    <a:pt x="46" y="0"/>
                  </a:lnTo>
                  <a:lnTo>
                    <a:pt x="32" y="4"/>
                  </a:lnTo>
                  <a:lnTo>
                    <a:pt x="20" y="8"/>
                  </a:lnTo>
                  <a:lnTo>
                    <a:pt x="12" y="12"/>
                  </a:lnTo>
                  <a:lnTo>
                    <a:pt x="6" y="16"/>
                  </a:lnTo>
                  <a:lnTo>
                    <a:pt x="4" y="20"/>
                  </a:lnTo>
                  <a:lnTo>
                    <a:pt x="0" y="24"/>
                  </a:lnTo>
                  <a:lnTo>
                    <a:pt x="0" y="24"/>
                  </a:lnTo>
                  <a:lnTo>
                    <a:pt x="16" y="20"/>
                  </a:lnTo>
                  <a:lnTo>
                    <a:pt x="36" y="18"/>
                  </a:lnTo>
                  <a:lnTo>
                    <a:pt x="66" y="18"/>
                  </a:lnTo>
                  <a:lnTo>
                    <a:pt x="66" y="1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64" name="グループ化 1363"/>
          <p:cNvGrpSpPr/>
          <p:nvPr/>
        </p:nvGrpSpPr>
        <p:grpSpPr>
          <a:xfrm>
            <a:off x="4882955" y="1844065"/>
            <a:ext cx="326195" cy="205222"/>
            <a:chOff x="7202488" y="942975"/>
            <a:chExt cx="479425" cy="301625"/>
          </a:xfrm>
        </p:grpSpPr>
        <p:sp>
          <p:nvSpPr>
            <p:cNvPr id="1365" name="Freeform 118"/>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6" name="Freeform 119"/>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7" name="Freeform 120"/>
            <p:cNvSpPr>
              <a:spLocks/>
            </p:cNvSpPr>
            <p:nvPr/>
          </p:nvSpPr>
          <p:spPr bwMode="auto">
            <a:xfrm>
              <a:off x="7234238" y="974725"/>
              <a:ext cx="419100" cy="238125"/>
            </a:xfrm>
            <a:custGeom>
              <a:avLst/>
              <a:gdLst>
                <a:gd name="T0" fmla="*/ 18 w 264"/>
                <a:gd name="T1" fmla="*/ 150 h 150"/>
                <a:gd name="T2" fmla="*/ 18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18 w 264"/>
                <a:gd name="T23" fmla="*/ 0 h 150"/>
                <a:gd name="T24" fmla="*/ 244 w 264"/>
                <a:gd name="T25" fmla="*/ 0 h 150"/>
                <a:gd name="T26" fmla="*/ 244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4 w 264"/>
                <a:gd name="T47" fmla="*/ 150 h 150"/>
                <a:gd name="T48" fmla="*/ 18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18" y="150"/>
                  </a:moveTo>
                  <a:lnTo>
                    <a:pt x="18" y="150"/>
                  </a:lnTo>
                  <a:lnTo>
                    <a:pt x="12" y="148"/>
                  </a:lnTo>
                  <a:lnTo>
                    <a:pt x="6" y="144"/>
                  </a:lnTo>
                  <a:lnTo>
                    <a:pt x="2" y="138"/>
                  </a:lnTo>
                  <a:lnTo>
                    <a:pt x="0" y="132"/>
                  </a:lnTo>
                  <a:lnTo>
                    <a:pt x="0" y="18"/>
                  </a:lnTo>
                  <a:lnTo>
                    <a:pt x="0" y="18"/>
                  </a:lnTo>
                  <a:lnTo>
                    <a:pt x="2" y="10"/>
                  </a:lnTo>
                  <a:lnTo>
                    <a:pt x="6" y="4"/>
                  </a:lnTo>
                  <a:lnTo>
                    <a:pt x="12" y="0"/>
                  </a:lnTo>
                  <a:lnTo>
                    <a:pt x="18" y="0"/>
                  </a:lnTo>
                  <a:lnTo>
                    <a:pt x="244" y="0"/>
                  </a:lnTo>
                  <a:lnTo>
                    <a:pt x="244" y="0"/>
                  </a:lnTo>
                  <a:lnTo>
                    <a:pt x="252" y="0"/>
                  </a:lnTo>
                  <a:lnTo>
                    <a:pt x="258" y="4"/>
                  </a:lnTo>
                  <a:lnTo>
                    <a:pt x="262" y="10"/>
                  </a:lnTo>
                  <a:lnTo>
                    <a:pt x="264" y="18"/>
                  </a:lnTo>
                  <a:lnTo>
                    <a:pt x="264" y="132"/>
                  </a:lnTo>
                  <a:lnTo>
                    <a:pt x="264" y="132"/>
                  </a:lnTo>
                  <a:lnTo>
                    <a:pt x="262" y="138"/>
                  </a:lnTo>
                  <a:lnTo>
                    <a:pt x="258" y="144"/>
                  </a:lnTo>
                  <a:lnTo>
                    <a:pt x="252" y="148"/>
                  </a:lnTo>
                  <a:lnTo>
                    <a:pt x="244" y="150"/>
                  </a:lnTo>
                  <a:lnTo>
                    <a:pt x="18"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8" name="Rectangle 121"/>
            <p:cNvSpPr>
              <a:spLocks noChangeArrowheads="1"/>
            </p:cNvSpPr>
            <p:nvPr/>
          </p:nvSpPr>
          <p:spPr bwMode="auto">
            <a:xfrm>
              <a:off x="7523163" y="984250"/>
              <a:ext cx="9842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9" name="Rectangle 122"/>
            <p:cNvSpPr>
              <a:spLocks noChangeArrowheads="1"/>
            </p:cNvSpPr>
            <p:nvPr/>
          </p:nvSpPr>
          <p:spPr bwMode="auto">
            <a:xfrm>
              <a:off x="7246938" y="1044575"/>
              <a:ext cx="393700" cy="98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0" name="Freeform 123"/>
            <p:cNvSpPr>
              <a:spLocks/>
            </p:cNvSpPr>
            <p:nvPr/>
          </p:nvSpPr>
          <p:spPr bwMode="auto">
            <a:xfrm>
              <a:off x="7265988" y="1181100"/>
              <a:ext cx="187325" cy="19050"/>
            </a:xfrm>
            <a:custGeom>
              <a:avLst/>
              <a:gdLst>
                <a:gd name="T0" fmla="*/ 112 w 118"/>
                <a:gd name="T1" fmla="*/ 12 h 12"/>
                <a:gd name="T2" fmla="*/ 6 w 118"/>
                <a:gd name="T3" fmla="*/ 12 h 12"/>
                <a:gd name="T4" fmla="*/ 6 w 118"/>
                <a:gd name="T5" fmla="*/ 12 h 12"/>
                <a:gd name="T6" fmla="*/ 2 w 118"/>
                <a:gd name="T7" fmla="*/ 10 h 12"/>
                <a:gd name="T8" fmla="*/ 0 w 118"/>
                <a:gd name="T9" fmla="*/ 6 h 12"/>
                <a:gd name="T10" fmla="*/ 0 w 118"/>
                <a:gd name="T11" fmla="*/ 6 h 12"/>
                <a:gd name="T12" fmla="*/ 2 w 118"/>
                <a:gd name="T13" fmla="*/ 2 h 12"/>
                <a:gd name="T14" fmla="*/ 6 w 118"/>
                <a:gd name="T15" fmla="*/ 0 h 12"/>
                <a:gd name="T16" fmla="*/ 112 w 118"/>
                <a:gd name="T17" fmla="*/ 0 h 12"/>
                <a:gd name="T18" fmla="*/ 112 w 118"/>
                <a:gd name="T19" fmla="*/ 0 h 12"/>
                <a:gd name="T20" fmla="*/ 116 w 118"/>
                <a:gd name="T21" fmla="*/ 2 h 12"/>
                <a:gd name="T22" fmla="*/ 118 w 118"/>
                <a:gd name="T23" fmla="*/ 6 h 12"/>
                <a:gd name="T24" fmla="*/ 118 w 118"/>
                <a:gd name="T25" fmla="*/ 6 h 12"/>
                <a:gd name="T26" fmla="*/ 116 w 118"/>
                <a:gd name="T27" fmla="*/ 10 h 12"/>
                <a:gd name="T28" fmla="*/ 112 w 118"/>
                <a:gd name="T29" fmla="*/ 12 h 12"/>
                <a:gd name="T30" fmla="*/ 112 w 11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
                  <a:moveTo>
                    <a:pt x="112" y="12"/>
                  </a:moveTo>
                  <a:lnTo>
                    <a:pt x="6" y="12"/>
                  </a:lnTo>
                  <a:lnTo>
                    <a:pt x="6" y="12"/>
                  </a:lnTo>
                  <a:lnTo>
                    <a:pt x="2" y="10"/>
                  </a:lnTo>
                  <a:lnTo>
                    <a:pt x="0" y="6"/>
                  </a:lnTo>
                  <a:lnTo>
                    <a:pt x="0" y="6"/>
                  </a:lnTo>
                  <a:lnTo>
                    <a:pt x="2" y="2"/>
                  </a:lnTo>
                  <a:lnTo>
                    <a:pt x="6" y="0"/>
                  </a:lnTo>
                  <a:lnTo>
                    <a:pt x="112" y="0"/>
                  </a:lnTo>
                  <a:lnTo>
                    <a:pt x="112" y="0"/>
                  </a:lnTo>
                  <a:lnTo>
                    <a:pt x="116" y="2"/>
                  </a:lnTo>
                  <a:lnTo>
                    <a:pt x="118" y="6"/>
                  </a:lnTo>
                  <a:lnTo>
                    <a:pt x="118" y="6"/>
                  </a:lnTo>
                  <a:lnTo>
                    <a:pt x="116" y="10"/>
                  </a:lnTo>
                  <a:lnTo>
                    <a:pt x="112" y="12"/>
                  </a:lnTo>
                  <a:lnTo>
                    <a:pt x="11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1" name="Freeform 124"/>
            <p:cNvSpPr>
              <a:spLocks/>
            </p:cNvSpPr>
            <p:nvPr/>
          </p:nvSpPr>
          <p:spPr bwMode="auto">
            <a:xfrm>
              <a:off x="7265988" y="1149350"/>
              <a:ext cx="187325" cy="22225"/>
            </a:xfrm>
            <a:custGeom>
              <a:avLst/>
              <a:gdLst>
                <a:gd name="T0" fmla="*/ 112 w 118"/>
                <a:gd name="T1" fmla="*/ 14 h 14"/>
                <a:gd name="T2" fmla="*/ 6 w 118"/>
                <a:gd name="T3" fmla="*/ 14 h 14"/>
                <a:gd name="T4" fmla="*/ 6 w 118"/>
                <a:gd name="T5" fmla="*/ 14 h 14"/>
                <a:gd name="T6" fmla="*/ 2 w 118"/>
                <a:gd name="T7" fmla="*/ 12 h 14"/>
                <a:gd name="T8" fmla="*/ 0 w 118"/>
                <a:gd name="T9" fmla="*/ 8 h 14"/>
                <a:gd name="T10" fmla="*/ 0 w 118"/>
                <a:gd name="T11" fmla="*/ 8 h 14"/>
                <a:gd name="T12" fmla="*/ 2 w 118"/>
                <a:gd name="T13" fmla="*/ 2 h 14"/>
                <a:gd name="T14" fmla="*/ 6 w 118"/>
                <a:gd name="T15" fmla="*/ 0 h 14"/>
                <a:gd name="T16" fmla="*/ 112 w 118"/>
                <a:gd name="T17" fmla="*/ 0 h 14"/>
                <a:gd name="T18" fmla="*/ 112 w 118"/>
                <a:gd name="T19" fmla="*/ 0 h 14"/>
                <a:gd name="T20" fmla="*/ 116 w 118"/>
                <a:gd name="T21" fmla="*/ 2 h 14"/>
                <a:gd name="T22" fmla="*/ 118 w 118"/>
                <a:gd name="T23" fmla="*/ 8 h 14"/>
                <a:gd name="T24" fmla="*/ 118 w 118"/>
                <a:gd name="T25" fmla="*/ 8 h 14"/>
                <a:gd name="T26" fmla="*/ 116 w 118"/>
                <a:gd name="T27" fmla="*/ 12 h 14"/>
                <a:gd name="T28" fmla="*/ 112 w 118"/>
                <a:gd name="T29" fmla="*/ 14 h 14"/>
                <a:gd name="T30" fmla="*/ 112 w 11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4">
                  <a:moveTo>
                    <a:pt x="112" y="14"/>
                  </a:moveTo>
                  <a:lnTo>
                    <a:pt x="6" y="14"/>
                  </a:lnTo>
                  <a:lnTo>
                    <a:pt x="6" y="14"/>
                  </a:lnTo>
                  <a:lnTo>
                    <a:pt x="2" y="12"/>
                  </a:lnTo>
                  <a:lnTo>
                    <a:pt x="0" y="8"/>
                  </a:lnTo>
                  <a:lnTo>
                    <a:pt x="0" y="8"/>
                  </a:lnTo>
                  <a:lnTo>
                    <a:pt x="2" y="2"/>
                  </a:lnTo>
                  <a:lnTo>
                    <a:pt x="6" y="0"/>
                  </a:lnTo>
                  <a:lnTo>
                    <a:pt x="112" y="0"/>
                  </a:lnTo>
                  <a:lnTo>
                    <a:pt x="112" y="0"/>
                  </a:lnTo>
                  <a:lnTo>
                    <a:pt x="116" y="2"/>
                  </a:lnTo>
                  <a:lnTo>
                    <a:pt x="118" y="8"/>
                  </a:lnTo>
                  <a:lnTo>
                    <a:pt x="118" y="8"/>
                  </a:lnTo>
                  <a:lnTo>
                    <a:pt x="116" y="12"/>
                  </a:lnTo>
                  <a:lnTo>
                    <a:pt x="112" y="14"/>
                  </a:lnTo>
                  <a:lnTo>
                    <a:pt x="112"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72" name="グループ化 1371"/>
          <p:cNvGrpSpPr/>
          <p:nvPr/>
        </p:nvGrpSpPr>
        <p:grpSpPr>
          <a:xfrm>
            <a:off x="4371747" y="3789738"/>
            <a:ext cx="326195" cy="326195"/>
            <a:chOff x="4808538" y="4448175"/>
            <a:chExt cx="479425" cy="479425"/>
          </a:xfrm>
        </p:grpSpPr>
        <p:sp>
          <p:nvSpPr>
            <p:cNvPr id="1373" name="Freeform 125"/>
            <p:cNvSpPr>
              <a:spLocks/>
            </p:cNvSpPr>
            <p:nvPr/>
          </p:nvSpPr>
          <p:spPr bwMode="auto">
            <a:xfrm>
              <a:off x="4808538" y="4448175"/>
              <a:ext cx="479425" cy="479425"/>
            </a:xfrm>
            <a:custGeom>
              <a:avLst/>
              <a:gdLst>
                <a:gd name="T0" fmla="*/ 302 w 302"/>
                <a:gd name="T1" fmla="*/ 150 h 302"/>
                <a:gd name="T2" fmla="*/ 298 w 302"/>
                <a:gd name="T3" fmla="*/ 182 h 302"/>
                <a:gd name="T4" fmla="*/ 290 w 302"/>
                <a:gd name="T5" fmla="*/ 210 h 302"/>
                <a:gd name="T6" fmla="*/ 276 w 302"/>
                <a:gd name="T7" fmla="*/ 236 h 302"/>
                <a:gd name="T8" fmla="*/ 256 w 302"/>
                <a:gd name="T9" fmla="*/ 258 h 302"/>
                <a:gd name="T10" fmla="*/ 234 w 302"/>
                <a:gd name="T11" fmla="*/ 276 h 302"/>
                <a:gd name="T12" fmla="*/ 210 w 302"/>
                <a:gd name="T13" fmla="*/ 290 h 302"/>
                <a:gd name="T14" fmla="*/ 180 w 302"/>
                <a:gd name="T15" fmla="*/ 298 h 302"/>
                <a:gd name="T16" fmla="*/ 150 w 302"/>
                <a:gd name="T17" fmla="*/ 302 h 302"/>
                <a:gd name="T18" fmla="*/ 134 w 302"/>
                <a:gd name="T19" fmla="*/ 302 h 302"/>
                <a:gd name="T20" fmla="*/ 106 w 302"/>
                <a:gd name="T21" fmla="*/ 296 h 302"/>
                <a:gd name="T22" fmla="*/ 78 w 302"/>
                <a:gd name="T23" fmla="*/ 284 h 302"/>
                <a:gd name="T24" fmla="*/ 54 w 302"/>
                <a:gd name="T25" fmla="*/ 268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4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6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2"/>
                  </a:lnTo>
                  <a:lnTo>
                    <a:pt x="294" y="196"/>
                  </a:lnTo>
                  <a:lnTo>
                    <a:pt x="290" y="210"/>
                  </a:lnTo>
                  <a:lnTo>
                    <a:pt x="282" y="222"/>
                  </a:lnTo>
                  <a:lnTo>
                    <a:pt x="276" y="236"/>
                  </a:lnTo>
                  <a:lnTo>
                    <a:pt x="266" y="246"/>
                  </a:lnTo>
                  <a:lnTo>
                    <a:pt x="256" y="258"/>
                  </a:lnTo>
                  <a:lnTo>
                    <a:pt x="246" y="268"/>
                  </a:lnTo>
                  <a:lnTo>
                    <a:pt x="234" y="276"/>
                  </a:lnTo>
                  <a:lnTo>
                    <a:pt x="222" y="284"/>
                  </a:lnTo>
                  <a:lnTo>
                    <a:pt x="210" y="290"/>
                  </a:lnTo>
                  <a:lnTo>
                    <a:pt x="196" y="296"/>
                  </a:lnTo>
                  <a:lnTo>
                    <a:pt x="180" y="298"/>
                  </a:lnTo>
                  <a:lnTo>
                    <a:pt x="166" y="302"/>
                  </a:lnTo>
                  <a:lnTo>
                    <a:pt x="150" y="302"/>
                  </a:lnTo>
                  <a:lnTo>
                    <a:pt x="150" y="302"/>
                  </a:lnTo>
                  <a:lnTo>
                    <a:pt x="134" y="302"/>
                  </a:lnTo>
                  <a:lnTo>
                    <a:pt x="120" y="298"/>
                  </a:lnTo>
                  <a:lnTo>
                    <a:pt x="106" y="296"/>
                  </a:lnTo>
                  <a:lnTo>
                    <a:pt x="92" y="290"/>
                  </a:lnTo>
                  <a:lnTo>
                    <a:pt x="78" y="284"/>
                  </a:lnTo>
                  <a:lnTo>
                    <a:pt x="66" y="276"/>
                  </a:lnTo>
                  <a:lnTo>
                    <a:pt x="54" y="268"/>
                  </a:lnTo>
                  <a:lnTo>
                    <a:pt x="44" y="258"/>
                  </a:lnTo>
                  <a:lnTo>
                    <a:pt x="34" y="246"/>
                  </a:lnTo>
                  <a:lnTo>
                    <a:pt x="26" y="236"/>
                  </a:lnTo>
                  <a:lnTo>
                    <a:pt x="18" y="222"/>
                  </a:lnTo>
                  <a:lnTo>
                    <a:pt x="12" y="210"/>
                  </a:lnTo>
                  <a:lnTo>
                    <a:pt x="6" y="196"/>
                  </a:lnTo>
                  <a:lnTo>
                    <a:pt x="2" y="182"/>
                  </a:lnTo>
                  <a:lnTo>
                    <a:pt x="0" y="166"/>
                  </a:lnTo>
                  <a:lnTo>
                    <a:pt x="0" y="150"/>
                  </a:lnTo>
                  <a:lnTo>
                    <a:pt x="0" y="150"/>
                  </a:lnTo>
                  <a:lnTo>
                    <a:pt x="0" y="136"/>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4"/>
                  </a:lnTo>
                  <a:lnTo>
                    <a:pt x="134" y="0"/>
                  </a:lnTo>
                  <a:lnTo>
                    <a:pt x="150" y="0"/>
                  </a:lnTo>
                  <a:lnTo>
                    <a:pt x="150" y="0"/>
                  </a:lnTo>
                  <a:lnTo>
                    <a:pt x="166" y="0"/>
                  </a:lnTo>
                  <a:lnTo>
                    <a:pt x="180" y="4"/>
                  </a:lnTo>
                  <a:lnTo>
                    <a:pt x="196" y="6"/>
                  </a:lnTo>
                  <a:lnTo>
                    <a:pt x="210"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6"/>
                  </a:lnTo>
                  <a:lnTo>
                    <a:pt x="302" y="150"/>
                  </a:lnTo>
                  <a:lnTo>
                    <a:pt x="302" y="15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4" name="Freeform 126"/>
            <p:cNvSpPr>
              <a:spLocks/>
            </p:cNvSpPr>
            <p:nvPr/>
          </p:nvSpPr>
          <p:spPr bwMode="auto">
            <a:xfrm>
              <a:off x="4818063" y="4460875"/>
              <a:ext cx="457200" cy="454025"/>
            </a:xfrm>
            <a:custGeom>
              <a:avLst/>
              <a:gdLst>
                <a:gd name="T0" fmla="*/ 144 w 288"/>
                <a:gd name="T1" fmla="*/ 286 h 286"/>
                <a:gd name="T2" fmla="*/ 116 w 288"/>
                <a:gd name="T3" fmla="*/ 284 h 286"/>
                <a:gd name="T4" fmla="*/ 88 w 288"/>
                <a:gd name="T5" fmla="*/ 276 h 286"/>
                <a:gd name="T6" fmla="*/ 64 w 288"/>
                <a:gd name="T7" fmla="*/ 262 h 286"/>
                <a:gd name="T8" fmla="*/ 42 w 288"/>
                <a:gd name="T9" fmla="*/ 244 h 286"/>
                <a:gd name="T10" fmla="*/ 26 w 288"/>
                <a:gd name="T11" fmla="*/ 224 h 286"/>
                <a:gd name="T12" fmla="*/ 12 w 288"/>
                <a:gd name="T13" fmla="*/ 198 h 286"/>
                <a:gd name="T14" fmla="*/ 4 w 288"/>
                <a:gd name="T15" fmla="*/ 172 h 286"/>
                <a:gd name="T16" fmla="*/ 0 w 288"/>
                <a:gd name="T17" fmla="*/ 142 h 286"/>
                <a:gd name="T18" fmla="*/ 2 w 288"/>
                <a:gd name="T19" fmla="*/ 128 h 286"/>
                <a:gd name="T20" fmla="*/ 8 w 288"/>
                <a:gd name="T21" fmla="*/ 100 h 286"/>
                <a:gd name="T22" fmla="*/ 18 w 288"/>
                <a:gd name="T23" fmla="*/ 74 h 286"/>
                <a:gd name="T24" fmla="*/ 34 w 288"/>
                <a:gd name="T25" fmla="*/ 52 h 286"/>
                <a:gd name="T26" fmla="*/ 54 w 288"/>
                <a:gd name="T27" fmla="*/ 32 h 286"/>
                <a:gd name="T28" fmla="*/ 76 w 288"/>
                <a:gd name="T29" fmla="*/ 16 h 286"/>
                <a:gd name="T30" fmla="*/ 102 w 288"/>
                <a:gd name="T31" fmla="*/ 6 h 286"/>
                <a:gd name="T32" fmla="*/ 130 w 288"/>
                <a:gd name="T33" fmla="*/ 0 h 286"/>
                <a:gd name="T34" fmla="*/ 144 w 288"/>
                <a:gd name="T35" fmla="*/ 0 h 286"/>
                <a:gd name="T36" fmla="*/ 174 w 288"/>
                <a:gd name="T37" fmla="*/ 2 h 286"/>
                <a:gd name="T38" fmla="*/ 200 w 288"/>
                <a:gd name="T39" fmla="*/ 10 h 286"/>
                <a:gd name="T40" fmla="*/ 224 w 288"/>
                <a:gd name="T41" fmla="*/ 24 h 286"/>
                <a:gd name="T42" fmla="*/ 246 w 288"/>
                <a:gd name="T43" fmla="*/ 42 h 286"/>
                <a:gd name="T44" fmla="*/ 264 w 288"/>
                <a:gd name="T45" fmla="*/ 62 h 286"/>
                <a:gd name="T46" fmla="*/ 276 w 288"/>
                <a:gd name="T47" fmla="*/ 88 h 286"/>
                <a:gd name="T48" fmla="*/ 284 w 288"/>
                <a:gd name="T49" fmla="*/ 114 h 286"/>
                <a:gd name="T50" fmla="*/ 288 w 288"/>
                <a:gd name="T51" fmla="*/ 142 h 286"/>
                <a:gd name="T52" fmla="*/ 286 w 288"/>
                <a:gd name="T53" fmla="*/ 158 h 286"/>
                <a:gd name="T54" fmla="*/ 282 w 288"/>
                <a:gd name="T55" fmla="*/ 186 h 286"/>
                <a:gd name="T56" fmla="*/ 270 w 288"/>
                <a:gd name="T57" fmla="*/ 212 h 286"/>
                <a:gd name="T58" fmla="*/ 254 w 288"/>
                <a:gd name="T59" fmla="*/ 234 h 286"/>
                <a:gd name="T60" fmla="*/ 236 w 288"/>
                <a:gd name="T61" fmla="*/ 254 h 286"/>
                <a:gd name="T62" fmla="*/ 212 w 288"/>
                <a:gd name="T63" fmla="*/ 268 h 286"/>
                <a:gd name="T64" fmla="*/ 186 w 288"/>
                <a:gd name="T65" fmla="*/ 280 h 286"/>
                <a:gd name="T66" fmla="*/ 158 w 288"/>
                <a:gd name="T67" fmla="*/ 286 h 286"/>
                <a:gd name="T68" fmla="*/ 144 w 288"/>
                <a:gd name="T6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286">
                  <a:moveTo>
                    <a:pt x="144" y="286"/>
                  </a:moveTo>
                  <a:lnTo>
                    <a:pt x="144" y="286"/>
                  </a:lnTo>
                  <a:lnTo>
                    <a:pt x="130" y="286"/>
                  </a:lnTo>
                  <a:lnTo>
                    <a:pt x="116" y="284"/>
                  </a:lnTo>
                  <a:lnTo>
                    <a:pt x="102" y="280"/>
                  </a:lnTo>
                  <a:lnTo>
                    <a:pt x="88" y="276"/>
                  </a:lnTo>
                  <a:lnTo>
                    <a:pt x="76" y="268"/>
                  </a:lnTo>
                  <a:lnTo>
                    <a:pt x="64" y="262"/>
                  </a:lnTo>
                  <a:lnTo>
                    <a:pt x="54" y="254"/>
                  </a:lnTo>
                  <a:lnTo>
                    <a:pt x="42" y="244"/>
                  </a:lnTo>
                  <a:lnTo>
                    <a:pt x="34" y="234"/>
                  </a:lnTo>
                  <a:lnTo>
                    <a:pt x="26" y="224"/>
                  </a:lnTo>
                  <a:lnTo>
                    <a:pt x="18" y="212"/>
                  </a:lnTo>
                  <a:lnTo>
                    <a:pt x="12" y="198"/>
                  </a:lnTo>
                  <a:lnTo>
                    <a:pt x="8" y="186"/>
                  </a:lnTo>
                  <a:lnTo>
                    <a:pt x="4" y="172"/>
                  </a:lnTo>
                  <a:lnTo>
                    <a:pt x="2" y="158"/>
                  </a:lnTo>
                  <a:lnTo>
                    <a:pt x="0" y="142"/>
                  </a:lnTo>
                  <a:lnTo>
                    <a:pt x="0" y="142"/>
                  </a:lnTo>
                  <a:lnTo>
                    <a:pt x="2" y="128"/>
                  </a:lnTo>
                  <a:lnTo>
                    <a:pt x="4" y="114"/>
                  </a:lnTo>
                  <a:lnTo>
                    <a:pt x="8" y="100"/>
                  </a:lnTo>
                  <a:lnTo>
                    <a:pt x="12" y="88"/>
                  </a:lnTo>
                  <a:lnTo>
                    <a:pt x="18" y="74"/>
                  </a:lnTo>
                  <a:lnTo>
                    <a:pt x="26" y="62"/>
                  </a:lnTo>
                  <a:lnTo>
                    <a:pt x="34" y="52"/>
                  </a:lnTo>
                  <a:lnTo>
                    <a:pt x="42" y="42"/>
                  </a:lnTo>
                  <a:lnTo>
                    <a:pt x="54" y="32"/>
                  </a:lnTo>
                  <a:lnTo>
                    <a:pt x="64" y="24"/>
                  </a:lnTo>
                  <a:lnTo>
                    <a:pt x="76" y="16"/>
                  </a:lnTo>
                  <a:lnTo>
                    <a:pt x="88" y="10"/>
                  </a:lnTo>
                  <a:lnTo>
                    <a:pt x="102" y="6"/>
                  </a:lnTo>
                  <a:lnTo>
                    <a:pt x="116" y="2"/>
                  </a:lnTo>
                  <a:lnTo>
                    <a:pt x="130" y="0"/>
                  </a:lnTo>
                  <a:lnTo>
                    <a:pt x="144" y="0"/>
                  </a:lnTo>
                  <a:lnTo>
                    <a:pt x="144" y="0"/>
                  </a:lnTo>
                  <a:lnTo>
                    <a:pt x="158" y="0"/>
                  </a:lnTo>
                  <a:lnTo>
                    <a:pt x="174" y="2"/>
                  </a:lnTo>
                  <a:lnTo>
                    <a:pt x="186" y="6"/>
                  </a:lnTo>
                  <a:lnTo>
                    <a:pt x="200" y="10"/>
                  </a:lnTo>
                  <a:lnTo>
                    <a:pt x="212" y="16"/>
                  </a:lnTo>
                  <a:lnTo>
                    <a:pt x="224" y="24"/>
                  </a:lnTo>
                  <a:lnTo>
                    <a:pt x="236" y="32"/>
                  </a:lnTo>
                  <a:lnTo>
                    <a:pt x="246" y="42"/>
                  </a:lnTo>
                  <a:lnTo>
                    <a:pt x="254" y="52"/>
                  </a:lnTo>
                  <a:lnTo>
                    <a:pt x="264" y="62"/>
                  </a:lnTo>
                  <a:lnTo>
                    <a:pt x="270" y="74"/>
                  </a:lnTo>
                  <a:lnTo>
                    <a:pt x="276" y="88"/>
                  </a:lnTo>
                  <a:lnTo>
                    <a:pt x="282" y="100"/>
                  </a:lnTo>
                  <a:lnTo>
                    <a:pt x="284" y="114"/>
                  </a:lnTo>
                  <a:lnTo>
                    <a:pt x="286" y="128"/>
                  </a:lnTo>
                  <a:lnTo>
                    <a:pt x="288" y="142"/>
                  </a:lnTo>
                  <a:lnTo>
                    <a:pt x="288" y="142"/>
                  </a:lnTo>
                  <a:lnTo>
                    <a:pt x="286" y="158"/>
                  </a:lnTo>
                  <a:lnTo>
                    <a:pt x="284" y="172"/>
                  </a:lnTo>
                  <a:lnTo>
                    <a:pt x="282" y="186"/>
                  </a:lnTo>
                  <a:lnTo>
                    <a:pt x="276" y="198"/>
                  </a:lnTo>
                  <a:lnTo>
                    <a:pt x="270" y="212"/>
                  </a:lnTo>
                  <a:lnTo>
                    <a:pt x="264" y="224"/>
                  </a:lnTo>
                  <a:lnTo>
                    <a:pt x="254" y="234"/>
                  </a:lnTo>
                  <a:lnTo>
                    <a:pt x="246" y="244"/>
                  </a:lnTo>
                  <a:lnTo>
                    <a:pt x="236" y="254"/>
                  </a:lnTo>
                  <a:lnTo>
                    <a:pt x="224" y="262"/>
                  </a:lnTo>
                  <a:lnTo>
                    <a:pt x="212" y="268"/>
                  </a:lnTo>
                  <a:lnTo>
                    <a:pt x="200" y="276"/>
                  </a:lnTo>
                  <a:lnTo>
                    <a:pt x="186" y="280"/>
                  </a:lnTo>
                  <a:lnTo>
                    <a:pt x="174" y="284"/>
                  </a:lnTo>
                  <a:lnTo>
                    <a:pt x="158" y="286"/>
                  </a:lnTo>
                  <a:lnTo>
                    <a:pt x="144" y="286"/>
                  </a:lnTo>
                  <a:lnTo>
                    <a:pt x="144"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5" name="Freeform 127"/>
            <p:cNvSpPr>
              <a:spLocks/>
            </p:cNvSpPr>
            <p:nvPr/>
          </p:nvSpPr>
          <p:spPr bwMode="auto">
            <a:xfrm>
              <a:off x="5018088" y="46577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18 h 38"/>
                <a:gd name="T22" fmla="*/ 0 w 38"/>
                <a:gd name="T23" fmla="*/ 18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18" y="38"/>
                  </a:lnTo>
                  <a:lnTo>
                    <a:pt x="18" y="38"/>
                  </a:lnTo>
                  <a:lnTo>
                    <a:pt x="10" y="36"/>
                  </a:lnTo>
                  <a:lnTo>
                    <a:pt x="4" y="32"/>
                  </a:lnTo>
                  <a:lnTo>
                    <a:pt x="0" y="26"/>
                  </a:lnTo>
                  <a:lnTo>
                    <a:pt x="0" y="18"/>
                  </a:lnTo>
                  <a:lnTo>
                    <a:pt x="0" y="18"/>
                  </a:lnTo>
                  <a:lnTo>
                    <a:pt x="0" y="12"/>
                  </a:lnTo>
                  <a:lnTo>
                    <a:pt x="4" y="6"/>
                  </a:lnTo>
                  <a:lnTo>
                    <a:pt x="10" y="2"/>
                  </a:lnTo>
                  <a:lnTo>
                    <a:pt x="18" y="0"/>
                  </a:lnTo>
                  <a:lnTo>
                    <a:pt x="18" y="0"/>
                  </a:lnTo>
                  <a:lnTo>
                    <a:pt x="26" y="2"/>
                  </a:lnTo>
                  <a:lnTo>
                    <a:pt x="32" y="6"/>
                  </a:lnTo>
                  <a:lnTo>
                    <a:pt x="36" y="12"/>
                  </a:lnTo>
                  <a:lnTo>
                    <a:pt x="38" y="18"/>
                  </a:lnTo>
                  <a:lnTo>
                    <a:pt x="38"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6" name="Freeform 128"/>
            <p:cNvSpPr>
              <a:spLocks/>
            </p:cNvSpPr>
            <p:nvPr/>
          </p:nvSpPr>
          <p:spPr bwMode="auto">
            <a:xfrm>
              <a:off x="5027613" y="4670425"/>
              <a:ext cx="38100" cy="34925"/>
            </a:xfrm>
            <a:custGeom>
              <a:avLst/>
              <a:gdLst>
                <a:gd name="T0" fmla="*/ 12 w 24"/>
                <a:gd name="T1" fmla="*/ 22 h 22"/>
                <a:gd name="T2" fmla="*/ 12 w 24"/>
                <a:gd name="T3" fmla="*/ 22 h 22"/>
                <a:gd name="T4" fmla="*/ 8 w 24"/>
                <a:gd name="T5" fmla="*/ 22 h 22"/>
                <a:gd name="T6" fmla="*/ 4 w 24"/>
                <a:gd name="T7" fmla="*/ 18 h 22"/>
                <a:gd name="T8" fmla="*/ 2 w 24"/>
                <a:gd name="T9" fmla="*/ 16 h 22"/>
                <a:gd name="T10" fmla="*/ 0 w 24"/>
                <a:gd name="T11" fmla="*/ 10 h 22"/>
                <a:gd name="T12" fmla="*/ 0 w 24"/>
                <a:gd name="T13" fmla="*/ 10 h 22"/>
                <a:gd name="T14" fmla="*/ 2 w 24"/>
                <a:gd name="T15" fmla="*/ 6 h 22"/>
                <a:gd name="T16" fmla="*/ 4 w 24"/>
                <a:gd name="T17" fmla="*/ 2 h 22"/>
                <a:gd name="T18" fmla="*/ 8 w 24"/>
                <a:gd name="T19" fmla="*/ 0 h 22"/>
                <a:gd name="T20" fmla="*/ 12 w 24"/>
                <a:gd name="T21" fmla="*/ 0 h 22"/>
                <a:gd name="T22" fmla="*/ 12 w 24"/>
                <a:gd name="T23" fmla="*/ 0 h 22"/>
                <a:gd name="T24" fmla="*/ 16 w 24"/>
                <a:gd name="T25" fmla="*/ 0 h 22"/>
                <a:gd name="T26" fmla="*/ 20 w 24"/>
                <a:gd name="T27" fmla="*/ 2 h 22"/>
                <a:gd name="T28" fmla="*/ 22 w 24"/>
                <a:gd name="T29" fmla="*/ 6 h 22"/>
                <a:gd name="T30" fmla="*/ 24 w 24"/>
                <a:gd name="T31" fmla="*/ 10 h 22"/>
                <a:gd name="T32" fmla="*/ 24 w 24"/>
                <a:gd name="T33" fmla="*/ 10 h 22"/>
                <a:gd name="T34" fmla="*/ 22 w 24"/>
                <a:gd name="T35" fmla="*/ 16 h 22"/>
                <a:gd name="T36" fmla="*/ 20 w 24"/>
                <a:gd name="T37" fmla="*/ 18 h 22"/>
                <a:gd name="T38" fmla="*/ 16 w 24"/>
                <a:gd name="T39" fmla="*/ 22 h 22"/>
                <a:gd name="T40" fmla="*/ 12 w 24"/>
                <a:gd name="T41" fmla="*/ 22 h 22"/>
                <a:gd name="T42" fmla="*/ 12 w 24"/>
                <a:gd name="T4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12" y="22"/>
                  </a:moveTo>
                  <a:lnTo>
                    <a:pt x="12" y="22"/>
                  </a:lnTo>
                  <a:lnTo>
                    <a:pt x="8" y="22"/>
                  </a:lnTo>
                  <a:lnTo>
                    <a:pt x="4" y="18"/>
                  </a:lnTo>
                  <a:lnTo>
                    <a:pt x="2" y="16"/>
                  </a:lnTo>
                  <a:lnTo>
                    <a:pt x="0" y="10"/>
                  </a:lnTo>
                  <a:lnTo>
                    <a:pt x="0" y="10"/>
                  </a:lnTo>
                  <a:lnTo>
                    <a:pt x="2" y="6"/>
                  </a:lnTo>
                  <a:lnTo>
                    <a:pt x="4" y="2"/>
                  </a:lnTo>
                  <a:lnTo>
                    <a:pt x="8" y="0"/>
                  </a:lnTo>
                  <a:lnTo>
                    <a:pt x="12" y="0"/>
                  </a:lnTo>
                  <a:lnTo>
                    <a:pt x="12" y="0"/>
                  </a:lnTo>
                  <a:lnTo>
                    <a:pt x="16" y="0"/>
                  </a:lnTo>
                  <a:lnTo>
                    <a:pt x="20" y="2"/>
                  </a:lnTo>
                  <a:lnTo>
                    <a:pt x="22" y="6"/>
                  </a:lnTo>
                  <a:lnTo>
                    <a:pt x="24" y="10"/>
                  </a:lnTo>
                  <a:lnTo>
                    <a:pt x="24" y="10"/>
                  </a:lnTo>
                  <a:lnTo>
                    <a:pt x="22" y="16"/>
                  </a:lnTo>
                  <a:lnTo>
                    <a:pt x="20" y="18"/>
                  </a:lnTo>
                  <a:lnTo>
                    <a:pt x="16" y="22"/>
                  </a:lnTo>
                  <a:lnTo>
                    <a:pt x="12" y="22"/>
                  </a:lnTo>
                  <a:lnTo>
                    <a:pt x="1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7" name="Freeform 129"/>
            <p:cNvSpPr>
              <a:spLocks/>
            </p:cNvSpPr>
            <p:nvPr/>
          </p:nvSpPr>
          <p:spPr bwMode="auto">
            <a:xfrm>
              <a:off x="4986338" y="4492625"/>
              <a:ext cx="120650" cy="117475"/>
            </a:xfrm>
            <a:custGeom>
              <a:avLst/>
              <a:gdLst>
                <a:gd name="T0" fmla="*/ 76 w 76"/>
                <a:gd name="T1" fmla="*/ 36 h 74"/>
                <a:gd name="T2" fmla="*/ 76 w 76"/>
                <a:gd name="T3" fmla="*/ 36 h 74"/>
                <a:gd name="T4" fmla="*/ 76 w 76"/>
                <a:gd name="T5" fmla="*/ 44 h 74"/>
                <a:gd name="T6" fmla="*/ 74 w 76"/>
                <a:gd name="T7" fmla="*/ 52 h 74"/>
                <a:gd name="T8" fmla="*/ 70 w 76"/>
                <a:gd name="T9" fmla="*/ 58 h 74"/>
                <a:gd name="T10" fmla="*/ 64 w 76"/>
                <a:gd name="T11" fmla="*/ 64 h 74"/>
                <a:gd name="T12" fmla="*/ 60 w 76"/>
                <a:gd name="T13" fmla="*/ 68 h 74"/>
                <a:gd name="T14" fmla="*/ 52 w 76"/>
                <a:gd name="T15" fmla="*/ 72 h 74"/>
                <a:gd name="T16" fmla="*/ 46 w 76"/>
                <a:gd name="T17" fmla="*/ 74 h 74"/>
                <a:gd name="T18" fmla="*/ 38 w 76"/>
                <a:gd name="T19" fmla="*/ 74 h 74"/>
                <a:gd name="T20" fmla="*/ 38 w 76"/>
                <a:gd name="T21" fmla="*/ 74 h 74"/>
                <a:gd name="T22" fmla="*/ 30 w 76"/>
                <a:gd name="T23" fmla="*/ 74 h 74"/>
                <a:gd name="T24" fmla="*/ 24 w 76"/>
                <a:gd name="T25" fmla="*/ 72 h 74"/>
                <a:gd name="T26" fmla="*/ 18 w 76"/>
                <a:gd name="T27" fmla="*/ 68 h 74"/>
                <a:gd name="T28" fmla="*/ 12 w 76"/>
                <a:gd name="T29" fmla="*/ 64 h 74"/>
                <a:gd name="T30" fmla="*/ 6 w 76"/>
                <a:gd name="T31" fmla="*/ 58 h 74"/>
                <a:gd name="T32" fmla="*/ 4 w 76"/>
                <a:gd name="T33" fmla="*/ 52 h 74"/>
                <a:gd name="T34" fmla="*/ 2 w 76"/>
                <a:gd name="T35" fmla="*/ 44 h 74"/>
                <a:gd name="T36" fmla="*/ 0 w 76"/>
                <a:gd name="T37" fmla="*/ 36 h 74"/>
                <a:gd name="T38" fmla="*/ 0 w 76"/>
                <a:gd name="T39" fmla="*/ 36 h 74"/>
                <a:gd name="T40" fmla="*/ 2 w 76"/>
                <a:gd name="T41" fmla="*/ 30 h 74"/>
                <a:gd name="T42" fmla="*/ 4 w 76"/>
                <a:gd name="T43" fmla="*/ 22 h 74"/>
                <a:gd name="T44" fmla="*/ 6 w 76"/>
                <a:gd name="T45" fmla="*/ 16 h 74"/>
                <a:gd name="T46" fmla="*/ 12 w 76"/>
                <a:gd name="T47" fmla="*/ 10 h 74"/>
                <a:gd name="T48" fmla="*/ 18 w 76"/>
                <a:gd name="T49" fmla="*/ 6 h 74"/>
                <a:gd name="T50" fmla="*/ 24 w 76"/>
                <a:gd name="T51" fmla="*/ 2 h 74"/>
                <a:gd name="T52" fmla="*/ 30 w 76"/>
                <a:gd name="T53" fmla="*/ 0 h 74"/>
                <a:gd name="T54" fmla="*/ 38 w 76"/>
                <a:gd name="T55" fmla="*/ 0 h 74"/>
                <a:gd name="T56" fmla="*/ 38 w 76"/>
                <a:gd name="T57" fmla="*/ 0 h 74"/>
                <a:gd name="T58" fmla="*/ 46 w 76"/>
                <a:gd name="T59" fmla="*/ 0 h 74"/>
                <a:gd name="T60" fmla="*/ 52 w 76"/>
                <a:gd name="T61" fmla="*/ 2 h 74"/>
                <a:gd name="T62" fmla="*/ 60 w 76"/>
                <a:gd name="T63" fmla="*/ 6 h 74"/>
                <a:gd name="T64" fmla="*/ 64 w 76"/>
                <a:gd name="T65" fmla="*/ 10 h 74"/>
                <a:gd name="T66" fmla="*/ 70 w 76"/>
                <a:gd name="T67" fmla="*/ 16 h 74"/>
                <a:gd name="T68" fmla="*/ 74 w 76"/>
                <a:gd name="T69" fmla="*/ 22 h 74"/>
                <a:gd name="T70" fmla="*/ 76 w 76"/>
                <a:gd name="T71" fmla="*/ 30 h 74"/>
                <a:gd name="T72" fmla="*/ 76 w 76"/>
                <a:gd name="T73" fmla="*/ 36 h 74"/>
                <a:gd name="T74" fmla="*/ 76 w 76"/>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6" y="36"/>
                  </a:moveTo>
                  <a:lnTo>
                    <a:pt x="76" y="36"/>
                  </a:lnTo>
                  <a:lnTo>
                    <a:pt x="76" y="44"/>
                  </a:lnTo>
                  <a:lnTo>
                    <a:pt x="74" y="52"/>
                  </a:lnTo>
                  <a:lnTo>
                    <a:pt x="70" y="58"/>
                  </a:lnTo>
                  <a:lnTo>
                    <a:pt x="64" y="64"/>
                  </a:lnTo>
                  <a:lnTo>
                    <a:pt x="60" y="68"/>
                  </a:lnTo>
                  <a:lnTo>
                    <a:pt x="52" y="72"/>
                  </a:lnTo>
                  <a:lnTo>
                    <a:pt x="46" y="74"/>
                  </a:lnTo>
                  <a:lnTo>
                    <a:pt x="38" y="74"/>
                  </a:lnTo>
                  <a:lnTo>
                    <a:pt x="38" y="74"/>
                  </a:lnTo>
                  <a:lnTo>
                    <a:pt x="30" y="74"/>
                  </a:lnTo>
                  <a:lnTo>
                    <a:pt x="24" y="72"/>
                  </a:lnTo>
                  <a:lnTo>
                    <a:pt x="18" y="68"/>
                  </a:lnTo>
                  <a:lnTo>
                    <a:pt x="12" y="64"/>
                  </a:lnTo>
                  <a:lnTo>
                    <a:pt x="6" y="58"/>
                  </a:lnTo>
                  <a:lnTo>
                    <a:pt x="4" y="52"/>
                  </a:lnTo>
                  <a:lnTo>
                    <a:pt x="2" y="44"/>
                  </a:lnTo>
                  <a:lnTo>
                    <a:pt x="0" y="36"/>
                  </a:lnTo>
                  <a:lnTo>
                    <a:pt x="0" y="36"/>
                  </a:lnTo>
                  <a:lnTo>
                    <a:pt x="2" y="30"/>
                  </a:lnTo>
                  <a:lnTo>
                    <a:pt x="4" y="22"/>
                  </a:lnTo>
                  <a:lnTo>
                    <a:pt x="6" y="16"/>
                  </a:lnTo>
                  <a:lnTo>
                    <a:pt x="12" y="10"/>
                  </a:lnTo>
                  <a:lnTo>
                    <a:pt x="18"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6"/>
                  </a:lnTo>
                  <a:lnTo>
                    <a:pt x="76" y="3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8" name="Freeform 130"/>
            <p:cNvSpPr>
              <a:spLocks/>
            </p:cNvSpPr>
            <p:nvPr/>
          </p:nvSpPr>
          <p:spPr bwMode="auto">
            <a:xfrm>
              <a:off x="4999038" y="4502150"/>
              <a:ext cx="95250" cy="95250"/>
            </a:xfrm>
            <a:custGeom>
              <a:avLst/>
              <a:gdLst>
                <a:gd name="T0" fmla="*/ 30 w 60"/>
                <a:gd name="T1" fmla="*/ 60 h 60"/>
                <a:gd name="T2" fmla="*/ 30 w 60"/>
                <a:gd name="T3" fmla="*/ 60 h 60"/>
                <a:gd name="T4" fmla="*/ 24 w 60"/>
                <a:gd name="T5" fmla="*/ 60 h 60"/>
                <a:gd name="T6" fmla="*/ 18 w 60"/>
                <a:gd name="T7" fmla="*/ 58 h 60"/>
                <a:gd name="T8" fmla="*/ 8 w 60"/>
                <a:gd name="T9" fmla="*/ 52 h 60"/>
                <a:gd name="T10" fmla="*/ 2 w 60"/>
                <a:gd name="T11" fmla="*/ 42 h 60"/>
                <a:gd name="T12" fmla="*/ 0 w 60"/>
                <a:gd name="T13" fmla="*/ 36 h 60"/>
                <a:gd name="T14" fmla="*/ 0 w 60"/>
                <a:gd name="T15" fmla="*/ 30 h 60"/>
                <a:gd name="T16" fmla="*/ 0 w 60"/>
                <a:gd name="T17" fmla="*/ 30 h 60"/>
                <a:gd name="T18" fmla="*/ 0 w 60"/>
                <a:gd name="T19" fmla="*/ 24 h 60"/>
                <a:gd name="T20" fmla="*/ 2 w 60"/>
                <a:gd name="T21" fmla="*/ 18 h 60"/>
                <a:gd name="T22" fmla="*/ 8 w 60"/>
                <a:gd name="T23" fmla="*/ 10 h 60"/>
                <a:gd name="T24" fmla="*/ 18 w 60"/>
                <a:gd name="T25" fmla="*/ 2 h 60"/>
                <a:gd name="T26" fmla="*/ 24 w 60"/>
                <a:gd name="T27" fmla="*/ 2 h 60"/>
                <a:gd name="T28" fmla="*/ 30 w 60"/>
                <a:gd name="T29" fmla="*/ 0 h 60"/>
                <a:gd name="T30" fmla="*/ 30 w 60"/>
                <a:gd name="T31" fmla="*/ 0 h 60"/>
                <a:gd name="T32" fmla="*/ 36 w 60"/>
                <a:gd name="T33" fmla="*/ 2 h 60"/>
                <a:gd name="T34" fmla="*/ 42 w 60"/>
                <a:gd name="T35" fmla="*/ 2 h 60"/>
                <a:gd name="T36" fmla="*/ 52 w 60"/>
                <a:gd name="T37" fmla="*/ 10 h 60"/>
                <a:gd name="T38" fmla="*/ 58 w 60"/>
                <a:gd name="T39" fmla="*/ 18 h 60"/>
                <a:gd name="T40" fmla="*/ 60 w 60"/>
                <a:gd name="T41" fmla="*/ 24 h 60"/>
                <a:gd name="T42" fmla="*/ 60 w 60"/>
                <a:gd name="T43" fmla="*/ 30 h 60"/>
                <a:gd name="T44" fmla="*/ 60 w 60"/>
                <a:gd name="T45" fmla="*/ 30 h 60"/>
                <a:gd name="T46" fmla="*/ 60 w 60"/>
                <a:gd name="T47" fmla="*/ 36 h 60"/>
                <a:gd name="T48" fmla="*/ 58 w 60"/>
                <a:gd name="T49" fmla="*/ 42 h 60"/>
                <a:gd name="T50" fmla="*/ 52 w 60"/>
                <a:gd name="T51" fmla="*/ 52 h 60"/>
                <a:gd name="T52" fmla="*/ 42 w 60"/>
                <a:gd name="T53" fmla="*/ 58 h 60"/>
                <a:gd name="T54" fmla="*/ 36 w 60"/>
                <a:gd name="T55" fmla="*/ 60 h 60"/>
                <a:gd name="T56" fmla="*/ 30 w 60"/>
                <a:gd name="T57" fmla="*/ 60 h 60"/>
                <a:gd name="T58" fmla="*/ 30 w 60"/>
                <a:gd name="T5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60"/>
                  </a:moveTo>
                  <a:lnTo>
                    <a:pt x="30" y="60"/>
                  </a:lnTo>
                  <a:lnTo>
                    <a:pt x="24" y="60"/>
                  </a:lnTo>
                  <a:lnTo>
                    <a:pt x="18" y="58"/>
                  </a:lnTo>
                  <a:lnTo>
                    <a:pt x="8" y="52"/>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2" y="2"/>
                  </a:lnTo>
                  <a:lnTo>
                    <a:pt x="52" y="10"/>
                  </a:lnTo>
                  <a:lnTo>
                    <a:pt x="58" y="18"/>
                  </a:lnTo>
                  <a:lnTo>
                    <a:pt x="60" y="24"/>
                  </a:lnTo>
                  <a:lnTo>
                    <a:pt x="60" y="30"/>
                  </a:lnTo>
                  <a:lnTo>
                    <a:pt x="60" y="30"/>
                  </a:lnTo>
                  <a:lnTo>
                    <a:pt x="60" y="36"/>
                  </a:lnTo>
                  <a:lnTo>
                    <a:pt x="58" y="42"/>
                  </a:lnTo>
                  <a:lnTo>
                    <a:pt x="52" y="52"/>
                  </a:lnTo>
                  <a:lnTo>
                    <a:pt x="42" y="58"/>
                  </a:lnTo>
                  <a:lnTo>
                    <a:pt x="36" y="60"/>
                  </a:lnTo>
                  <a:lnTo>
                    <a:pt x="30" y="60"/>
                  </a:lnTo>
                  <a:lnTo>
                    <a:pt x="30" y="6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9" name="Freeform 131"/>
            <p:cNvSpPr>
              <a:spLocks/>
            </p:cNvSpPr>
            <p:nvPr/>
          </p:nvSpPr>
          <p:spPr bwMode="auto">
            <a:xfrm>
              <a:off x="4856163" y="4584700"/>
              <a:ext cx="120650" cy="120650"/>
            </a:xfrm>
            <a:custGeom>
              <a:avLst/>
              <a:gdLst>
                <a:gd name="T0" fmla="*/ 50 w 76"/>
                <a:gd name="T1" fmla="*/ 2 h 76"/>
                <a:gd name="T2" fmla="*/ 50 w 76"/>
                <a:gd name="T3" fmla="*/ 2 h 76"/>
                <a:gd name="T4" fmla="*/ 56 w 76"/>
                <a:gd name="T5" fmla="*/ 6 h 76"/>
                <a:gd name="T6" fmla="*/ 62 w 76"/>
                <a:gd name="T7" fmla="*/ 10 h 76"/>
                <a:gd name="T8" fmla="*/ 68 w 76"/>
                <a:gd name="T9" fmla="*/ 16 h 76"/>
                <a:gd name="T10" fmla="*/ 72 w 76"/>
                <a:gd name="T11" fmla="*/ 22 h 76"/>
                <a:gd name="T12" fmla="*/ 74 w 76"/>
                <a:gd name="T13" fmla="*/ 28 h 76"/>
                <a:gd name="T14" fmla="*/ 76 w 76"/>
                <a:gd name="T15" fmla="*/ 36 h 76"/>
                <a:gd name="T16" fmla="*/ 76 w 76"/>
                <a:gd name="T17" fmla="*/ 42 h 76"/>
                <a:gd name="T18" fmla="*/ 74 w 76"/>
                <a:gd name="T19" fmla="*/ 50 h 76"/>
                <a:gd name="T20" fmla="*/ 74 w 76"/>
                <a:gd name="T21" fmla="*/ 50 h 76"/>
                <a:gd name="T22" fmla="*/ 72 w 76"/>
                <a:gd name="T23" fmla="*/ 56 h 76"/>
                <a:gd name="T24" fmla="*/ 66 w 76"/>
                <a:gd name="T25" fmla="*/ 64 h 76"/>
                <a:gd name="T26" fmla="*/ 62 w 76"/>
                <a:gd name="T27" fmla="*/ 68 h 76"/>
                <a:gd name="T28" fmla="*/ 56 w 76"/>
                <a:gd name="T29" fmla="*/ 72 h 76"/>
                <a:gd name="T30" fmla="*/ 48 w 76"/>
                <a:gd name="T31" fmla="*/ 74 h 76"/>
                <a:gd name="T32" fmla="*/ 42 w 76"/>
                <a:gd name="T33" fmla="*/ 76 h 76"/>
                <a:gd name="T34" fmla="*/ 34 w 76"/>
                <a:gd name="T35" fmla="*/ 76 h 76"/>
                <a:gd name="T36" fmla="*/ 26 w 76"/>
                <a:gd name="T37" fmla="*/ 74 h 76"/>
                <a:gd name="T38" fmla="*/ 26 w 76"/>
                <a:gd name="T39" fmla="*/ 74 h 76"/>
                <a:gd name="T40" fmla="*/ 20 w 76"/>
                <a:gd name="T41" fmla="*/ 72 h 76"/>
                <a:gd name="T42" fmla="*/ 14 w 76"/>
                <a:gd name="T43" fmla="*/ 66 h 76"/>
                <a:gd name="T44" fmla="*/ 8 w 76"/>
                <a:gd name="T45" fmla="*/ 62 h 76"/>
                <a:gd name="T46" fmla="*/ 4 w 76"/>
                <a:gd name="T47" fmla="*/ 56 h 76"/>
                <a:gd name="T48" fmla="*/ 2 w 76"/>
                <a:gd name="T49" fmla="*/ 48 h 76"/>
                <a:gd name="T50" fmla="*/ 0 w 76"/>
                <a:gd name="T51" fmla="*/ 42 h 76"/>
                <a:gd name="T52" fmla="*/ 0 w 76"/>
                <a:gd name="T53" fmla="*/ 34 h 76"/>
                <a:gd name="T54" fmla="*/ 2 w 76"/>
                <a:gd name="T55" fmla="*/ 26 h 76"/>
                <a:gd name="T56" fmla="*/ 2 w 76"/>
                <a:gd name="T57" fmla="*/ 26 h 76"/>
                <a:gd name="T58" fmla="*/ 6 w 76"/>
                <a:gd name="T59" fmla="*/ 20 h 76"/>
                <a:gd name="T60" fmla="*/ 10 w 76"/>
                <a:gd name="T61" fmla="*/ 14 h 76"/>
                <a:gd name="T62" fmla="*/ 16 w 76"/>
                <a:gd name="T63" fmla="*/ 8 h 76"/>
                <a:gd name="T64" fmla="*/ 22 w 76"/>
                <a:gd name="T65" fmla="*/ 4 h 76"/>
                <a:gd name="T66" fmla="*/ 28 w 76"/>
                <a:gd name="T67" fmla="*/ 2 h 76"/>
                <a:gd name="T68" fmla="*/ 36 w 76"/>
                <a:gd name="T69" fmla="*/ 0 h 76"/>
                <a:gd name="T70" fmla="*/ 42 w 76"/>
                <a:gd name="T71" fmla="*/ 0 h 76"/>
                <a:gd name="T72" fmla="*/ 50 w 76"/>
                <a:gd name="T73" fmla="*/ 2 h 76"/>
                <a:gd name="T74" fmla="*/ 50 w 76"/>
                <a:gd name="T75"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2"/>
                  </a:moveTo>
                  <a:lnTo>
                    <a:pt x="50" y="2"/>
                  </a:lnTo>
                  <a:lnTo>
                    <a:pt x="56" y="6"/>
                  </a:lnTo>
                  <a:lnTo>
                    <a:pt x="62" y="10"/>
                  </a:lnTo>
                  <a:lnTo>
                    <a:pt x="68" y="16"/>
                  </a:lnTo>
                  <a:lnTo>
                    <a:pt x="72" y="22"/>
                  </a:lnTo>
                  <a:lnTo>
                    <a:pt x="74" y="28"/>
                  </a:lnTo>
                  <a:lnTo>
                    <a:pt x="76" y="36"/>
                  </a:lnTo>
                  <a:lnTo>
                    <a:pt x="76" y="42"/>
                  </a:lnTo>
                  <a:lnTo>
                    <a:pt x="74" y="50"/>
                  </a:lnTo>
                  <a:lnTo>
                    <a:pt x="74" y="50"/>
                  </a:lnTo>
                  <a:lnTo>
                    <a:pt x="72" y="56"/>
                  </a:lnTo>
                  <a:lnTo>
                    <a:pt x="66" y="64"/>
                  </a:lnTo>
                  <a:lnTo>
                    <a:pt x="62" y="68"/>
                  </a:lnTo>
                  <a:lnTo>
                    <a:pt x="56" y="72"/>
                  </a:lnTo>
                  <a:lnTo>
                    <a:pt x="48" y="74"/>
                  </a:lnTo>
                  <a:lnTo>
                    <a:pt x="42" y="76"/>
                  </a:lnTo>
                  <a:lnTo>
                    <a:pt x="34" y="76"/>
                  </a:lnTo>
                  <a:lnTo>
                    <a:pt x="26" y="74"/>
                  </a:lnTo>
                  <a:lnTo>
                    <a:pt x="26" y="74"/>
                  </a:lnTo>
                  <a:lnTo>
                    <a:pt x="20" y="72"/>
                  </a:lnTo>
                  <a:lnTo>
                    <a:pt x="14" y="66"/>
                  </a:lnTo>
                  <a:lnTo>
                    <a:pt x="8" y="62"/>
                  </a:lnTo>
                  <a:lnTo>
                    <a:pt x="4" y="56"/>
                  </a:lnTo>
                  <a:lnTo>
                    <a:pt x="2" y="48"/>
                  </a:lnTo>
                  <a:lnTo>
                    <a:pt x="0" y="42"/>
                  </a:lnTo>
                  <a:lnTo>
                    <a:pt x="0" y="34"/>
                  </a:lnTo>
                  <a:lnTo>
                    <a:pt x="2" y="26"/>
                  </a:lnTo>
                  <a:lnTo>
                    <a:pt x="2" y="26"/>
                  </a:lnTo>
                  <a:lnTo>
                    <a:pt x="6" y="20"/>
                  </a:lnTo>
                  <a:lnTo>
                    <a:pt x="10" y="14"/>
                  </a:lnTo>
                  <a:lnTo>
                    <a:pt x="16" y="8"/>
                  </a:lnTo>
                  <a:lnTo>
                    <a:pt x="22" y="4"/>
                  </a:lnTo>
                  <a:lnTo>
                    <a:pt x="28" y="2"/>
                  </a:lnTo>
                  <a:lnTo>
                    <a:pt x="36" y="0"/>
                  </a:lnTo>
                  <a:lnTo>
                    <a:pt x="42" y="0"/>
                  </a:lnTo>
                  <a:lnTo>
                    <a:pt x="50" y="2"/>
                  </a:lnTo>
                  <a:lnTo>
                    <a:pt x="50" y="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0" name="Freeform 132"/>
            <p:cNvSpPr>
              <a:spLocks/>
            </p:cNvSpPr>
            <p:nvPr/>
          </p:nvSpPr>
          <p:spPr bwMode="auto">
            <a:xfrm>
              <a:off x="4868863" y="4597400"/>
              <a:ext cx="95250" cy="95250"/>
            </a:xfrm>
            <a:custGeom>
              <a:avLst/>
              <a:gdLst>
                <a:gd name="T0" fmla="*/ 58 w 60"/>
                <a:gd name="T1" fmla="*/ 40 h 60"/>
                <a:gd name="T2" fmla="*/ 58 w 60"/>
                <a:gd name="T3" fmla="*/ 40 h 60"/>
                <a:gd name="T4" fmla="*/ 56 w 60"/>
                <a:gd name="T5" fmla="*/ 46 h 60"/>
                <a:gd name="T6" fmla="*/ 54 w 60"/>
                <a:gd name="T7" fmla="*/ 50 h 60"/>
                <a:gd name="T8" fmla="*/ 44 w 60"/>
                <a:gd name="T9" fmla="*/ 58 h 60"/>
                <a:gd name="T10" fmla="*/ 32 w 60"/>
                <a:gd name="T11" fmla="*/ 60 h 60"/>
                <a:gd name="T12" fmla="*/ 26 w 60"/>
                <a:gd name="T13" fmla="*/ 60 h 60"/>
                <a:gd name="T14" fmla="*/ 20 w 60"/>
                <a:gd name="T15" fmla="*/ 58 h 60"/>
                <a:gd name="T16" fmla="*/ 20 w 60"/>
                <a:gd name="T17" fmla="*/ 58 h 60"/>
                <a:gd name="T18" fmla="*/ 16 w 60"/>
                <a:gd name="T19" fmla="*/ 56 h 60"/>
                <a:gd name="T20" fmla="*/ 10 w 60"/>
                <a:gd name="T21" fmla="*/ 54 h 60"/>
                <a:gd name="T22" fmla="*/ 4 w 60"/>
                <a:gd name="T23" fmla="*/ 44 h 60"/>
                <a:gd name="T24" fmla="*/ 0 w 60"/>
                <a:gd name="T25" fmla="*/ 32 h 60"/>
                <a:gd name="T26" fmla="*/ 0 w 60"/>
                <a:gd name="T27" fmla="*/ 26 h 60"/>
                <a:gd name="T28" fmla="*/ 2 w 60"/>
                <a:gd name="T29" fmla="*/ 20 h 60"/>
                <a:gd name="T30" fmla="*/ 2 w 60"/>
                <a:gd name="T31" fmla="*/ 20 h 60"/>
                <a:gd name="T32" fmla="*/ 4 w 60"/>
                <a:gd name="T33" fmla="*/ 16 h 60"/>
                <a:gd name="T34" fmla="*/ 8 w 60"/>
                <a:gd name="T35" fmla="*/ 10 h 60"/>
                <a:gd name="T36" fmla="*/ 16 w 60"/>
                <a:gd name="T37" fmla="*/ 4 h 60"/>
                <a:gd name="T38" fmla="*/ 28 w 60"/>
                <a:gd name="T39" fmla="*/ 0 h 60"/>
                <a:gd name="T40" fmla="*/ 34 w 60"/>
                <a:gd name="T41" fmla="*/ 0 h 60"/>
                <a:gd name="T42" fmla="*/ 40 w 60"/>
                <a:gd name="T43" fmla="*/ 2 h 60"/>
                <a:gd name="T44" fmla="*/ 40 w 60"/>
                <a:gd name="T45" fmla="*/ 2 h 60"/>
                <a:gd name="T46" fmla="*/ 46 w 60"/>
                <a:gd name="T47" fmla="*/ 4 h 60"/>
                <a:gd name="T48" fmla="*/ 50 w 60"/>
                <a:gd name="T49" fmla="*/ 8 h 60"/>
                <a:gd name="T50" fmla="*/ 58 w 60"/>
                <a:gd name="T51" fmla="*/ 16 h 60"/>
                <a:gd name="T52" fmla="*/ 60 w 60"/>
                <a:gd name="T53" fmla="*/ 28 h 60"/>
                <a:gd name="T54" fmla="*/ 60 w 60"/>
                <a:gd name="T55" fmla="*/ 34 h 60"/>
                <a:gd name="T56" fmla="*/ 58 w 60"/>
                <a:gd name="T57" fmla="*/ 40 h 60"/>
                <a:gd name="T58" fmla="*/ 58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58" y="40"/>
                  </a:moveTo>
                  <a:lnTo>
                    <a:pt x="58" y="40"/>
                  </a:lnTo>
                  <a:lnTo>
                    <a:pt x="56" y="46"/>
                  </a:lnTo>
                  <a:lnTo>
                    <a:pt x="54" y="50"/>
                  </a:lnTo>
                  <a:lnTo>
                    <a:pt x="44" y="58"/>
                  </a:lnTo>
                  <a:lnTo>
                    <a:pt x="32" y="60"/>
                  </a:lnTo>
                  <a:lnTo>
                    <a:pt x="26" y="60"/>
                  </a:lnTo>
                  <a:lnTo>
                    <a:pt x="20" y="58"/>
                  </a:lnTo>
                  <a:lnTo>
                    <a:pt x="20" y="58"/>
                  </a:lnTo>
                  <a:lnTo>
                    <a:pt x="16" y="56"/>
                  </a:lnTo>
                  <a:lnTo>
                    <a:pt x="10" y="54"/>
                  </a:lnTo>
                  <a:lnTo>
                    <a:pt x="4" y="44"/>
                  </a:lnTo>
                  <a:lnTo>
                    <a:pt x="0" y="32"/>
                  </a:lnTo>
                  <a:lnTo>
                    <a:pt x="0" y="26"/>
                  </a:lnTo>
                  <a:lnTo>
                    <a:pt x="2" y="20"/>
                  </a:lnTo>
                  <a:lnTo>
                    <a:pt x="2" y="20"/>
                  </a:lnTo>
                  <a:lnTo>
                    <a:pt x="4" y="16"/>
                  </a:lnTo>
                  <a:lnTo>
                    <a:pt x="8" y="10"/>
                  </a:lnTo>
                  <a:lnTo>
                    <a:pt x="16" y="4"/>
                  </a:lnTo>
                  <a:lnTo>
                    <a:pt x="28" y="0"/>
                  </a:lnTo>
                  <a:lnTo>
                    <a:pt x="34" y="0"/>
                  </a:lnTo>
                  <a:lnTo>
                    <a:pt x="40" y="2"/>
                  </a:lnTo>
                  <a:lnTo>
                    <a:pt x="40" y="2"/>
                  </a:lnTo>
                  <a:lnTo>
                    <a:pt x="46" y="4"/>
                  </a:lnTo>
                  <a:lnTo>
                    <a:pt x="50" y="8"/>
                  </a:lnTo>
                  <a:lnTo>
                    <a:pt x="58" y="16"/>
                  </a:lnTo>
                  <a:lnTo>
                    <a:pt x="60" y="28"/>
                  </a:lnTo>
                  <a:lnTo>
                    <a:pt x="60" y="34"/>
                  </a:lnTo>
                  <a:lnTo>
                    <a:pt x="58" y="40"/>
                  </a:lnTo>
                  <a:lnTo>
                    <a:pt x="58"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1" name="Freeform 133"/>
            <p:cNvSpPr>
              <a:spLocks/>
            </p:cNvSpPr>
            <p:nvPr/>
          </p:nvSpPr>
          <p:spPr bwMode="auto">
            <a:xfrm>
              <a:off x="4906963" y="4737100"/>
              <a:ext cx="120650" cy="120650"/>
            </a:xfrm>
            <a:custGeom>
              <a:avLst/>
              <a:gdLst>
                <a:gd name="T0" fmla="*/ 8 w 76"/>
                <a:gd name="T1" fmla="*/ 16 h 76"/>
                <a:gd name="T2" fmla="*/ 8 w 76"/>
                <a:gd name="T3" fmla="*/ 16 h 76"/>
                <a:gd name="T4" fmla="*/ 12 w 76"/>
                <a:gd name="T5" fmla="*/ 10 h 76"/>
                <a:gd name="T6" fmla="*/ 18 w 76"/>
                <a:gd name="T7" fmla="*/ 6 h 76"/>
                <a:gd name="T8" fmla="*/ 24 w 76"/>
                <a:gd name="T9" fmla="*/ 4 h 76"/>
                <a:gd name="T10" fmla="*/ 32 w 76"/>
                <a:gd name="T11" fmla="*/ 2 h 76"/>
                <a:gd name="T12" fmla="*/ 38 w 76"/>
                <a:gd name="T13" fmla="*/ 0 h 76"/>
                <a:gd name="T14" fmla="*/ 46 w 76"/>
                <a:gd name="T15" fmla="*/ 2 h 76"/>
                <a:gd name="T16" fmla="*/ 54 w 76"/>
                <a:gd name="T17" fmla="*/ 4 h 76"/>
                <a:gd name="T18" fmla="*/ 60 w 76"/>
                <a:gd name="T19" fmla="*/ 8 h 76"/>
                <a:gd name="T20" fmla="*/ 60 w 76"/>
                <a:gd name="T21" fmla="*/ 8 h 76"/>
                <a:gd name="T22" fmla="*/ 66 w 76"/>
                <a:gd name="T23" fmla="*/ 14 h 76"/>
                <a:gd name="T24" fmla="*/ 70 w 76"/>
                <a:gd name="T25" fmla="*/ 20 h 76"/>
                <a:gd name="T26" fmla="*/ 74 w 76"/>
                <a:gd name="T27" fmla="*/ 26 h 76"/>
                <a:gd name="T28" fmla="*/ 74 w 76"/>
                <a:gd name="T29" fmla="*/ 32 h 76"/>
                <a:gd name="T30" fmla="*/ 76 w 76"/>
                <a:gd name="T31" fmla="*/ 40 h 76"/>
                <a:gd name="T32" fmla="*/ 74 w 76"/>
                <a:gd name="T33" fmla="*/ 48 h 76"/>
                <a:gd name="T34" fmla="*/ 72 w 76"/>
                <a:gd name="T35" fmla="*/ 54 h 76"/>
                <a:gd name="T36" fmla="*/ 68 w 76"/>
                <a:gd name="T37" fmla="*/ 60 h 76"/>
                <a:gd name="T38" fmla="*/ 68 w 76"/>
                <a:gd name="T39" fmla="*/ 60 h 76"/>
                <a:gd name="T40" fmla="*/ 64 w 76"/>
                <a:gd name="T41" fmla="*/ 66 h 76"/>
                <a:gd name="T42" fmla="*/ 58 w 76"/>
                <a:gd name="T43" fmla="*/ 70 h 76"/>
                <a:gd name="T44" fmla="*/ 50 w 76"/>
                <a:gd name="T45" fmla="*/ 74 h 76"/>
                <a:gd name="T46" fmla="*/ 44 w 76"/>
                <a:gd name="T47" fmla="*/ 76 h 76"/>
                <a:gd name="T48" fmla="*/ 36 w 76"/>
                <a:gd name="T49" fmla="*/ 76 h 76"/>
                <a:gd name="T50" fmla="*/ 30 w 76"/>
                <a:gd name="T51" fmla="*/ 76 h 76"/>
                <a:gd name="T52" fmla="*/ 22 w 76"/>
                <a:gd name="T53" fmla="*/ 74 h 76"/>
                <a:gd name="T54" fmla="*/ 16 w 76"/>
                <a:gd name="T55" fmla="*/ 70 h 76"/>
                <a:gd name="T56" fmla="*/ 16 w 76"/>
                <a:gd name="T57" fmla="*/ 70 h 76"/>
                <a:gd name="T58" fmla="*/ 10 w 76"/>
                <a:gd name="T59" fmla="*/ 64 h 76"/>
                <a:gd name="T60" fmla="*/ 6 w 76"/>
                <a:gd name="T61" fmla="*/ 58 h 76"/>
                <a:gd name="T62" fmla="*/ 2 w 76"/>
                <a:gd name="T63" fmla="*/ 52 h 76"/>
                <a:gd name="T64" fmla="*/ 0 w 76"/>
                <a:gd name="T65" fmla="*/ 44 h 76"/>
                <a:gd name="T66" fmla="*/ 0 w 76"/>
                <a:gd name="T67" fmla="*/ 38 h 76"/>
                <a:gd name="T68" fmla="*/ 0 w 76"/>
                <a:gd name="T69" fmla="*/ 30 h 76"/>
                <a:gd name="T70" fmla="*/ 4 w 76"/>
                <a:gd name="T71" fmla="*/ 24 h 76"/>
                <a:gd name="T72" fmla="*/ 8 w 76"/>
                <a:gd name="T73" fmla="*/ 16 h 76"/>
                <a:gd name="T74" fmla="*/ 8 w 76"/>
                <a:gd name="T7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8" y="16"/>
                  </a:moveTo>
                  <a:lnTo>
                    <a:pt x="8" y="16"/>
                  </a:lnTo>
                  <a:lnTo>
                    <a:pt x="12" y="10"/>
                  </a:lnTo>
                  <a:lnTo>
                    <a:pt x="18" y="6"/>
                  </a:lnTo>
                  <a:lnTo>
                    <a:pt x="24" y="4"/>
                  </a:lnTo>
                  <a:lnTo>
                    <a:pt x="32" y="2"/>
                  </a:lnTo>
                  <a:lnTo>
                    <a:pt x="38" y="0"/>
                  </a:lnTo>
                  <a:lnTo>
                    <a:pt x="46" y="2"/>
                  </a:lnTo>
                  <a:lnTo>
                    <a:pt x="54" y="4"/>
                  </a:lnTo>
                  <a:lnTo>
                    <a:pt x="60" y="8"/>
                  </a:lnTo>
                  <a:lnTo>
                    <a:pt x="60" y="8"/>
                  </a:lnTo>
                  <a:lnTo>
                    <a:pt x="66" y="14"/>
                  </a:lnTo>
                  <a:lnTo>
                    <a:pt x="70" y="20"/>
                  </a:lnTo>
                  <a:lnTo>
                    <a:pt x="74" y="26"/>
                  </a:lnTo>
                  <a:lnTo>
                    <a:pt x="74" y="32"/>
                  </a:lnTo>
                  <a:lnTo>
                    <a:pt x="76" y="40"/>
                  </a:lnTo>
                  <a:lnTo>
                    <a:pt x="74" y="48"/>
                  </a:lnTo>
                  <a:lnTo>
                    <a:pt x="72" y="54"/>
                  </a:lnTo>
                  <a:lnTo>
                    <a:pt x="68" y="60"/>
                  </a:lnTo>
                  <a:lnTo>
                    <a:pt x="68" y="60"/>
                  </a:lnTo>
                  <a:lnTo>
                    <a:pt x="64" y="66"/>
                  </a:lnTo>
                  <a:lnTo>
                    <a:pt x="58" y="70"/>
                  </a:lnTo>
                  <a:lnTo>
                    <a:pt x="50" y="74"/>
                  </a:lnTo>
                  <a:lnTo>
                    <a:pt x="44" y="76"/>
                  </a:lnTo>
                  <a:lnTo>
                    <a:pt x="36" y="76"/>
                  </a:lnTo>
                  <a:lnTo>
                    <a:pt x="30" y="76"/>
                  </a:lnTo>
                  <a:lnTo>
                    <a:pt x="22" y="74"/>
                  </a:lnTo>
                  <a:lnTo>
                    <a:pt x="16" y="70"/>
                  </a:lnTo>
                  <a:lnTo>
                    <a:pt x="16" y="70"/>
                  </a:lnTo>
                  <a:lnTo>
                    <a:pt x="10" y="64"/>
                  </a:lnTo>
                  <a:lnTo>
                    <a:pt x="6" y="58"/>
                  </a:lnTo>
                  <a:lnTo>
                    <a:pt x="2" y="52"/>
                  </a:lnTo>
                  <a:lnTo>
                    <a:pt x="0" y="44"/>
                  </a:lnTo>
                  <a:lnTo>
                    <a:pt x="0" y="38"/>
                  </a:lnTo>
                  <a:lnTo>
                    <a:pt x="0" y="30"/>
                  </a:lnTo>
                  <a:lnTo>
                    <a:pt x="4" y="24"/>
                  </a:lnTo>
                  <a:lnTo>
                    <a:pt x="8" y="16"/>
                  </a:lnTo>
                  <a:lnTo>
                    <a:pt x="8"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2" name="Freeform 134"/>
            <p:cNvSpPr>
              <a:spLocks/>
            </p:cNvSpPr>
            <p:nvPr/>
          </p:nvSpPr>
          <p:spPr bwMode="auto">
            <a:xfrm>
              <a:off x="4919663" y="4749800"/>
              <a:ext cx="95250" cy="95250"/>
            </a:xfrm>
            <a:custGeom>
              <a:avLst/>
              <a:gdLst>
                <a:gd name="T0" fmla="*/ 48 w 60"/>
                <a:gd name="T1" fmla="*/ 6 h 60"/>
                <a:gd name="T2" fmla="*/ 48 w 60"/>
                <a:gd name="T3" fmla="*/ 6 h 60"/>
                <a:gd name="T4" fmla="*/ 52 w 60"/>
                <a:gd name="T5" fmla="*/ 10 h 60"/>
                <a:gd name="T6" fmla="*/ 56 w 60"/>
                <a:gd name="T7" fmla="*/ 16 h 60"/>
                <a:gd name="T8" fmla="*/ 60 w 60"/>
                <a:gd name="T9" fmla="*/ 26 h 60"/>
                <a:gd name="T10" fmla="*/ 58 w 60"/>
                <a:gd name="T11" fmla="*/ 38 h 60"/>
                <a:gd name="T12" fmla="*/ 58 w 60"/>
                <a:gd name="T13" fmla="*/ 44 h 60"/>
                <a:gd name="T14" fmla="*/ 54 w 60"/>
                <a:gd name="T15" fmla="*/ 48 h 60"/>
                <a:gd name="T16" fmla="*/ 54 w 60"/>
                <a:gd name="T17" fmla="*/ 48 h 60"/>
                <a:gd name="T18" fmla="*/ 50 w 60"/>
                <a:gd name="T19" fmla="*/ 52 h 60"/>
                <a:gd name="T20" fmla="*/ 46 w 60"/>
                <a:gd name="T21" fmla="*/ 56 h 60"/>
                <a:gd name="T22" fmla="*/ 34 w 60"/>
                <a:gd name="T23" fmla="*/ 60 h 60"/>
                <a:gd name="T24" fmla="*/ 22 w 60"/>
                <a:gd name="T25" fmla="*/ 60 h 60"/>
                <a:gd name="T26" fmla="*/ 18 w 60"/>
                <a:gd name="T27" fmla="*/ 58 h 60"/>
                <a:gd name="T28" fmla="*/ 12 w 60"/>
                <a:gd name="T29" fmla="*/ 56 h 60"/>
                <a:gd name="T30" fmla="*/ 12 w 60"/>
                <a:gd name="T31" fmla="*/ 56 h 60"/>
                <a:gd name="T32" fmla="*/ 8 w 60"/>
                <a:gd name="T33" fmla="*/ 50 h 60"/>
                <a:gd name="T34" fmla="*/ 4 w 60"/>
                <a:gd name="T35" fmla="*/ 46 h 60"/>
                <a:gd name="T36" fmla="*/ 0 w 60"/>
                <a:gd name="T37" fmla="*/ 36 h 60"/>
                <a:gd name="T38" fmla="*/ 0 w 60"/>
                <a:gd name="T39" fmla="*/ 24 h 60"/>
                <a:gd name="T40" fmla="*/ 2 w 60"/>
                <a:gd name="T41" fmla="*/ 18 h 60"/>
                <a:gd name="T42" fmla="*/ 6 w 60"/>
                <a:gd name="T43" fmla="*/ 12 h 60"/>
                <a:gd name="T44" fmla="*/ 6 w 60"/>
                <a:gd name="T45" fmla="*/ 12 h 60"/>
                <a:gd name="T46" fmla="*/ 10 w 60"/>
                <a:gd name="T47" fmla="*/ 8 h 60"/>
                <a:gd name="T48" fmla="*/ 14 w 60"/>
                <a:gd name="T49" fmla="*/ 4 h 60"/>
                <a:gd name="T50" fmla="*/ 24 w 60"/>
                <a:gd name="T51" fmla="*/ 0 h 60"/>
                <a:gd name="T52" fmla="*/ 36 w 60"/>
                <a:gd name="T53" fmla="*/ 2 h 60"/>
                <a:gd name="T54" fmla="*/ 42 w 60"/>
                <a:gd name="T55" fmla="*/ 4 h 60"/>
                <a:gd name="T56" fmla="*/ 48 w 60"/>
                <a:gd name="T57" fmla="*/ 6 h 60"/>
                <a:gd name="T58" fmla="*/ 48 w 60"/>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8" y="6"/>
                  </a:moveTo>
                  <a:lnTo>
                    <a:pt x="48" y="6"/>
                  </a:lnTo>
                  <a:lnTo>
                    <a:pt x="52" y="10"/>
                  </a:lnTo>
                  <a:lnTo>
                    <a:pt x="56" y="16"/>
                  </a:lnTo>
                  <a:lnTo>
                    <a:pt x="60" y="26"/>
                  </a:lnTo>
                  <a:lnTo>
                    <a:pt x="58" y="38"/>
                  </a:lnTo>
                  <a:lnTo>
                    <a:pt x="58" y="44"/>
                  </a:lnTo>
                  <a:lnTo>
                    <a:pt x="54" y="48"/>
                  </a:lnTo>
                  <a:lnTo>
                    <a:pt x="54" y="48"/>
                  </a:lnTo>
                  <a:lnTo>
                    <a:pt x="50" y="52"/>
                  </a:lnTo>
                  <a:lnTo>
                    <a:pt x="46" y="56"/>
                  </a:lnTo>
                  <a:lnTo>
                    <a:pt x="34" y="60"/>
                  </a:lnTo>
                  <a:lnTo>
                    <a:pt x="22" y="60"/>
                  </a:lnTo>
                  <a:lnTo>
                    <a:pt x="18" y="58"/>
                  </a:lnTo>
                  <a:lnTo>
                    <a:pt x="12" y="56"/>
                  </a:lnTo>
                  <a:lnTo>
                    <a:pt x="12" y="56"/>
                  </a:lnTo>
                  <a:lnTo>
                    <a:pt x="8" y="50"/>
                  </a:lnTo>
                  <a:lnTo>
                    <a:pt x="4" y="46"/>
                  </a:lnTo>
                  <a:lnTo>
                    <a:pt x="0" y="36"/>
                  </a:lnTo>
                  <a:lnTo>
                    <a:pt x="0" y="24"/>
                  </a:lnTo>
                  <a:lnTo>
                    <a:pt x="2" y="18"/>
                  </a:lnTo>
                  <a:lnTo>
                    <a:pt x="6" y="12"/>
                  </a:lnTo>
                  <a:lnTo>
                    <a:pt x="6" y="12"/>
                  </a:lnTo>
                  <a:lnTo>
                    <a:pt x="10" y="8"/>
                  </a:lnTo>
                  <a:lnTo>
                    <a:pt x="14" y="4"/>
                  </a:lnTo>
                  <a:lnTo>
                    <a:pt x="24" y="0"/>
                  </a:lnTo>
                  <a:lnTo>
                    <a:pt x="36" y="2"/>
                  </a:lnTo>
                  <a:lnTo>
                    <a:pt x="42" y="4"/>
                  </a:lnTo>
                  <a:lnTo>
                    <a:pt x="48" y="6"/>
                  </a:lnTo>
                  <a:lnTo>
                    <a:pt x="48"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3" name="Freeform 135"/>
            <p:cNvSpPr>
              <a:spLocks/>
            </p:cNvSpPr>
            <p:nvPr/>
          </p:nvSpPr>
          <p:spPr bwMode="auto">
            <a:xfrm>
              <a:off x="5068888" y="4737100"/>
              <a:ext cx="117475" cy="120650"/>
            </a:xfrm>
            <a:custGeom>
              <a:avLst/>
              <a:gdLst>
                <a:gd name="T0" fmla="*/ 6 w 74"/>
                <a:gd name="T1" fmla="*/ 60 h 76"/>
                <a:gd name="T2" fmla="*/ 6 w 74"/>
                <a:gd name="T3" fmla="*/ 60 h 76"/>
                <a:gd name="T4" fmla="*/ 2 w 74"/>
                <a:gd name="T5" fmla="*/ 54 h 76"/>
                <a:gd name="T6" fmla="*/ 0 w 74"/>
                <a:gd name="T7" fmla="*/ 48 h 76"/>
                <a:gd name="T8" fmla="*/ 0 w 74"/>
                <a:gd name="T9" fmla="*/ 40 h 76"/>
                <a:gd name="T10" fmla="*/ 0 w 74"/>
                <a:gd name="T11" fmla="*/ 32 h 76"/>
                <a:gd name="T12" fmla="*/ 2 w 74"/>
                <a:gd name="T13" fmla="*/ 26 h 76"/>
                <a:gd name="T14" fmla="*/ 4 w 74"/>
                <a:gd name="T15" fmla="*/ 20 h 76"/>
                <a:gd name="T16" fmla="*/ 10 w 74"/>
                <a:gd name="T17" fmla="*/ 14 h 76"/>
                <a:gd name="T18" fmla="*/ 14 w 74"/>
                <a:gd name="T19" fmla="*/ 8 h 76"/>
                <a:gd name="T20" fmla="*/ 14 w 74"/>
                <a:gd name="T21" fmla="*/ 8 h 76"/>
                <a:gd name="T22" fmla="*/ 22 w 74"/>
                <a:gd name="T23" fmla="*/ 4 h 76"/>
                <a:gd name="T24" fmla="*/ 28 w 74"/>
                <a:gd name="T25" fmla="*/ 2 h 76"/>
                <a:gd name="T26" fmla="*/ 36 w 74"/>
                <a:gd name="T27" fmla="*/ 0 h 76"/>
                <a:gd name="T28" fmla="*/ 42 w 74"/>
                <a:gd name="T29" fmla="*/ 2 h 76"/>
                <a:gd name="T30" fmla="*/ 50 w 74"/>
                <a:gd name="T31" fmla="*/ 4 h 76"/>
                <a:gd name="T32" fmla="*/ 56 w 74"/>
                <a:gd name="T33" fmla="*/ 6 h 76"/>
                <a:gd name="T34" fmla="*/ 62 w 74"/>
                <a:gd name="T35" fmla="*/ 10 h 76"/>
                <a:gd name="T36" fmla="*/ 68 w 74"/>
                <a:gd name="T37" fmla="*/ 16 h 76"/>
                <a:gd name="T38" fmla="*/ 68 w 74"/>
                <a:gd name="T39" fmla="*/ 16 h 76"/>
                <a:gd name="T40" fmla="*/ 72 w 74"/>
                <a:gd name="T41" fmla="*/ 24 h 76"/>
                <a:gd name="T42" fmla="*/ 74 w 74"/>
                <a:gd name="T43" fmla="*/ 30 h 76"/>
                <a:gd name="T44" fmla="*/ 74 w 74"/>
                <a:gd name="T45" fmla="*/ 38 h 76"/>
                <a:gd name="T46" fmla="*/ 74 w 74"/>
                <a:gd name="T47" fmla="*/ 44 h 76"/>
                <a:gd name="T48" fmla="*/ 72 w 74"/>
                <a:gd name="T49" fmla="*/ 52 h 76"/>
                <a:gd name="T50" fmla="*/ 70 w 74"/>
                <a:gd name="T51" fmla="*/ 58 h 76"/>
                <a:gd name="T52" fmla="*/ 64 w 74"/>
                <a:gd name="T53" fmla="*/ 64 h 76"/>
                <a:gd name="T54" fmla="*/ 60 w 74"/>
                <a:gd name="T55" fmla="*/ 70 h 76"/>
                <a:gd name="T56" fmla="*/ 60 w 74"/>
                <a:gd name="T57" fmla="*/ 70 h 76"/>
                <a:gd name="T58" fmla="*/ 52 w 74"/>
                <a:gd name="T59" fmla="*/ 74 h 76"/>
                <a:gd name="T60" fmla="*/ 46 w 74"/>
                <a:gd name="T61" fmla="*/ 76 h 76"/>
                <a:gd name="T62" fmla="*/ 38 w 74"/>
                <a:gd name="T63" fmla="*/ 76 h 76"/>
                <a:gd name="T64" fmla="*/ 30 w 74"/>
                <a:gd name="T65" fmla="*/ 76 h 76"/>
                <a:gd name="T66" fmla="*/ 24 w 74"/>
                <a:gd name="T67" fmla="*/ 74 h 76"/>
                <a:gd name="T68" fmla="*/ 18 w 74"/>
                <a:gd name="T69" fmla="*/ 70 h 76"/>
                <a:gd name="T70" fmla="*/ 12 w 74"/>
                <a:gd name="T71" fmla="*/ 66 h 76"/>
                <a:gd name="T72" fmla="*/ 6 w 74"/>
                <a:gd name="T73" fmla="*/ 60 h 76"/>
                <a:gd name="T74" fmla="*/ 6 w 74"/>
                <a:gd name="T75" fmla="*/ 6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6">
                  <a:moveTo>
                    <a:pt x="6" y="60"/>
                  </a:moveTo>
                  <a:lnTo>
                    <a:pt x="6" y="60"/>
                  </a:lnTo>
                  <a:lnTo>
                    <a:pt x="2" y="54"/>
                  </a:lnTo>
                  <a:lnTo>
                    <a:pt x="0" y="48"/>
                  </a:lnTo>
                  <a:lnTo>
                    <a:pt x="0" y="40"/>
                  </a:lnTo>
                  <a:lnTo>
                    <a:pt x="0" y="32"/>
                  </a:lnTo>
                  <a:lnTo>
                    <a:pt x="2" y="26"/>
                  </a:lnTo>
                  <a:lnTo>
                    <a:pt x="4" y="20"/>
                  </a:lnTo>
                  <a:lnTo>
                    <a:pt x="10" y="14"/>
                  </a:lnTo>
                  <a:lnTo>
                    <a:pt x="14" y="8"/>
                  </a:lnTo>
                  <a:lnTo>
                    <a:pt x="14" y="8"/>
                  </a:lnTo>
                  <a:lnTo>
                    <a:pt x="22" y="4"/>
                  </a:lnTo>
                  <a:lnTo>
                    <a:pt x="28" y="2"/>
                  </a:lnTo>
                  <a:lnTo>
                    <a:pt x="36" y="0"/>
                  </a:lnTo>
                  <a:lnTo>
                    <a:pt x="42" y="2"/>
                  </a:lnTo>
                  <a:lnTo>
                    <a:pt x="50" y="4"/>
                  </a:lnTo>
                  <a:lnTo>
                    <a:pt x="56" y="6"/>
                  </a:lnTo>
                  <a:lnTo>
                    <a:pt x="62" y="10"/>
                  </a:lnTo>
                  <a:lnTo>
                    <a:pt x="68" y="16"/>
                  </a:lnTo>
                  <a:lnTo>
                    <a:pt x="68" y="16"/>
                  </a:lnTo>
                  <a:lnTo>
                    <a:pt x="72" y="24"/>
                  </a:lnTo>
                  <a:lnTo>
                    <a:pt x="74" y="30"/>
                  </a:lnTo>
                  <a:lnTo>
                    <a:pt x="74" y="38"/>
                  </a:lnTo>
                  <a:lnTo>
                    <a:pt x="74" y="44"/>
                  </a:lnTo>
                  <a:lnTo>
                    <a:pt x="72" y="52"/>
                  </a:lnTo>
                  <a:lnTo>
                    <a:pt x="70" y="58"/>
                  </a:lnTo>
                  <a:lnTo>
                    <a:pt x="64" y="64"/>
                  </a:lnTo>
                  <a:lnTo>
                    <a:pt x="60" y="70"/>
                  </a:lnTo>
                  <a:lnTo>
                    <a:pt x="60" y="70"/>
                  </a:lnTo>
                  <a:lnTo>
                    <a:pt x="52" y="74"/>
                  </a:lnTo>
                  <a:lnTo>
                    <a:pt x="46" y="76"/>
                  </a:lnTo>
                  <a:lnTo>
                    <a:pt x="38" y="76"/>
                  </a:lnTo>
                  <a:lnTo>
                    <a:pt x="30" y="76"/>
                  </a:lnTo>
                  <a:lnTo>
                    <a:pt x="24" y="74"/>
                  </a:lnTo>
                  <a:lnTo>
                    <a:pt x="18" y="70"/>
                  </a:lnTo>
                  <a:lnTo>
                    <a:pt x="12" y="66"/>
                  </a:lnTo>
                  <a:lnTo>
                    <a:pt x="6" y="60"/>
                  </a:lnTo>
                  <a:lnTo>
                    <a:pt x="6" y="6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4" name="Freeform 136"/>
            <p:cNvSpPr>
              <a:spLocks/>
            </p:cNvSpPr>
            <p:nvPr/>
          </p:nvSpPr>
          <p:spPr bwMode="auto">
            <a:xfrm>
              <a:off x="5081588" y="4749800"/>
              <a:ext cx="92075" cy="95250"/>
            </a:xfrm>
            <a:custGeom>
              <a:avLst/>
              <a:gdLst>
                <a:gd name="T0" fmla="*/ 12 w 58"/>
                <a:gd name="T1" fmla="*/ 6 h 60"/>
                <a:gd name="T2" fmla="*/ 12 w 58"/>
                <a:gd name="T3" fmla="*/ 6 h 60"/>
                <a:gd name="T4" fmla="*/ 16 w 58"/>
                <a:gd name="T5" fmla="*/ 4 h 60"/>
                <a:gd name="T6" fmla="*/ 22 w 58"/>
                <a:gd name="T7" fmla="*/ 2 h 60"/>
                <a:gd name="T8" fmla="*/ 34 w 58"/>
                <a:gd name="T9" fmla="*/ 0 h 60"/>
                <a:gd name="T10" fmla="*/ 44 w 58"/>
                <a:gd name="T11" fmla="*/ 4 h 60"/>
                <a:gd name="T12" fmla="*/ 50 w 58"/>
                <a:gd name="T13" fmla="*/ 8 h 60"/>
                <a:gd name="T14" fmla="*/ 54 w 58"/>
                <a:gd name="T15" fmla="*/ 12 h 60"/>
                <a:gd name="T16" fmla="*/ 54 w 58"/>
                <a:gd name="T17" fmla="*/ 12 h 60"/>
                <a:gd name="T18" fmla="*/ 56 w 58"/>
                <a:gd name="T19" fmla="*/ 18 h 60"/>
                <a:gd name="T20" fmla="*/ 58 w 58"/>
                <a:gd name="T21" fmla="*/ 24 h 60"/>
                <a:gd name="T22" fmla="*/ 58 w 58"/>
                <a:gd name="T23" fmla="*/ 36 h 60"/>
                <a:gd name="T24" fmla="*/ 54 w 58"/>
                <a:gd name="T25" fmla="*/ 46 h 60"/>
                <a:gd name="T26" fmla="*/ 52 w 58"/>
                <a:gd name="T27" fmla="*/ 52 h 60"/>
                <a:gd name="T28" fmla="*/ 46 w 58"/>
                <a:gd name="T29" fmla="*/ 56 h 60"/>
                <a:gd name="T30" fmla="*/ 46 w 58"/>
                <a:gd name="T31" fmla="*/ 56 h 60"/>
                <a:gd name="T32" fmla="*/ 42 w 58"/>
                <a:gd name="T33" fmla="*/ 58 h 60"/>
                <a:gd name="T34" fmla="*/ 36 w 58"/>
                <a:gd name="T35" fmla="*/ 60 h 60"/>
                <a:gd name="T36" fmla="*/ 24 w 58"/>
                <a:gd name="T37" fmla="*/ 60 h 60"/>
                <a:gd name="T38" fmla="*/ 14 w 58"/>
                <a:gd name="T39" fmla="*/ 56 h 60"/>
                <a:gd name="T40" fmla="*/ 8 w 58"/>
                <a:gd name="T41" fmla="*/ 52 h 60"/>
                <a:gd name="T42" fmla="*/ 4 w 58"/>
                <a:gd name="T43" fmla="*/ 48 h 60"/>
                <a:gd name="T44" fmla="*/ 4 w 58"/>
                <a:gd name="T45" fmla="*/ 48 h 60"/>
                <a:gd name="T46" fmla="*/ 2 w 58"/>
                <a:gd name="T47" fmla="*/ 44 h 60"/>
                <a:gd name="T48" fmla="*/ 0 w 58"/>
                <a:gd name="T49" fmla="*/ 38 h 60"/>
                <a:gd name="T50" fmla="*/ 0 w 58"/>
                <a:gd name="T51" fmla="*/ 26 h 60"/>
                <a:gd name="T52" fmla="*/ 4 w 58"/>
                <a:gd name="T53" fmla="*/ 16 h 60"/>
                <a:gd name="T54" fmla="*/ 6 w 58"/>
                <a:gd name="T55" fmla="*/ 10 h 60"/>
                <a:gd name="T56" fmla="*/ 12 w 58"/>
                <a:gd name="T57" fmla="*/ 6 h 60"/>
                <a:gd name="T58" fmla="*/ 12 w 58"/>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12" y="6"/>
                  </a:moveTo>
                  <a:lnTo>
                    <a:pt x="12" y="6"/>
                  </a:lnTo>
                  <a:lnTo>
                    <a:pt x="16" y="4"/>
                  </a:lnTo>
                  <a:lnTo>
                    <a:pt x="22" y="2"/>
                  </a:lnTo>
                  <a:lnTo>
                    <a:pt x="34" y="0"/>
                  </a:lnTo>
                  <a:lnTo>
                    <a:pt x="44" y="4"/>
                  </a:lnTo>
                  <a:lnTo>
                    <a:pt x="50" y="8"/>
                  </a:lnTo>
                  <a:lnTo>
                    <a:pt x="54" y="12"/>
                  </a:lnTo>
                  <a:lnTo>
                    <a:pt x="54" y="12"/>
                  </a:lnTo>
                  <a:lnTo>
                    <a:pt x="56" y="18"/>
                  </a:lnTo>
                  <a:lnTo>
                    <a:pt x="58" y="24"/>
                  </a:lnTo>
                  <a:lnTo>
                    <a:pt x="58" y="36"/>
                  </a:lnTo>
                  <a:lnTo>
                    <a:pt x="54" y="46"/>
                  </a:lnTo>
                  <a:lnTo>
                    <a:pt x="52" y="52"/>
                  </a:lnTo>
                  <a:lnTo>
                    <a:pt x="46" y="56"/>
                  </a:lnTo>
                  <a:lnTo>
                    <a:pt x="46" y="56"/>
                  </a:lnTo>
                  <a:lnTo>
                    <a:pt x="42" y="58"/>
                  </a:lnTo>
                  <a:lnTo>
                    <a:pt x="36" y="60"/>
                  </a:lnTo>
                  <a:lnTo>
                    <a:pt x="24" y="60"/>
                  </a:lnTo>
                  <a:lnTo>
                    <a:pt x="14" y="56"/>
                  </a:lnTo>
                  <a:lnTo>
                    <a:pt x="8" y="52"/>
                  </a:lnTo>
                  <a:lnTo>
                    <a:pt x="4" y="48"/>
                  </a:lnTo>
                  <a:lnTo>
                    <a:pt x="4" y="48"/>
                  </a:lnTo>
                  <a:lnTo>
                    <a:pt x="2" y="44"/>
                  </a:lnTo>
                  <a:lnTo>
                    <a:pt x="0" y="38"/>
                  </a:lnTo>
                  <a:lnTo>
                    <a:pt x="0" y="26"/>
                  </a:lnTo>
                  <a:lnTo>
                    <a:pt x="4" y="16"/>
                  </a:lnTo>
                  <a:lnTo>
                    <a:pt x="6" y="10"/>
                  </a:lnTo>
                  <a:lnTo>
                    <a:pt x="12" y="6"/>
                  </a:lnTo>
                  <a:lnTo>
                    <a:pt x="12"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5" name="Freeform 137"/>
            <p:cNvSpPr>
              <a:spLocks/>
            </p:cNvSpPr>
            <p:nvPr/>
          </p:nvSpPr>
          <p:spPr bwMode="auto">
            <a:xfrm>
              <a:off x="5116513" y="4584700"/>
              <a:ext cx="120650" cy="120650"/>
            </a:xfrm>
            <a:custGeom>
              <a:avLst/>
              <a:gdLst>
                <a:gd name="T0" fmla="*/ 50 w 76"/>
                <a:gd name="T1" fmla="*/ 74 h 76"/>
                <a:gd name="T2" fmla="*/ 50 w 76"/>
                <a:gd name="T3" fmla="*/ 74 h 76"/>
                <a:gd name="T4" fmla="*/ 42 w 76"/>
                <a:gd name="T5" fmla="*/ 76 h 76"/>
                <a:gd name="T6" fmla="*/ 34 w 76"/>
                <a:gd name="T7" fmla="*/ 76 h 76"/>
                <a:gd name="T8" fmla="*/ 28 w 76"/>
                <a:gd name="T9" fmla="*/ 74 h 76"/>
                <a:gd name="T10" fmla="*/ 22 w 76"/>
                <a:gd name="T11" fmla="*/ 72 h 76"/>
                <a:gd name="T12" fmla="*/ 14 w 76"/>
                <a:gd name="T13" fmla="*/ 68 h 76"/>
                <a:gd name="T14" fmla="*/ 10 w 76"/>
                <a:gd name="T15" fmla="*/ 64 h 76"/>
                <a:gd name="T16" fmla="*/ 6 w 76"/>
                <a:gd name="T17" fmla="*/ 56 h 76"/>
                <a:gd name="T18" fmla="*/ 2 w 76"/>
                <a:gd name="T19" fmla="*/ 50 h 76"/>
                <a:gd name="T20" fmla="*/ 2 w 76"/>
                <a:gd name="T21" fmla="*/ 50 h 76"/>
                <a:gd name="T22" fmla="*/ 0 w 76"/>
                <a:gd name="T23" fmla="*/ 42 h 76"/>
                <a:gd name="T24" fmla="*/ 0 w 76"/>
                <a:gd name="T25" fmla="*/ 36 h 76"/>
                <a:gd name="T26" fmla="*/ 2 w 76"/>
                <a:gd name="T27" fmla="*/ 28 h 76"/>
                <a:gd name="T28" fmla="*/ 4 w 76"/>
                <a:gd name="T29" fmla="*/ 22 h 76"/>
                <a:gd name="T30" fmla="*/ 8 w 76"/>
                <a:gd name="T31" fmla="*/ 16 h 76"/>
                <a:gd name="T32" fmla="*/ 14 w 76"/>
                <a:gd name="T33" fmla="*/ 10 h 76"/>
                <a:gd name="T34" fmla="*/ 20 w 76"/>
                <a:gd name="T35" fmla="*/ 6 h 76"/>
                <a:gd name="T36" fmla="*/ 26 w 76"/>
                <a:gd name="T37" fmla="*/ 2 h 76"/>
                <a:gd name="T38" fmla="*/ 26 w 76"/>
                <a:gd name="T39" fmla="*/ 2 h 76"/>
                <a:gd name="T40" fmla="*/ 34 w 76"/>
                <a:gd name="T41" fmla="*/ 0 h 76"/>
                <a:gd name="T42" fmla="*/ 42 w 76"/>
                <a:gd name="T43" fmla="*/ 0 h 76"/>
                <a:gd name="T44" fmla="*/ 48 w 76"/>
                <a:gd name="T45" fmla="*/ 2 h 76"/>
                <a:gd name="T46" fmla="*/ 56 w 76"/>
                <a:gd name="T47" fmla="*/ 4 h 76"/>
                <a:gd name="T48" fmla="*/ 62 w 76"/>
                <a:gd name="T49" fmla="*/ 8 h 76"/>
                <a:gd name="T50" fmla="*/ 66 w 76"/>
                <a:gd name="T51" fmla="*/ 14 h 76"/>
                <a:gd name="T52" fmla="*/ 72 w 76"/>
                <a:gd name="T53" fmla="*/ 20 h 76"/>
                <a:gd name="T54" fmla="*/ 74 w 76"/>
                <a:gd name="T55" fmla="*/ 26 h 76"/>
                <a:gd name="T56" fmla="*/ 74 w 76"/>
                <a:gd name="T57" fmla="*/ 26 h 76"/>
                <a:gd name="T58" fmla="*/ 76 w 76"/>
                <a:gd name="T59" fmla="*/ 34 h 76"/>
                <a:gd name="T60" fmla="*/ 76 w 76"/>
                <a:gd name="T61" fmla="*/ 42 h 76"/>
                <a:gd name="T62" fmla="*/ 74 w 76"/>
                <a:gd name="T63" fmla="*/ 48 h 76"/>
                <a:gd name="T64" fmla="*/ 72 w 76"/>
                <a:gd name="T65" fmla="*/ 56 h 76"/>
                <a:gd name="T66" fmla="*/ 68 w 76"/>
                <a:gd name="T67" fmla="*/ 62 h 76"/>
                <a:gd name="T68" fmla="*/ 62 w 76"/>
                <a:gd name="T69" fmla="*/ 66 h 76"/>
                <a:gd name="T70" fmla="*/ 56 w 76"/>
                <a:gd name="T71" fmla="*/ 72 h 76"/>
                <a:gd name="T72" fmla="*/ 50 w 76"/>
                <a:gd name="T73" fmla="*/ 74 h 76"/>
                <a:gd name="T74" fmla="*/ 50 w 76"/>
                <a:gd name="T7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74"/>
                  </a:moveTo>
                  <a:lnTo>
                    <a:pt x="50" y="74"/>
                  </a:lnTo>
                  <a:lnTo>
                    <a:pt x="42" y="76"/>
                  </a:lnTo>
                  <a:lnTo>
                    <a:pt x="34" y="76"/>
                  </a:lnTo>
                  <a:lnTo>
                    <a:pt x="28" y="74"/>
                  </a:lnTo>
                  <a:lnTo>
                    <a:pt x="22" y="72"/>
                  </a:lnTo>
                  <a:lnTo>
                    <a:pt x="14" y="68"/>
                  </a:lnTo>
                  <a:lnTo>
                    <a:pt x="10" y="64"/>
                  </a:lnTo>
                  <a:lnTo>
                    <a:pt x="6" y="56"/>
                  </a:lnTo>
                  <a:lnTo>
                    <a:pt x="2" y="50"/>
                  </a:lnTo>
                  <a:lnTo>
                    <a:pt x="2" y="50"/>
                  </a:lnTo>
                  <a:lnTo>
                    <a:pt x="0" y="42"/>
                  </a:lnTo>
                  <a:lnTo>
                    <a:pt x="0" y="36"/>
                  </a:lnTo>
                  <a:lnTo>
                    <a:pt x="2" y="28"/>
                  </a:lnTo>
                  <a:lnTo>
                    <a:pt x="4" y="22"/>
                  </a:lnTo>
                  <a:lnTo>
                    <a:pt x="8" y="16"/>
                  </a:lnTo>
                  <a:lnTo>
                    <a:pt x="14" y="10"/>
                  </a:lnTo>
                  <a:lnTo>
                    <a:pt x="20" y="6"/>
                  </a:lnTo>
                  <a:lnTo>
                    <a:pt x="26" y="2"/>
                  </a:lnTo>
                  <a:lnTo>
                    <a:pt x="26" y="2"/>
                  </a:lnTo>
                  <a:lnTo>
                    <a:pt x="34" y="0"/>
                  </a:lnTo>
                  <a:lnTo>
                    <a:pt x="42" y="0"/>
                  </a:lnTo>
                  <a:lnTo>
                    <a:pt x="48" y="2"/>
                  </a:lnTo>
                  <a:lnTo>
                    <a:pt x="56" y="4"/>
                  </a:lnTo>
                  <a:lnTo>
                    <a:pt x="62" y="8"/>
                  </a:lnTo>
                  <a:lnTo>
                    <a:pt x="66" y="14"/>
                  </a:lnTo>
                  <a:lnTo>
                    <a:pt x="72" y="20"/>
                  </a:lnTo>
                  <a:lnTo>
                    <a:pt x="74" y="26"/>
                  </a:lnTo>
                  <a:lnTo>
                    <a:pt x="74" y="26"/>
                  </a:lnTo>
                  <a:lnTo>
                    <a:pt x="76" y="34"/>
                  </a:lnTo>
                  <a:lnTo>
                    <a:pt x="76" y="42"/>
                  </a:lnTo>
                  <a:lnTo>
                    <a:pt x="74" y="48"/>
                  </a:lnTo>
                  <a:lnTo>
                    <a:pt x="72" y="56"/>
                  </a:lnTo>
                  <a:lnTo>
                    <a:pt x="68" y="62"/>
                  </a:lnTo>
                  <a:lnTo>
                    <a:pt x="62" y="66"/>
                  </a:lnTo>
                  <a:lnTo>
                    <a:pt x="56" y="72"/>
                  </a:lnTo>
                  <a:lnTo>
                    <a:pt x="50" y="74"/>
                  </a:lnTo>
                  <a:lnTo>
                    <a:pt x="50" y="7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6" name="Freeform 138"/>
            <p:cNvSpPr>
              <a:spLocks/>
            </p:cNvSpPr>
            <p:nvPr/>
          </p:nvSpPr>
          <p:spPr bwMode="auto">
            <a:xfrm>
              <a:off x="5129213" y="4597400"/>
              <a:ext cx="95250" cy="95250"/>
            </a:xfrm>
            <a:custGeom>
              <a:avLst/>
              <a:gdLst>
                <a:gd name="T0" fmla="*/ 2 w 60"/>
                <a:gd name="T1" fmla="*/ 40 h 60"/>
                <a:gd name="T2" fmla="*/ 2 w 60"/>
                <a:gd name="T3" fmla="*/ 40 h 60"/>
                <a:gd name="T4" fmla="*/ 0 w 60"/>
                <a:gd name="T5" fmla="*/ 34 h 60"/>
                <a:gd name="T6" fmla="*/ 0 w 60"/>
                <a:gd name="T7" fmla="*/ 28 h 60"/>
                <a:gd name="T8" fmla="*/ 4 w 60"/>
                <a:gd name="T9" fmla="*/ 16 h 60"/>
                <a:gd name="T10" fmla="*/ 10 w 60"/>
                <a:gd name="T11" fmla="*/ 8 h 60"/>
                <a:gd name="T12" fmla="*/ 16 w 60"/>
                <a:gd name="T13" fmla="*/ 4 h 60"/>
                <a:gd name="T14" fmla="*/ 20 w 60"/>
                <a:gd name="T15" fmla="*/ 2 h 60"/>
                <a:gd name="T16" fmla="*/ 20 w 60"/>
                <a:gd name="T17" fmla="*/ 2 h 60"/>
                <a:gd name="T18" fmla="*/ 26 w 60"/>
                <a:gd name="T19" fmla="*/ 0 h 60"/>
                <a:gd name="T20" fmla="*/ 32 w 60"/>
                <a:gd name="T21" fmla="*/ 0 h 60"/>
                <a:gd name="T22" fmla="*/ 44 w 60"/>
                <a:gd name="T23" fmla="*/ 4 h 60"/>
                <a:gd name="T24" fmla="*/ 54 w 60"/>
                <a:gd name="T25" fmla="*/ 10 h 60"/>
                <a:gd name="T26" fmla="*/ 56 w 60"/>
                <a:gd name="T27" fmla="*/ 16 h 60"/>
                <a:gd name="T28" fmla="*/ 58 w 60"/>
                <a:gd name="T29" fmla="*/ 20 h 60"/>
                <a:gd name="T30" fmla="*/ 58 w 60"/>
                <a:gd name="T31" fmla="*/ 20 h 60"/>
                <a:gd name="T32" fmla="*/ 60 w 60"/>
                <a:gd name="T33" fmla="*/ 26 h 60"/>
                <a:gd name="T34" fmla="*/ 60 w 60"/>
                <a:gd name="T35" fmla="*/ 32 h 60"/>
                <a:gd name="T36" fmla="*/ 58 w 60"/>
                <a:gd name="T37" fmla="*/ 44 h 60"/>
                <a:gd name="T38" fmla="*/ 50 w 60"/>
                <a:gd name="T39" fmla="*/ 54 h 60"/>
                <a:gd name="T40" fmla="*/ 46 w 60"/>
                <a:gd name="T41" fmla="*/ 56 h 60"/>
                <a:gd name="T42" fmla="*/ 40 w 60"/>
                <a:gd name="T43" fmla="*/ 60 h 60"/>
                <a:gd name="T44" fmla="*/ 40 w 60"/>
                <a:gd name="T45" fmla="*/ 60 h 60"/>
                <a:gd name="T46" fmla="*/ 34 w 60"/>
                <a:gd name="T47" fmla="*/ 60 h 60"/>
                <a:gd name="T48" fmla="*/ 28 w 60"/>
                <a:gd name="T49" fmla="*/ 60 h 60"/>
                <a:gd name="T50" fmla="*/ 16 w 60"/>
                <a:gd name="T51" fmla="*/ 58 h 60"/>
                <a:gd name="T52" fmla="*/ 8 w 60"/>
                <a:gd name="T53" fmla="*/ 50 h 60"/>
                <a:gd name="T54" fmla="*/ 4 w 60"/>
                <a:gd name="T55" fmla="*/ 46 h 60"/>
                <a:gd name="T56" fmla="*/ 2 w 60"/>
                <a:gd name="T57" fmla="*/ 40 h 60"/>
                <a:gd name="T58" fmla="*/ 2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2" y="40"/>
                  </a:moveTo>
                  <a:lnTo>
                    <a:pt x="2" y="40"/>
                  </a:lnTo>
                  <a:lnTo>
                    <a:pt x="0" y="34"/>
                  </a:lnTo>
                  <a:lnTo>
                    <a:pt x="0" y="28"/>
                  </a:lnTo>
                  <a:lnTo>
                    <a:pt x="4" y="16"/>
                  </a:lnTo>
                  <a:lnTo>
                    <a:pt x="10" y="8"/>
                  </a:lnTo>
                  <a:lnTo>
                    <a:pt x="16" y="4"/>
                  </a:lnTo>
                  <a:lnTo>
                    <a:pt x="20" y="2"/>
                  </a:lnTo>
                  <a:lnTo>
                    <a:pt x="20" y="2"/>
                  </a:lnTo>
                  <a:lnTo>
                    <a:pt x="26" y="0"/>
                  </a:lnTo>
                  <a:lnTo>
                    <a:pt x="32" y="0"/>
                  </a:lnTo>
                  <a:lnTo>
                    <a:pt x="44" y="4"/>
                  </a:lnTo>
                  <a:lnTo>
                    <a:pt x="54" y="10"/>
                  </a:lnTo>
                  <a:lnTo>
                    <a:pt x="56" y="16"/>
                  </a:lnTo>
                  <a:lnTo>
                    <a:pt x="58" y="20"/>
                  </a:lnTo>
                  <a:lnTo>
                    <a:pt x="58" y="20"/>
                  </a:lnTo>
                  <a:lnTo>
                    <a:pt x="60" y="26"/>
                  </a:lnTo>
                  <a:lnTo>
                    <a:pt x="60" y="32"/>
                  </a:lnTo>
                  <a:lnTo>
                    <a:pt x="58" y="44"/>
                  </a:lnTo>
                  <a:lnTo>
                    <a:pt x="50" y="54"/>
                  </a:lnTo>
                  <a:lnTo>
                    <a:pt x="46" y="56"/>
                  </a:lnTo>
                  <a:lnTo>
                    <a:pt x="40" y="60"/>
                  </a:lnTo>
                  <a:lnTo>
                    <a:pt x="40" y="60"/>
                  </a:lnTo>
                  <a:lnTo>
                    <a:pt x="34" y="60"/>
                  </a:lnTo>
                  <a:lnTo>
                    <a:pt x="28" y="60"/>
                  </a:lnTo>
                  <a:lnTo>
                    <a:pt x="16" y="58"/>
                  </a:lnTo>
                  <a:lnTo>
                    <a:pt x="8" y="50"/>
                  </a:lnTo>
                  <a:lnTo>
                    <a:pt x="4" y="46"/>
                  </a:lnTo>
                  <a:lnTo>
                    <a:pt x="2" y="40"/>
                  </a:lnTo>
                  <a:lnTo>
                    <a:pt x="2"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87" name="グループ化 1386"/>
          <p:cNvGrpSpPr/>
          <p:nvPr/>
        </p:nvGrpSpPr>
        <p:grpSpPr>
          <a:xfrm>
            <a:off x="5278278" y="1770618"/>
            <a:ext cx="339155" cy="339155"/>
            <a:chOff x="7783513" y="835025"/>
            <a:chExt cx="498475" cy="498475"/>
          </a:xfrm>
        </p:grpSpPr>
        <p:sp>
          <p:nvSpPr>
            <p:cNvPr id="1388" name="Freeform 139"/>
            <p:cNvSpPr>
              <a:spLocks noEditPoints="1"/>
            </p:cNvSpPr>
            <p:nvPr/>
          </p:nvSpPr>
          <p:spPr bwMode="auto">
            <a:xfrm>
              <a:off x="7942263" y="993775"/>
              <a:ext cx="339725" cy="339725"/>
            </a:xfrm>
            <a:custGeom>
              <a:avLst/>
              <a:gdLst>
                <a:gd name="T0" fmla="*/ 204 w 214"/>
                <a:gd name="T1" fmla="*/ 108 h 214"/>
                <a:gd name="T2" fmla="*/ 108 w 214"/>
                <a:gd name="T3" fmla="*/ 204 h 214"/>
                <a:gd name="T4" fmla="*/ 108 w 214"/>
                <a:gd name="T5" fmla="*/ 204 h 214"/>
                <a:gd name="T6" fmla="*/ 104 w 214"/>
                <a:gd name="T7" fmla="*/ 208 h 214"/>
                <a:gd name="T8" fmla="*/ 98 w 214"/>
                <a:gd name="T9" fmla="*/ 212 h 214"/>
                <a:gd name="T10" fmla="*/ 92 w 214"/>
                <a:gd name="T11" fmla="*/ 214 h 214"/>
                <a:gd name="T12" fmla="*/ 86 w 214"/>
                <a:gd name="T13" fmla="*/ 214 h 214"/>
                <a:gd name="T14" fmla="*/ 80 w 214"/>
                <a:gd name="T15" fmla="*/ 214 h 214"/>
                <a:gd name="T16" fmla="*/ 74 w 214"/>
                <a:gd name="T17" fmla="*/ 212 h 214"/>
                <a:gd name="T18" fmla="*/ 68 w 214"/>
                <a:gd name="T19" fmla="*/ 208 h 214"/>
                <a:gd name="T20" fmla="*/ 64 w 214"/>
                <a:gd name="T21" fmla="*/ 204 h 214"/>
                <a:gd name="T22" fmla="*/ 10 w 214"/>
                <a:gd name="T23" fmla="*/ 152 h 214"/>
                <a:gd name="T24" fmla="*/ 10 w 214"/>
                <a:gd name="T25" fmla="*/ 152 h 214"/>
                <a:gd name="T26" fmla="*/ 6 w 214"/>
                <a:gd name="T27" fmla="*/ 146 h 214"/>
                <a:gd name="T28" fmla="*/ 2 w 214"/>
                <a:gd name="T29" fmla="*/ 140 h 214"/>
                <a:gd name="T30" fmla="*/ 0 w 214"/>
                <a:gd name="T31" fmla="*/ 134 h 214"/>
                <a:gd name="T32" fmla="*/ 0 w 214"/>
                <a:gd name="T33" fmla="*/ 128 h 214"/>
                <a:gd name="T34" fmla="*/ 0 w 214"/>
                <a:gd name="T35" fmla="*/ 122 h 214"/>
                <a:gd name="T36" fmla="*/ 2 w 214"/>
                <a:gd name="T37" fmla="*/ 116 h 214"/>
                <a:gd name="T38" fmla="*/ 6 w 214"/>
                <a:gd name="T39" fmla="*/ 110 h 214"/>
                <a:gd name="T40" fmla="*/ 10 w 214"/>
                <a:gd name="T41" fmla="*/ 106 h 214"/>
                <a:gd name="T42" fmla="*/ 106 w 214"/>
                <a:gd name="T43" fmla="*/ 10 h 214"/>
                <a:gd name="T44" fmla="*/ 106 w 214"/>
                <a:gd name="T45" fmla="*/ 10 h 214"/>
                <a:gd name="T46" fmla="*/ 110 w 214"/>
                <a:gd name="T47" fmla="*/ 6 h 214"/>
                <a:gd name="T48" fmla="*/ 116 w 214"/>
                <a:gd name="T49" fmla="*/ 2 h 214"/>
                <a:gd name="T50" fmla="*/ 122 w 214"/>
                <a:gd name="T51" fmla="*/ 0 h 214"/>
                <a:gd name="T52" fmla="*/ 128 w 214"/>
                <a:gd name="T53" fmla="*/ 0 h 214"/>
                <a:gd name="T54" fmla="*/ 134 w 214"/>
                <a:gd name="T55" fmla="*/ 0 h 214"/>
                <a:gd name="T56" fmla="*/ 140 w 214"/>
                <a:gd name="T57" fmla="*/ 2 h 214"/>
                <a:gd name="T58" fmla="*/ 146 w 214"/>
                <a:gd name="T59" fmla="*/ 6 h 214"/>
                <a:gd name="T60" fmla="*/ 152 w 214"/>
                <a:gd name="T61" fmla="*/ 10 h 214"/>
                <a:gd name="T62" fmla="*/ 204 w 214"/>
                <a:gd name="T63" fmla="*/ 62 h 214"/>
                <a:gd name="T64" fmla="*/ 204 w 214"/>
                <a:gd name="T65" fmla="*/ 62 h 214"/>
                <a:gd name="T66" fmla="*/ 208 w 214"/>
                <a:gd name="T67" fmla="*/ 68 h 214"/>
                <a:gd name="T68" fmla="*/ 212 w 214"/>
                <a:gd name="T69" fmla="*/ 74 h 214"/>
                <a:gd name="T70" fmla="*/ 214 w 214"/>
                <a:gd name="T71" fmla="*/ 80 h 214"/>
                <a:gd name="T72" fmla="*/ 214 w 214"/>
                <a:gd name="T73" fmla="*/ 86 h 214"/>
                <a:gd name="T74" fmla="*/ 214 w 214"/>
                <a:gd name="T75" fmla="*/ 92 h 214"/>
                <a:gd name="T76" fmla="*/ 212 w 214"/>
                <a:gd name="T77" fmla="*/ 98 h 214"/>
                <a:gd name="T78" fmla="*/ 208 w 214"/>
                <a:gd name="T79" fmla="*/ 104 h 214"/>
                <a:gd name="T80" fmla="*/ 204 w 214"/>
                <a:gd name="T81" fmla="*/ 108 h 214"/>
                <a:gd name="T82" fmla="*/ 204 w 214"/>
                <a:gd name="T83" fmla="*/ 108 h 214"/>
                <a:gd name="T84" fmla="*/ 28 w 214"/>
                <a:gd name="T85" fmla="*/ 124 h 214"/>
                <a:gd name="T86" fmla="*/ 28 w 214"/>
                <a:gd name="T87" fmla="*/ 124 h 214"/>
                <a:gd name="T88" fmla="*/ 26 w 214"/>
                <a:gd name="T89" fmla="*/ 128 h 214"/>
                <a:gd name="T90" fmla="*/ 28 w 214"/>
                <a:gd name="T91" fmla="*/ 132 h 214"/>
                <a:gd name="T92" fmla="*/ 82 w 214"/>
                <a:gd name="T93" fmla="*/ 186 h 214"/>
                <a:gd name="T94" fmla="*/ 82 w 214"/>
                <a:gd name="T95" fmla="*/ 186 h 214"/>
                <a:gd name="T96" fmla="*/ 86 w 214"/>
                <a:gd name="T97" fmla="*/ 188 h 214"/>
                <a:gd name="T98" fmla="*/ 90 w 214"/>
                <a:gd name="T99" fmla="*/ 186 h 214"/>
                <a:gd name="T100" fmla="*/ 186 w 214"/>
                <a:gd name="T101" fmla="*/ 90 h 214"/>
                <a:gd name="T102" fmla="*/ 186 w 214"/>
                <a:gd name="T103" fmla="*/ 90 h 214"/>
                <a:gd name="T104" fmla="*/ 188 w 214"/>
                <a:gd name="T105" fmla="*/ 86 h 214"/>
                <a:gd name="T106" fmla="*/ 186 w 214"/>
                <a:gd name="T107" fmla="*/ 82 h 214"/>
                <a:gd name="T108" fmla="*/ 132 w 214"/>
                <a:gd name="T109" fmla="*/ 28 h 214"/>
                <a:gd name="T110" fmla="*/ 132 w 214"/>
                <a:gd name="T111" fmla="*/ 28 h 214"/>
                <a:gd name="T112" fmla="*/ 128 w 214"/>
                <a:gd name="T113" fmla="*/ 26 h 214"/>
                <a:gd name="T114" fmla="*/ 124 w 214"/>
                <a:gd name="T115" fmla="*/ 28 h 214"/>
                <a:gd name="T116" fmla="*/ 28 w 214"/>
                <a:gd name="T117" fmla="*/ 1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214">
                  <a:moveTo>
                    <a:pt x="204" y="108"/>
                  </a:moveTo>
                  <a:lnTo>
                    <a:pt x="108" y="204"/>
                  </a:lnTo>
                  <a:lnTo>
                    <a:pt x="108" y="204"/>
                  </a:lnTo>
                  <a:lnTo>
                    <a:pt x="104" y="208"/>
                  </a:lnTo>
                  <a:lnTo>
                    <a:pt x="98" y="212"/>
                  </a:lnTo>
                  <a:lnTo>
                    <a:pt x="92" y="214"/>
                  </a:lnTo>
                  <a:lnTo>
                    <a:pt x="86" y="214"/>
                  </a:lnTo>
                  <a:lnTo>
                    <a:pt x="80" y="214"/>
                  </a:lnTo>
                  <a:lnTo>
                    <a:pt x="74" y="212"/>
                  </a:lnTo>
                  <a:lnTo>
                    <a:pt x="68" y="208"/>
                  </a:lnTo>
                  <a:lnTo>
                    <a:pt x="64" y="204"/>
                  </a:lnTo>
                  <a:lnTo>
                    <a:pt x="10" y="152"/>
                  </a:lnTo>
                  <a:lnTo>
                    <a:pt x="10" y="152"/>
                  </a:lnTo>
                  <a:lnTo>
                    <a:pt x="6" y="146"/>
                  </a:lnTo>
                  <a:lnTo>
                    <a:pt x="2" y="140"/>
                  </a:lnTo>
                  <a:lnTo>
                    <a:pt x="0" y="134"/>
                  </a:lnTo>
                  <a:lnTo>
                    <a:pt x="0" y="128"/>
                  </a:lnTo>
                  <a:lnTo>
                    <a:pt x="0" y="122"/>
                  </a:lnTo>
                  <a:lnTo>
                    <a:pt x="2" y="116"/>
                  </a:lnTo>
                  <a:lnTo>
                    <a:pt x="6" y="110"/>
                  </a:lnTo>
                  <a:lnTo>
                    <a:pt x="10" y="106"/>
                  </a:lnTo>
                  <a:lnTo>
                    <a:pt x="106" y="10"/>
                  </a:lnTo>
                  <a:lnTo>
                    <a:pt x="106" y="10"/>
                  </a:lnTo>
                  <a:lnTo>
                    <a:pt x="110" y="6"/>
                  </a:lnTo>
                  <a:lnTo>
                    <a:pt x="116" y="2"/>
                  </a:lnTo>
                  <a:lnTo>
                    <a:pt x="122" y="0"/>
                  </a:lnTo>
                  <a:lnTo>
                    <a:pt x="128" y="0"/>
                  </a:lnTo>
                  <a:lnTo>
                    <a:pt x="134" y="0"/>
                  </a:lnTo>
                  <a:lnTo>
                    <a:pt x="140" y="2"/>
                  </a:lnTo>
                  <a:lnTo>
                    <a:pt x="146" y="6"/>
                  </a:lnTo>
                  <a:lnTo>
                    <a:pt x="152" y="10"/>
                  </a:lnTo>
                  <a:lnTo>
                    <a:pt x="204" y="62"/>
                  </a:lnTo>
                  <a:lnTo>
                    <a:pt x="204" y="62"/>
                  </a:lnTo>
                  <a:lnTo>
                    <a:pt x="208" y="68"/>
                  </a:lnTo>
                  <a:lnTo>
                    <a:pt x="212" y="74"/>
                  </a:lnTo>
                  <a:lnTo>
                    <a:pt x="214" y="80"/>
                  </a:lnTo>
                  <a:lnTo>
                    <a:pt x="214" y="86"/>
                  </a:lnTo>
                  <a:lnTo>
                    <a:pt x="214" y="92"/>
                  </a:lnTo>
                  <a:lnTo>
                    <a:pt x="212" y="98"/>
                  </a:lnTo>
                  <a:lnTo>
                    <a:pt x="208" y="104"/>
                  </a:lnTo>
                  <a:lnTo>
                    <a:pt x="204" y="108"/>
                  </a:lnTo>
                  <a:lnTo>
                    <a:pt x="204" y="108"/>
                  </a:lnTo>
                  <a:close/>
                  <a:moveTo>
                    <a:pt x="28" y="124"/>
                  </a:moveTo>
                  <a:lnTo>
                    <a:pt x="28" y="124"/>
                  </a:lnTo>
                  <a:lnTo>
                    <a:pt x="26" y="128"/>
                  </a:lnTo>
                  <a:lnTo>
                    <a:pt x="28" y="132"/>
                  </a:lnTo>
                  <a:lnTo>
                    <a:pt x="82" y="186"/>
                  </a:lnTo>
                  <a:lnTo>
                    <a:pt x="82" y="186"/>
                  </a:lnTo>
                  <a:lnTo>
                    <a:pt x="86" y="188"/>
                  </a:lnTo>
                  <a:lnTo>
                    <a:pt x="90" y="186"/>
                  </a:lnTo>
                  <a:lnTo>
                    <a:pt x="186" y="90"/>
                  </a:lnTo>
                  <a:lnTo>
                    <a:pt x="186" y="90"/>
                  </a:lnTo>
                  <a:lnTo>
                    <a:pt x="188" y="86"/>
                  </a:lnTo>
                  <a:lnTo>
                    <a:pt x="186" y="82"/>
                  </a:lnTo>
                  <a:lnTo>
                    <a:pt x="132" y="28"/>
                  </a:lnTo>
                  <a:lnTo>
                    <a:pt x="132" y="28"/>
                  </a:lnTo>
                  <a:lnTo>
                    <a:pt x="128" y="26"/>
                  </a:lnTo>
                  <a:lnTo>
                    <a:pt x="124" y="28"/>
                  </a:lnTo>
                  <a:lnTo>
                    <a:pt x="28"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9" name="Freeform 140"/>
            <p:cNvSpPr>
              <a:spLocks/>
            </p:cNvSpPr>
            <p:nvPr/>
          </p:nvSpPr>
          <p:spPr bwMode="auto">
            <a:xfrm>
              <a:off x="7964488" y="1016000"/>
              <a:ext cx="295275" cy="295275"/>
            </a:xfrm>
            <a:custGeom>
              <a:avLst/>
              <a:gdLst>
                <a:gd name="T0" fmla="*/ 182 w 186"/>
                <a:gd name="T1" fmla="*/ 58 h 186"/>
                <a:gd name="T2" fmla="*/ 182 w 186"/>
                <a:gd name="T3" fmla="*/ 58 h 186"/>
                <a:gd name="T4" fmla="*/ 186 w 186"/>
                <a:gd name="T5" fmla="*/ 64 h 186"/>
                <a:gd name="T6" fmla="*/ 186 w 186"/>
                <a:gd name="T7" fmla="*/ 72 h 186"/>
                <a:gd name="T8" fmla="*/ 186 w 186"/>
                <a:gd name="T9" fmla="*/ 78 h 186"/>
                <a:gd name="T10" fmla="*/ 182 w 186"/>
                <a:gd name="T11" fmla="*/ 86 h 186"/>
                <a:gd name="T12" fmla="*/ 86 w 186"/>
                <a:gd name="T13" fmla="*/ 182 h 186"/>
                <a:gd name="T14" fmla="*/ 86 w 186"/>
                <a:gd name="T15" fmla="*/ 182 h 186"/>
                <a:gd name="T16" fmla="*/ 78 w 186"/>
                <a:gd name="T17" fmla="*/ 186 h 186"/>
                <a:gd name="T18" fmla="*/ 72 w 186"/>
                <a:gd name="T19" fmla="*/ 186 h 186"/>
                <a:gd name="T20" fmla="*/ 64 w 186"/>
                <a:gd name="T21" fmla="*/ 186 h 186"/>
                <a:gd name="T22" fmla="*/ 58 w 186"/>
                <a:gd name="T23" fmla="*/ 182 h 186"/>
                <a:gd name="T24" fmla="*/ 6 w 186"/>
                <a:gd name="T25" fmla="*/ 128 h 186"/>
                <a:gd name="T26" fmla="*/ 6 w 186"/>
                <a:gd name="T27" fmla="*/ 128 h 186"/>
                <a:gd name="T28" fmla="*/ 0 w 186"/>
                <a:gd name="T29" fmla="*/ 122 h 186"/>
                <a:gd name="T30" fmla="*/ 0 w 186"/>
                <a:gd name="T31" fmla="*/ 114 h 186"/>
                <a:gd name="T32" fmla="*/ 0 w 186"/>
                <a:gd name="T33" fmla="*/ 108 h 186"/>
                <a:gd name="T34" fmla="*/ 6 w 186"/>
                <a:gd name="T35" fmla="*/ 102 h 186"/>
                <a:gd name="T36" fmla="*/ 102 w 186"/>
                <a:gd name="T37" fmla="*/ 6 h 186"/>
                <a:gd name="T38" fmla="*/ 102 w 186"/>
                <a:gd name="T39" fmla="*/ 6 h 186"/>
                <a:gd name="T40" fmla="*/ 108 w 186"/>
                <a:gd name="T41" fmla="*/ 0 h 186"/>
                <a:gd name="T42" fmla="*/ 114 w 186"/>
                <a:gd name="T43" fmla="*/ 0 h 186"/>
                <a:gd name="T44" fmla="*/ 122 w 186"/>
                <a:gd name="T45" fmla="*/ 0 h 186"/>
                <a:gd name="T46" fmla="*/ 128 w 186"/>
                <a:gd name="T47" fmla="*/ 6 h 186"/>
                <a:gd name="T48" fmla="*/ 182 w 186"/>
                <a:gd name="T49" fmla="*/ 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86">
                  <a:moveTo>
                    <a:pt x="182" y="58"/>
                  </a:moveTo>
                  <a:lnTo>
                    <a:pt x="182" y="58"/>
                  </a:lnTo>
                  <a:lnTo>
                    <a:pt x="186" y="64"/>
                  </a:lnTo>
                  <a:lnTo>
                    <a:pt x="186" y="72"/>
                  </a:lnTo>
                  <a:lnTo>
                    <a:pt x="186" y="78"/>
                  </a:lnTo>
                  <a:lnTo>
                    <a:pt x="182" y="86"/>
                  </a:lnTo>
                  <a:lnTo>
                    <a:pt x="86" y="182"/>
                  </a:lnTo>
                  <a:lnTo>
                    <a:pt x="86" y="182"/>
                  </a:lnTo>
                  <a:lnTo>
                    <a:pt x="78" y="186"/>
                  </a:lnTo>
                  <a:lnTo>
                    <a:pt x="72" y="186"/>
                  </a:lnTo>
                  <a:lnTo>
                    <a:pt x="64" y="186"/>
                  </a:lnTo>
                  <a:lnTo>
                    <a:pt x="58" y="182"/>
                  </a:lnTo>
                  <a:lnTo>
                    <a:pt x="6" y="128"/>
                  </a:lnTo>
                  <a:lnTo>
                    <a:pt x="6" y="128"/>
                  </a:lnTo>
                  <a:lnTo>
                    <a:pt x="0" y="122"/>
                  </a:lnTo>
                  <a:lnTo>
                    <a:pt x="0" y="114"/>
                  </a:lnTo>
                  <a:lnTo>
                    <a:pt x="0" y="108"/>
                  </a:lnTo>
                  <a:lnTo>
                    <a:pt x="6" y="102"/>
                  </a:lnTo>
                  <a:lnTo>
                    <a:pt x="102" y="6"/>
                  </a:lnTo>
                  <a:lnTo>
                    <a:pt x="102" y="6"/>
                  </a:lnTo>
                  <a:lnTo>
                    <a:pt x="108" y="0"/>
                  </a:lnTo>
                  <a:lnTo>
                    <a:pt x="114" y="0"/>
                  </a:lnTo>
                  <a:lnTo>
                    <a:pt x="122" y="0"/>
                  </a:lnTo>
                  <a:lnTo>
                    <a:pt x="128" y="6"/>
                  </a:lnTo>
                  <a:lnTo>
                    <a:pt x="18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0" name="Freeform 141"/>
            <p:cNvSpPr>
              <a:spLocks/>
            </p:cNvSpPr>
            <p:nvPr/>
          </p:nvSpPr>
          <p:spPr bwMode="auto">
            <a:xfrm>
              <a:off x="7974013" y="1025525"/>
              <a:ext cx="101600" cy="101600"/>
            </a:xfrm>
            <a:custGeom>
              <a:avLst/>
              <a:gdLst>
                <a:gd name="T0" fmla="*/ 12 w 64"/>
                <a:gd name="T1" fmla="*/ 64 h 64"/>
                <a:gd name="T2" fmla="*/ 4 w 64"/>
                <a:gd name="T3" fmla="*/ 56 h 64"/>
                <a:gd name="T4" fmla="*/ 4 w 64"/>
                <a:gd name="T5" fmla="*/ 56 h 64"/>
                <a:gd name="T6" fmla="*/ 0 w 64"/>
                <a:gd name="T7" fmla="*/ 52 h 64"/>
                <a:gd name="T8" fmla="*/ 0 w 64"/>
                <a:gd name="T9" fmla="*/ 48 h 64"/>
                <a:gd name="T10" fmla="*/ 0 w 64"/>
                <a:gd name="T11" fmla="*/ 44 h 64"/>
                <a:gd name="T12" fmla="*/ 4 w 64"/>
                <a:gd name="T13" fmla="*/ 40 h 64"/>
                <a:gd name="T14" fmla="*/ 40 w 64"/>
                <a:gd name="T15" fmla="*/ 2 h 64"/>
                <a:gd name="T16" fmla="*/ 40 w 64"/>
                <a:gd name="T17" fmla="*/ 2 h 64"/>
                <a:gd name="T18" fmla="*/ 44 w 64"/>
                <a:gd name="T19" fmla="*/ 0 h 64"/>
                <a:gd name="T20" fmla="*/ 48 w 64"/>
                <a:gd name="T21" fmla="*/ 0 h 64"/>
                <a:gd name="T22" fmla="*/ 52 w 64"/>
                <a:gd name="T23" fmla="*/ 0 h 64"/>
                <a:gd name="T24" fmla="*/ 56 w 64"/>
                <a:gd name="T25" fmla="*/ 2 h 64"/>
                <a:gd name="T26" fmla="*/ 64 w 64"/>
                <a:gd name="T27" fmla="*/ 10 h 64"/>
                <a:gd name="T28" fmla="*/ 12 w 64"/>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2" y="64"/>
                  </a:moveTo>
                  <a:lnTo>
                    <a:pt x="4" y="56"/>
                  </a:lnTo>
                  <a:lnTo>
                    <a:pt x="4" y="56"/>
                  </a:lnTo>
                  <a:lnTo>
                    <a:pt x="0" y="52"/>
                  </a:lnTo>
                  <a:lnTo>
                    <a:pt x="0" y="48"/>
                  </a:lnTo>
                  <a:lnTo>
                    <a:pt x="0" y="44"/>
                  </a:lnTo>
                  <a:lnTo>
                    <a:pt x="4" y="40"/>
                  </a:lnTo>
                  <a:lnTo>
                    <a:pt x="40" y="2"/>
                  </a:lnTo>
                  <a:lnTo>
                    <a:pt x="40" y="2"/>
                  </a:lnTo>
                  <a:lnTo>
                    <a:pt x="44" y="0"/>
                  </a:lnTo>
                  <a:lnTo>
                    <a:pt x="48" y="0"/>
                  </a:lnTo>
                  <a:lnTo>
                    <a:pt x="52" y="0"/>
                  </a:lnTo>
                  <a:lnTo>
                    <a:pt x="56" y="2"/>
                  </a:lnTo>
                  <a:lnTo>
                    <a:pt x="64" y="10"/>
                  </a:lnTo>
                  <a:lnTo>
                    <a:pt x="1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1" name="Freeform 142"/>
            <p:cNvSpPr>
              <a:spLocks noEditPoints="1"/>
            </p:cNvSpPr>
            <p:nvPr/>
          </p:nvSpPr>
          <p:spPr bwMode="auto">
            <a:xfrm>
              <a:off x="7783513" y="835025"/>
              <a:ext cx="254000" cy="254000"/>
            </a:xfrm>
            <a:custGeom>
              <a:avLst/>
              <a:gdLst>
                <a:gd name="T0" fmla="*/ 160 w 160"/>
                <a:gd name="T1" fmla="*/ 160 h 160"/>
                <a:gd name="T2" fmla="*/ 144 w 160"/>
                <a:gd name="T3" fmla="*/ 154 h 160"/>
                <a:gd name="T4" fmla="*/ 144 w 160"/>
                <a:gd name="T5" fmla="*/ 154 h 160"/>
                <a:gd name="T6" fmla="*/ 122 w 160"/>
                <a:gd name="T7" fmla="*/ 142 h 160"/>
                <a:gd name="T8" fmla="*/ 100 w 160"/>
                <a:gd name="T9" fmla="*/ 132 h 160"/>
                <a:gd name="T10" fmla="*/ 74 w 160"/>
                <a:gd name="T11" fmla="*/ 118 h 160"/>
                <a:gd name="T12" fmla="*/ 50 w 160"/>
                <a:gd name="T13" fmla="*/ 102 h 160"/>
                <a:gd name="T14" fmla="*/ 28 w 160"/>
                <a:gd name="T15" fmla="*/ 84 h 160"/>
                <a:gd name="T16" fmla="*/ 18 w 160"/>
                <a:gd name="T17" fmla="*/ 74 h 160"/>
                <a:gd name="T18" fmla="*/ 10 w 160"/>
                <a:gd name="T19" fmla="*/ 66 h 160"/>
                <a:gd name="T20" fmla="*/ 4 w 160"/>
                <a:gd name="T21" fmla="*/ 56 h 160"/>
                <a:gd name="T22" fmla="*/ 2 w 160"/>
                <a:gd name="T23" fmla="*/ 46 h 160"/>
                <a:gd name="T24" fmla="*/ 2 w 160"/>
                <a:gd name="T25" fmla="*/ 46 h 160"/>
                <a:gd name="T26" fmla="*/ 0 w 160"/>
                <a:gd name="T27" fmla="*/ 36 h 160"/>
                <a:gd name="T28" fmla="*/ 2 w 160"/>
                <a:gd name="T29" fmla="*/ 28 h 160"/>
                <a:gd name="T30" fmla="*/ 6 w 160"/>
                <a:gd name="T31" fmla="*/ 20 h 160"/>
                <a:gd name="T32" fmla="*/ 12 w 160"/>
                <a:gd name="T33" fmla="*/ 12 h 160"/>
                <a:gd name="T34" fmla="*/ 12 w 160"/>
                <a:gd name="T35" fmla="*/ 12 h 160"/>
                <a:gd name="T36" fmla="*/ 18 w 160"/>
                <a:gd name="T37" fmla="*/ 8 h 160"/>
                <a:gd name="T38" fmla="*/ 26 w 160"/>
                <a:gd name="T39" fmla="*/ 4 h 160"/>
                <a:gd name="T40" fmla="*/ 32 w 160"/>
                <a:gd name="T41" fmla="*/ 2 h 160"/>
                <a:gd name="T42" fmla="*/ 38 w 160"/>
                <a:gd name="T43" fmla="*/ 0 h 160"/>
                <a:gd name="T44" fmla="*/ 38 w 160"/>
                <a:gd name="T45" fmla="*/ 0 h 160"/>
                <a:gd name="T46" fmla="*/ 48 w 160"/>
                <a:gd name="T47" fmla="*/ 2 h 160"/>
                <a:gd name="T48" fmla="*/ 58 w 160"/>
                <a:gd name="T49" fmla="*/ 6 h 160"/>
                <a:gd name="T50" fmla="*/ 68 w 160"/>
                <a:gd name="T51" fmla="*/ 12 h 160"/>
                <a:gd name="T52" fmla="*/ 78 w 160"/>
                <a:gd name="T53" fmla="*/ 22 h 160"/>
                <a:gd name="T54" fmla="*/ 96 w 160"/>
                <a:gd name="T55" fmla="*/ 42 h 160"/>
                <a:gd name="T56" fmla="*/ 114 w 160"/>
                <a:gd name="T57" fmla="*/ 68 h 160"/>
                <a:gd name="T58" fmla="*/ 128 w 160"/>
                <a:gd name="T59" fmla="*/ 92 h 160"/>
                <a:gd name="T60" fmla="*/ 140 w 160"/>
                <a:gd name="T61" fmla="*/ 116 h 160"/>
                <a:gd name="T62" fmla="*/ 154 w 160"/>
                <a:gd name="T63" fmla="*/ 144 h 160"/>
                <a:gd name="T64" fmla="*/ 160 w 160"/>
                <a:gd name="T65" fmla="*/ 160 h 160"/>
                <a:gd name="T66" fmla="*/ 38 w 160"/>
                <a:gd name="T67" fmla="*/ 14 h 160"/>
                <a:gd name="T68" fmla="*/ 38 w 160"/>
                <a:gd name="T69" fmla="*/ 14 h 160"/>
                <a:gd name="T70" fmla="*/ 30 w 160"/>
                <a:gd name="T71" fmla="*/ 16 h 160"/>
                <a:gd name="T72" fmla="*/ 22 w 160"/>
                <a:gd name="T73" fmla="*/ 22 h 160"/>
                <a:gd name="T74" fmla="*/ 22 w 160"/>
                <a:gd name="T75" fmla="*/ 22 h 160"/>
                <a:gd name="T76" fmla="*/ 18 w 160"/>
                <a:gd name="T77" fmla="*/ 26 h 160"/>
                <a:gd name="T78" fmla="*/ 16 w 160"/>
                <a:gd name="T79" fmla="*/ 32 h 160"/>
                <a:gd name="T80" fmla="*/ 14 w 160"/>
                <a:gd name="T81" fmla="*/ 38 h 160"/>
                <a:gd name="T82" fmla="*/ 14 w 160"/>
                <a:gd name="T83" fmla="*/ 44 h 160"/>
                <a:gd name="T84" fmla="*/ 14 w 160"/>
                <a:gd name="T85" fmla="*/ 44 h 160"/>
                <a:gd name="T86" fmla="*/ 16 w 160"/>
                <a:gd name="T87" fmla="*/ 50 h 160"/>
                <a:gd name="T88" fmla="*/ 20 w 160"/>
                <a:gd name="T89" fmla="*/ 56 h 160"/>
                <a:gd name="T90" fmla="*/ 30 w 160"/>
                <a:gd name="T91" fmla="*/ 68 h 160"/>
                <a:gd name="T92" fmla="*/ 44 w 160"/>
                <a:gd name="T93" fmla="*/ 82 h 160"/>
                <a:gd name="T94" fmla="*/ 62 w 160"/>
                <a:gd name="T95" fmla="*/ 94 h 160"/>
                <a:gd name="T96" fmla="*/ 98 w 160"/>
                <a:gd name="T97" fmla="*/ 116 h 160"/>
                <a:gd name="T98" fmla="*/ 134 w 160"/>
                <a:gd name="T99" fmla="*/ 134 h 160"/>
                <a:gd name="T100" fmla="*/ 134 w 160"/>
                <a:gd name="T101" fmla="*/ 134 h 160"/>
                <a:gd name="T102" fmla="*/ 116 w 160"/>
                <a:gd name="T103" fmla="*/ 96 h 160"/>
                <a:gd name="T104" fmla="*/ 104 w 160"/>
                <a:gd name="T105" fmla="*/ 76 h 160"/>
                <a:gd name="T106" fmla="*/ 92 w 160"/>
                <a:gd name="T107" fmla="*/ 58 h 160"/>
                <a:gd name="T108" fmla="*/ 78 w 160"/>
                <a:gd name="T109" fmla="*/ 40 h 160"/>
                <a:gd name="T110" fmla="*/ 64 w 160"/>
                <a:gd name="T111" fmla="*/ 26 h 160"/>
                <a:gd name="T112" fmla="*/ 52 w 160"/>
                <a:gd name="T113" fmla="*/ 18 h 160"/>
                <a:gd name="T114" fmla="*/ 46 w 160"/>
                <a:gd name="T115" fmla="*/ 14 h 160"/>
                <a:gd name="T116" fmla="*/ 38 w 160"/>
                <a:gd name="T117" fmla="*/ 14 h 160"/>
                <a:gd name="T118" fmla="*/ 38 w 160"/>
                <a:gd name="T119"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160">
                  <a:moveTo>
                    <a:pt x="160" y="160"/>
                  </a:moveTo>
                  <a:lnTo>
                    <a:pt x="144" y="154"/>
                  </a:lnTo>
                  <a:lnTo>
                    <a:pt x="144" y="154"/>
                  </a:lnTo>
                  <a:lnTo>
                    <a:pt x="122" y="142"/>
                  </a:lnTo>
                  <a:lnTo>
                    <a:pt x="100" y="132"/>
                  </a:lnTo>
                  <a:lnTo>
                    <a:pt x="74" y="118"/>
                  </a:lnTo>
                  <a:lnTo>
                    <a:pt x="50" y="102"/>
                  </a:lnTo>
                  <a:lnTo>
                    <a:pt x="28" y="84"/>
                  </a:lnTo>
                  <a:lnTo>
                    <a:pt x="18" y="74"/>
                  </a:lnTo>
                  <a:lnTo>
                    <a:pt x="10" y="66"/>
                  </a:lnTo>
                  <a:lnTo>
                    <a:pt x="4" y="56"/>
                  </a:lnTo>
                  <a:lnTo>
                    <a:pt x="2" y="46"/>
                  </a:lnTo>
                  <a:lnTo>
                    <a:pt x="2" y="46"/>
                  </a:lnTo>
                  <a:lnTo>
                    <a:pt x="0" y="36"/>
                  </a:lnTo>
                  <a:lnTo>
                    <a:pt x="2" y="28"/>
                  </a:lnTo>
                  <a:lnTo>
                    <a:pt x="6" y="20"/>
                  </a:lnTo>
                  <a:lnTo>
                    <a:pt x="12" y="12"/>
                  </a:lnTo>
                  <a:lnTo>
                    <a:pt x="12" y="12"/>
                  </a:lnTo>
                  <a:lnTo>
                    <a:pt x="18" y="8"/>
                  </a:lnTo>
                  <a:lnTo>
                    <a:pt x="26" y="4"/>
                  </a:lnTo>
                  <a:lnTo>
                    <a:pt x="32" y="2"/>
                  </a:lnTo>
                  <a:lnTo>
                    <a:pt x="38" y="0"/>
                  </a:lnTo>
                  <a:lnTo>
                    <a:pt x="38" y="0"/>
                  </a:lnTo>
                  <a:lnTo>
                    <a:pt x="48" y="2"/>
                  </a:lnTo>
                  <a:lnTo>
                    <a:pt x="58" y="6"/>
                  </a:lnTo>
                  <a:lnTo>
                    <a:pt x="68" y="12"/>
                  </a:lnTo>
                  <a:lnTo>
                    <a:pt x="78" y="22"/>
                  </a:lnTo>
                  <a:lnTo>
                    <a:pt x="96" y="42"/>
                  </a:lnTo>
                  <a:lnTo>
                    <a:pt x="114" y="68"/>
                  </a:lnTo>
                  <a:lnTo>
                    <a:pt x="128" y="92"/>
                  </a:lnTo>
                  <a:lnTo>
                    <a:pt x="140" y="116"/>
                  </a:lnTo>
                  <a:lnTo>
                    <a:pt x="154" y="144"/>
                  </a:lnTo>
                  <a:lnTo>
                    <a:pt x="160" y="160"/>
                  </a:lnTo>
                  <a:close/>
                  <a:moveTo>
                    <a:pt x="38" y="14"/>
                  </a:moveTo>
                  <a:lnTo>
                    <a:pt x="38" y="14"/>
                  </a:lnTo>
                  <a:lnTo>
                    <a:pt x="30" y="16"/>
                  </a:lnTo>
                  <a:lnTo>
                    <a:pt x="22" y="22"/>
                  </a:lnTo>
                  <a:lnTo>
                    <a:pt x="22" y="22"/>
                  </a:lnTo>
                  <a:lnTo>
                    <a:pt x="18" y="26"/>
                  </a:lnTo>
                  <a:lnTo>
                    <a:pt x="16" y="32"/>
                  </a:lnTo>
                  <a:lnTo>
                    <a:pt x="14" y="38"/>
                  </a:lnTo>
                  <a:lnTo>
                    <a:pt x="14" y="44"/>
                  </a:lnTo>
                  <a:lnTo>
                    <a:pt x="14" y="44"/>
                  </a:lnTo>
                  <a:lnTo>
                    <a:pt x="16" y="50"/>
                  </a:lnTo>
                  <a:lnTo>
                    <a:pt x="20" y="56"/>
                  </a:lnTo>
                  <a:lnTo>
                    <a:pt x="30" y="68"/>
                  </a:lnTo>
                  <a:lnTo>
                    <a:pt x="44" y="82"/>
                  </a:lnTo>
                  <a:lnTo>
                    <a:pt x="62" y="94"/>
                  </a:lnTo>
                  <a:lnTo>
                    <a:pt x="98" y="116"/>
                  </a:lnTo>
                  <a:lnTo>
                    <a:pt x="134" y="134"/>
                  </a:lnTo>
                  <a:lnTo>
                    <a:pt x="134" y="134"/>
                  </a:lnTo>
                  <a:lnTo>
                    <a:pt x="116" y="96"/>
                  </a:lnTo>
                  <a:lnTo>
                    <a:pt x="104" y="76"/>
                  </a:lnTo>
                  <a:lnTo>
                    <a:pt x="92" y="58"/>
                  </a:lnTo>
                  <a:lnTo>
                    <a:pt x="78" y="40"/>
                  </a:lnTo>
                  <a:lnTo>
                    <a:pt x="64" y="26"/>
                  </a:lnTo>
                  <a:lnTo>
                    <a:pt x="52" y="18"/>
                  </a:lnTo>
                  <a:lnTo>
                    <a:pt x="46" y="14"/>
                  </a:lnTo>
                  <a:lnTo>
                    <a:pt x="38" y="14"/>
                  </a:lnTo>
                  <a:lnTo>
                    <a:pt x="3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2" name="Freeform 143"/>
            <p:cNvSpPr>
              <a:spLocks/>
            </p:cNvSpPr>
            <p:nvPr/>
          </p:nvSpPr>
          <p:spPr bwMode="auto">
            <a:xfrm>
              <a:off x="8101013" y="1054100"/>
              <a:ext cx="76200" cy="76200"/>
            </a:xfrm>
            <a:custGeom>
              <a:avLst/>
              <a:gdLst>
                <a:gd name="T0" fmla="*/ 40 w 48"/>
                <a:gd name="T1" fmla="*/ 6 h 48"/>
                <a:gd name="T2" fmla="*/ 40 w 48"/>
                <a:gd name="T3" fmla="*/ 6 h 48"/>
                <a:gd name="T4" fmla="*/ 46 w 48"/>
                <a:gd name="T5" fmla="*/ 14 h 48"/>
                <a:gd name="T6" fmla="*/ 48 w 48"/>
                <a:gd name="T7" fmla="*/ 24 h 48"/>
                <a:gd name="T8" fmla="*/ 46 w 48"/>
                <a:gd name="T9" fmla="*/ 34 h 48"/>
                <a:gd name="T10" fmla="*/ 40 w 48"/>
                <a:gd name="T11" fmla="*/ 42 h 48"/>
                <a:gd name="T12" fmla="*/ 40 w 48"/>
                <a:gd name="T13" fmla="*/ 42 h 48"/>
                <a:gd name="T14" fmla="*/ 32 w 48"/>
                <a:gd name="T15" fmla="*/ 46 h 48"/>
                <a:gd name="T16" fmla="*/ 24 w 48"/>
                <a:gd name="T17" fmla="*/ 48 h 48"/>
                <a:gd name="T18" fmla="*/ 14 w 48"/>
                <a:gd name="T19" fmla="*/ 46 h 48"/>
                <a:gd name="T20" fmla="*/ 6 w 48"/>
                <a:gd name="T21" fmla="*/ 42 h 48"/>
                <a:gd name="T22" fmla="*/ 6 w 48"/>
                <a:gd name="T23" fmla="*/ 42 h 48"/>
                <a:gd name="T24" fmla="*/ 0 w 48"/>
                <a:gd name="T25" fmla="*/ 34 h 48"/>
                <a:gd name="T26" fmla="*/ 0 w 48"/>
                <a:gd name="T27" fmla="*/ 24 h 48"/>
                <a:gd name="T28" fmla="*/ 0 w 48"/>
                <a:gd name="T29" fmla="*/ 14 h 48"/>
                <a:gd name="T30" fmla="*/ 6 w 48"/>
                <a:gd name="T31" fmla="*/ 6 h 48"/>
                <a:gd name="T32" fmla="*/ 6 w 48"/>
                <a:gd name="T33" fmla="*/ 6 h 48"/>
                <a:gd name="T34" fmla="*/ 14 w 48"/>
                <a:gd name="T35" fmla="*/ 2 h 48"/>
                <a:gd name="T36" fmla="*/ 24 w 48"/>
                <a:gd name="T37" fmla="*/ 0 h 48"/>
                <a:gd name="T38" fmla="*/ 32 w 48"/>
                <a:gd name="T39" fmla="*/ 2 h 48"/>
                <a:gd name="T40" fmla="*/ 40 w 48"/>
                <a:gd name="T41" fmla="*/ 6 h 48"/>
                <a:gd name="T42" fmla="*/ 40 w 48"/>
                <a:gd name="T43"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0" y="6"/>
                  </a:moveTo>
                  <a:lnTo>
                    <a:pt x="40" y="6"/>
                  </a:lnTo>
                  <a:lnTo>
                    <a:pt x="46" y="14"/>
                  </a:lnTo>
                  <a:lnTo>
                    <a:pt x="48" y="24"/>
                  </a:lnTo>
                  <a:lnTo>
                    <a:pt x="46" y="34"/>
                  </a:lnTo>
                  <a:lnTo>
                    <a:pt x="40" y="42"/>
                  </a:lnTo>
                  <a:lnTo>
                    <a:pt x="40" y="42"/>
                  </a:lnTo>
                  <a:lnTo>
                    <a:pt x="32" y="46"/>
                  </a:lnTo>
                  <a:lnTo>
                    <a:pt x="24" y="48"/>
                  </a:lnTo>
                  <a:lnTo>
                    <a:pt x="14" y="46"/>
                  </a:lnTo>
                  <a:lnTo>
                    <a:pt x="6" y="42"/>
                  </a:lnTo>
                  <a:lnTo>
                    <a:pt x="6" y="42"/>
                  </a:lnTo>
                  <a:lnTo>
                    <a:pt x="0" y="34"/>
                  </a:lnTo>
                  <a:lnTo>
                    <a:pt x="0" y="24"/>
                  </a:lnTo>
                  <a:lnTo>
                    <a:pt x="0" y="14"/>
                  </a:lnTo>
                  <a:lnTo>
                    <a:pt x="6" y="6"/>
                  </a:lnTo>
                  <a:lnTo>
                    <a:pt x="6" y="6"/>
                  </a:lnTo>
                  <a:lnTo>
                    <a:pt x="14" y="2"/>
                  </a:lnTo>
                  <a:lnTo>
                    <a:pt x="24" y="0"/>
                  </a:lnTo>
                  <a:lnTo>
                    <a:pt x="32" y="2"/>
                  </a:lnTo>
                  <a:lnTo>
                    <a:pt x="40" y="6"/>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3" name="Freeform 144"/>
            <p:cNvSpPr>
              <a:spLocks/>
            </p:cNvSpPr>
            <p:nvPr/>
          </p:nvSpPr>
          <p:spPr bwMode="auto">
            <a:xfrm>
              <a:off x="8154988" y="1108075"/>
              <a:ext cx="95250" cy="95250"/>
            </a:xfrm>
            <a:custGeom>
              <a:avLst/>
              <a:gdLst>
                <a:gd name="T0" fmla="*/ 16 w 60"/>
                <a:gd name="T1" fmla="*/ 60 h 60"/>
                <a:gd name="T2" fmla="*/ 16 w 60"/>
                <a:gd name="T3" fmla="*/ 60 h 60"/>
                <a:gd name="T4" fmla="*/ 10 w 60"/>
                <a:gd name="T5" fmla="*/ 54 h 60"/>
                <a:gd name="T6" fmla="*/ 6 w 60"/>
                <a:gd name="T7" fmla="*/ 46 h 60"/>
                <a:gd name="T8" fmla="*/ 2 w 60"/>
                <a:gd name="T9" fmla="*/ 40 h 60"/>
                <a:gd name="T10" fmla="*/ 0 w 60"/>
                <a:gd name="T11" fmla="*/ 32 h 60"/>
                <a:gd name="T12" fmla="*/ 0 w 60"/>
                <a:gd name="T13" fmla="*/ 26 h 60"/>
                <a:gd name="T14" fmla="*/ 2 w 60"/>
                <a:gd name="T15" fmla="*/ 18 h 60"/>
                <a:gd name="T16" fmla="*/ 4 w 60"/>
                <a:gd name="T17" fmla="*/ 12 h 60"/>
                <a:gd name="T18" fmla="*/ 8 w 60"/>
                <a:gd name="T19" fmla="*/ 8 h 60"/>
                <a:gd name="T20" fmla="*/ 8 w 60"/>
                <a:gd name="T21" fmla="*/ 8 h 60"/>
                <a:gd name="T22" fmla="*/ 12 w 60"/>
                <a:gd name="T23" fmla="*/ 4 h 60"/>
                <a:gd name="T24" fmla="*/ 18 w 60"/>
                <a:gd name="T25" fmla="*/ 2 h 60"/>
                <a:gd name="T26" fmla="*/ 24 w 60"/>
                <a:gd name="T27" fmla="*/ 0 h 60"/>
                <a:gd name="T28" fmla="*/ 32 w 60"/>
                <a:gd name="T29" fmla="*/ 2 h 60"/>
                <a:gd name="T30" fmla="*/ 38 w 60"/>
                <a:gd name="T31" fmla="*/ 4 h 60"/>
                <a:gd name="T32" fmla="*/ 46 w 60"/>
                <a:gd name="T33" fmla="*/ 6 h 60"/>
                <a:gd name="T34" fmla="*/ 54 w 60"/>
                <a:gd name="T35" fmla="*/ 10 h 60"/>
                <a:gd name="T36" fmla="*/ 60 w 60"/>
                <a:gd name="T37" fmla="*/ 16 h 60"/>
                <a:gd name="T38" fmla="*/ 16 w 60"/>
                <a:gd name="T3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0">
                  <a:moveTo>
                    <a:pt x="16" y="60"/>
                  </a:moveTo>
                  <a:lnTo>
                    <a:pt x="16" y="60"/>
                  </a:lnTo>
                  <a:lnTo>
                    <a:pt x="10" y="54"/>
                  </a:lnTo>
                  <a:lnTo>
                    <a:pt x="6" y="46"/>
                  </a:lnTo>
                  <a:lnTo>
                    <a:pt x="2" y="40"/>
                  </a:lnTo>
                  <a:lnTo>
                    <a:pt x="0" y="32"/>
                  </a:lnTo>
                  <a:lnTo>
                    <a:pt x="0" y="26"/>
                  </a:lnTo>
                  <a:lnTo>
                    <a:pt x="2" y="18"/>
                  </a:lnTo>
                  <a:lnTo>
                    <a:pt x="4" y="12"/>
                  </a:lnTo>
                  <a:lnTo>
                    <a:pt x="8" y="8"/>
                  </a:lnTo>
                  <a:lnTo>
                    <a:pt x="8" y="8"/>
                  </a:lnTo>
                  <a:lnTo>
                    <a:pt x="12" y="4"/>
                  </a:lnTo>
                  <a:lnTo>
                    <a:pt x="18" y="2"/>
                  </a:lnTo>
                  <a:lnTo>
                    <a:pt x="24" y="0"/>
                  </a:lnTo>
                  <a:lnTo>
                    <a:pt x="32" y="2"/>
                  </a:lnTo>
                  <a:lnTo>
                    <a:pt x="38" y="4"/>
                  </a:lnTo>
                  <a:lnTo>
                    <a:pt x="46" y="6"/>
                  </a:lnTo>
                  <a:lnTo>
                    <a:pt x="54" y="10"/>
                  </a:lnTo>
                  <a:lnTo>
                    <a:pt x="60" y="16"/>
                  </a:lnTo>
                  <a:lnTo>
                    <a:pt x="1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4" name="Freeform 145"/>
            <p:cNvSpPr>
              <a:spLocks/>
            </p:cNvSpPr>
            <p:nvPr/>
          </p:nvSpPr>
          <p:spPr bwMode="auto">
            <a:xfrm>
              <a:off x="7986713" y="1111250"/>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5" name="Freeform 146"/>
            <p:cNvSpPr>
              <a:spLocks/>
            </p:cNvSpPr>
            <p:nvPr/>
          </p:nvSpPr>
          <p:spPr bwMode="auto">
            <a:xfrm>
              <a:off x="8015288" y="113982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50 h 60"/>
                <a:gd name="T12" fmla="*/ 48 w 60"/>
                <a:gd name="T13" fmla="*/ 2 h 60"/>
                <a:gd name="T14" fmla="*/ 48 w 60"/>
                <a:gd name="T15" fmla="*/ 2 h 60"/>
                <a:gd name="T16" fmla="*/ 54 w 60"/>
                <a:gd name="T17" fmla="*/ 0 h 60"/>
                <a:gd name="T18" fmla="*/ 58 w 60"/>
                <a:gd name="T19" fmla="*/ 2 h 60"/>
                <a:gd name="T20" fmla="*/ 58 w 60"/>
                <a:gd name="T21" fmla="*/ 2 h 60"/>
                <a:gd name="T22" fmla="*/ 60 w 60"/>
                <a:gd name="T23" fmla="*/ 8 h 60"/>
                <a:gd name="T24" fmla="*/ 58 w 60"/>
                <a:gd name="T25" fmla="*/ 12 h 60"/>
                <a:gd name="T26" fmla="*/ 12 w 60"/>
                <a:gd name="T27" fmla="*/ 58 h 60"/>
                <a:gd name="T28" fmla="*/ 12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50"/>
                  </a:lnTo>
                  <a:lnTo>
                    <a:pt x="48" y="2"/>
                  </a:lnTo>
                  <a:lnTo>
                    <a:pt x="48" y="2"/>
                  </a:lnTo>
                  <a:lnTo>
                    <a:pt x="54" y="0"/>
                  </a:lnTo>
                  <a:lnTo>
                    <a:pt x="58" y="2"/>
                  </a:lnTo>
                  <a:lnTo>
                    <a:pt x="58" y="2"/>
                  </a:lnTo>
                  <a:lnTo>
                    <a:pt x="60" y="8"/>
                  </a:lnTo>
                  <a:lnTo>
                    <a:pt x="58" y="12"/>
                  </a:lnTo>
                  <a:lnTo>
                    <a:pt x="12" y="58"/>
                  </a:lnTo>
                  <a:lnTo>
                    <a:pt x="12"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6" name="Freeform 147"/>
            <p:cNvSpPr>
              <a:spLocks/>
            </p:cNvSpPr>
            <p:nvPr/>
          </p:nvSpPr>
          <p:spPr bwMode="auto">
            <a:xfrm>
              <a:off x="8047038" y="117157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2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2"/>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97" name="グループ化 1396"/>
          <p:cNvGrpSpPr/>
          <p:nvPr/>
        </p:nvGrpSpPr>
        <p:grpSpPr>
          <a:xfrm>
            <a:off x="4478992" y="2311051"/>
            <a:ext cx="326195" cy="239786"/>
            <a:chOff x="3011488" y="2127250"/>
            <a:chExt cx="479425" cy="352425"/>
          </a:xfrm>
        </p:grpSpPr>
        <p:sp>
          <p:nvSpPr>
            <p:cNvPr id="1398" name="Freeform 163"/>
            <p:cNvSpPr>
              <a:spLocks/>
            </p:cNvSpPr>
            <p:nvPr/>
          </p:nvSpPr>
          <p:spPr bwMode="auto">
            <a:xfrm>
              <a:off x="3021013" y="2127250"/>
              <a:ext cx="457200" cy="317500"/>
            </a:xfrm>
            <a:custGeom>
              <a:avLst/>
              <a:gdLst>
                <a:gd name="T0" fmla="*/ 288 w 288"/>
                <a:gd name="T1" fmla="*/ 162 h 200"/>
                <a:gd name="T2" fmla="*/ 288 w 288"/>
                <a:gd name="T3" fmla="*/ 162 h 200"/>
                <a:gd name="T4" fmla="*/ 286 w 288"/>
                <a:gd name="T5" fmla="*/ 170 h 200"/>
                <a:gd name="T6" fmla="*/ 284 w 288"/>
                <a:gd name="T7" fmla="*/ 176 h 200"/>
                <a:gd name="T8" fmla="*/ 282 w 288"/>
                <a:gd name="T9" fmla="*/ 184 h 200"/>
                <a:gd name="T10" fmla="*/ 276 w 288"/>
                <a:gd name="T11" fmla="*/ 188 h 200"/>
                <a:gd name="T12" fmla="*/ 270 w 288"/>
                <a:gd name="T13" fmla="*/ 194 h 200"/>
                <a:gd name="T14" fmla="*/ 264 w 288"/>
                <a:gd name="T15" fmla="*/ 196 h 200"/>
                <a:gd name="T16" fmla="*/ 258 w 288"/>
                <a:gd name="T17" fmla="*/ 198 h 200"/>
                <a:gd name="T18" fmla="*/ 250 w 288"/>
                <a:gd name="T19" fmla="*/ 200 h 200"/>
                <a:gd name="T20" fmla="*/ 38 w 288"/>
                <a:gd name="T21" fmla="*/ 200 h 200"/>
                <a:gd name="T22" fmla="*/ 38 w 288"/>
                <a:gd name="T23" fmla="*/ 200 h 200"/>
                <a:gd name="T24" fmla="*/ 30 w 288"/>
                <a:gd name="T25" fmla="*/ 198 h 200"/>
                <a:gd name="T26" fmla="*/ 24 w 288"/>
                <a:gd name="T27" fmla="*/ 196 h 200"/>
                <a:gd name="T28" fmla="*/ 18 w 288"/>
                <a:gd name="T29" fmla="*/ 194 h 200"/>
                <a:gd name="T30" fmla="*/ 12 w 288"/>
                <a:gd name="T31" fmla="*/ 188 h 200"/>
                <a:gd name="T32" fmla="*/ 8 w 288"/>
                <a:gd name="T33" fmla="*/ 184 h 200"/>
                <a:gd name="T34" fmla="*/ 4 w 288"/>
                <a:gd name="T35" fmla="*/ 176 h 200"/>
                <a:gd name="T36" fmla="*/ 2 w 288"/>
                <a:gd name="T37" fmla="*/ 170 h 200"/>
                <a:gd name="T38" fmla="*/ 0 w 288"/>
                <a:gd name="T39" fmla="*/ 162 h 200"/>
                <a:gd name="T40" fmla="*/ 0 w 288"/>
                <a:gd name="T41" fmla="*/ 38 h 200"/>
                <a:gd name="T42" fmla="*/ 0 w 288"/>
                <a:gd name="T43" fmla="*/ 38 h 200"/>
                <a:gd name="T44" fmla="*/ 2 w 288"/>
                <a:gd name="T45" fmla="*/ 30 h 200"/>
                <a:gd name="T46" fmla="*/ 4 w 288"/>
                <a:gd name="T47" fmla="*/ 22 h 200"/>
                <a:gd name="T48" fmla="*/ 8 w 288"/>
                <a:gd name="T49" fmla="*/ 16 h 200"/>
                <a:gd name="T50" fmla="*/ 12 w 288"/>
                <a:gd name="T51" fmla="*/ 10 h 200"/>
                <a:gd name="T52" fmla="*/ 18 w 288"/>
                <a:gd name="T53" fmla="*/ 6 h 200"/>
                <a:gd name="T54" fmla="*/ 24 w 288"/>
                <a:gd name="T55" fmla="*/ 2 h 200"/>
                <a:gd name="T56" fmla="*/ 30 w 288"/>
                <a:gd name="T57" fmla="*/ 0 h 200"/>
                <a:gd name="T58" fmla="*/ 38 w 288"/>
                <a:gd name="T59" fmla="*/ 0 h 200"/>
                <a:gd name="T60" fmla="*/ 250 w 288"/>
                <a:gd name="T61" fmla="*/ 0 h 200"/>
                <a:gd name="T62" fmla="*/ 250 w 288"/>
                <a:gd name="T63" fmla="*/ 0 h 200"/>
                <a:gd name="T64" fmla="*/ 258 w 288"/>
                <a:gd name="T65" fmla="*/ 0 h 200"/>
                <a:gd name="T66" fmla="*/ 264 w 288"/>
                <a:gd name="T67" fmla="*/ 2 h 200"/>
                <a:gd name="T68" fmla="*/ 270 w 288"/>
                <a:gd name="T69" fmla="*/ 6 h 200"/>
                <a:gd name="T70" fmla="*/ 276 w 288"/>
                <a:gd name="T71" fmla="*/ 10 h 200"/>
                <a:gd name="T72" fmla="*/ 282 w 288"/>
                <a:gd name="T73" fmla="*/ 16 h 200"/>
                <a:gd name="T74" fmla="*/ 284 w 288"/>
                <a:gd name="T75" fmla="*/ 22 h 200"/>
                <a:gd name="T76" fmla="*/ 286 w 288"/>
                <a:gd name="T77" fmla="*/ 30 h 200"/>
                <a:gd name="T78" fmla="*/ 288 w 288"/>
                <a:gd name="T79" fmla="*/ 38 h 200"/>
                <a:gd name="T80" fmla="*/ 288 w 288"/>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8" h="200">
                  <a:moveTo>
                    <a:pt x="288" y="162"/>
                  </a:moveTo>
                  <a:lnTo>
                    <a:pt x="288" y="162"/>
                  </a:lnTo>
                  <a:lnTo>
                    <a:pt x="286" y="170"/>
                  </a:lnTo>
                  <a:lnTo>
                    <a:pt x="284" y="176"/>
                  </a:lnTo>
                  <a:lnTo>
                    <a:pt x="282" y="184"/>
                  </a:lnTo>
                  <a:lnTo>
                    <a:pt x="276" y="188"/>
                  </a:lnTo>
                  <a:lnTo>
                    <a:pt x="270" y="194"/>
                  </a:lnTo>
                  <a:lnTo>
                    <a:pt x="264" y="196"/>
                  </a:lnTo>
                  <a:lnTo>
                    <a:pt x="258" y="198"/>
                  </a:lnTo>
                  <a:lnTo>
                    <a:pt x="250" y="200"/>
                  </a:lnTo>
                  <a:lnTo>
                    <a:pt x="38" y="200"/>
                  </a:lnTo>
                  <a:lnTo>
                    <a:pt x="38" y="200"/>
                  </a:lnTo>
                  <a:lnTo>
                    <a:pt x="30" y="198"/>
                  </a:lnTo>
                  <a:lnTo>
                    <a:pt x="24" y="196"/>
                  </a:lnTo>
                  <a:lnTo>
                    <a:pt x="18" y="194"/>
                  </a:lnTo>
                  <a:lnTo>
                    <a:pt x="12" y="188"/>
                  </a:lnTo>
                  <a:lnTo>
                    <a:pt x="8" y="184"/>
                  </a:lnTo>
                  <a:lnTo>
                    <a:pt x="4" y="176"/>
                  </a:lnTo>
                  <a:lnTo>
                    <a:pt x="2" y="170"/>
                  </a:lnTo>
                  <a:lnTo>
                    <a:pt x="0" y="162"/>
                  </a:lnTo>
                  <a:lnTo>
                    <a:pt x="0" y="38"/>
                  </a:lnTo>
                  <a:lnTo>
                    <a:pt x="0" y="38"/>
                  </a:lnTo>
                  <a:lnTo>
                    <a:pt x="2" y="30"/>
                  </a:lnTo>
                  <a:lnTo>
                    <a:pt x="4" y="22"/>
                  </a:lnTo>
                  <a:lnTo>
                    <a:pt x="8" y="16"/>
                  </a:lnTo>
                  <a:lnTo>
                    <a:pt x="12" y="10"/>
                  </a:lnTo>
                  <a:lnTo>
                    <a:pt x="18" y="6"/>
                  </a:lnTo>
                  <a:lnTo>
                    <a:pt x="24" y="2"/>
                  </a:lnTo>
                  <a:lnTo>
                    <a:pt x="30" y="0"/>
                  </a:lnTo>
                  <a:lnTo>
                    <a:pt x="38" y="0"/>
                  </a:lnTo>
                  <a:lnTo>
                    <a:pt x="250" y="0"/>
                  </a:lnTo>
                  <a:lnTo>
                    <a:pt x="250" y="0"/>
                  </a:lnTo>
                  <a:lnTo>
                    <a:pt x="258" y="0"/>
                  </a:lnTo>
                  <a:lnTo>
                    <a:pt x="264" y="2"/>
                  </a:lnTo>
                  <a:lnTo>
                    <a:pt x="270" y="6"/>
                  </a:lnTo>
                  <a:lnTo>
                    <a:pt x="276" y="10"/>
                  </a:lnTo>
                  <a:lnTo>
                    <a:pt x="282" y="16"/>
                  </a:lnTo>
                  <a:lnTo>
                    <a:pt x="284" y="22"/>
                  </a:lnTo>
                  <a:lnTo>
                    <a:pt x="286" y="30"/>
                  </a:lnTo>
                  <a:lnTo>
                    <a:pt x="288" y="38"/>
                  </a:lnTo>
                  <a:lnTo>
                    <a:pt x="288"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9" name="Freeform 164"/>
            <p:cNvSpPr>
              <a:spLocks/>
            </p:cNvSpPr>
            <p:nvPr/>
          </p:nvSpPr>
          <p:spPr bwMode="auto">
            <a:xfrm>
              <a:off x="3052763" y="2155825"/>
              <a:ext cx="393700" cy="241300"/>
            </a:xfrm>
            <a:custGeom>
              <a:avLst/>
              <a:gdLst>
                <a:gd name="T0" fmla="*/ 18 w 248"/>
                <a:gd name="T1" fmla="*/ 152 h 152"/>
                <a:gd name="T2" fmla="*/ 18 w 248"/>
                <a:gd name="T3" fmla="*/ 152 h 152"/>
                <a:gd name="T4" fmla="*/ 12 w 248"/>
                <a:gd name="T5" fmla="*/ 150 h 152"/>
                <a:gd name="T6" fmla="*/ 6 w 248"/>
                <a:gd name="T7" fmla="*/ 146 h 152"/>
                <a:gd name="T8" fmla="*/ 2 w 248"/>
                <a:gd name="T9" fmla="*/ 140 h 152"/>
                <a:gd name="T10" fmla="*/ 0 w 248"/>
                <a:gd name="T11" fmla="*/ 132 h 152"/>
                <a:gd name="T12" fmla="*/ 0 w 248"/>
                <a:gd name="T13" fmla="*/ 20 h 152"/>
                <a:gd name="T14" fmla="*/ 0 w 248"/>
                <a:gd name="T15" fmla="*/ 20 h 152"/>
                <a:gd name="T16" fmla="*/ 2 w 248"/>
                <a:gd name="T17" fmla="*/ 12 h 152"/>
                <a:gd name="T18" fmla="*/ 6 w 248"/>
                <a:gd name="T19" fmla="*/ 6 h 152"/>
                <a:gd name="T20" fmla="*/ 12 w 248"/>
                <a:gd name="T21" fmla="*/ 2 h 152"/>
                <a:gd name="T22" fmla="*/ 18 w 248"/>
                <a:gd name="T23" fmla="*/ 0 h 152"/>
                <a:gd name="T24" fmla="*/ 230 w 248"/>
                <a:gd name="T25" fmla="*/ 0 h 152"/>
                <a:gd name="T26" fmla="*/ 230 w 248"/>
                <a:gd name="T27" fmla="*/ 0 h 152"/>
                <a:gd name="T28" fmla="*/ 238 w 248"/>
                <a:gd name="T29" fmla="*/ 2 h 152"/>
                <a:gd name="T30" fmla="*/ 244 w 248"/>
                <a:gd name="T31" fmla="*/ 6 h 152"/>
                <a:gd name="T32" fmla="*/ 248 w 248"/>
                <a:gd name="T33" fmla="*/ 12 h 152"/>
                <a:gd name="T34" fmla="*/ 248 w 248"/>
                <a:gd name="T35" fmla="*/ 20 h 152"/>
                <a:gd name="T36" fmla="*/ 248 w 248"/>
                <a:gd name="T37" fmla="*/ 132 h 152"/>
                <a:gd name="T38" fmla="*/ 248 w 248"/>
                <a:gd name="T39" fmla="*/ 132 h 152"/>
                <a:gd name="T40" fmla="*/ 248 w 248"/>
                <a:gd name="T41" fmla="*/ 140 h 152"/>
                <a:gd name="T42" fmla="*/ 244 w 248"/>
                <a:gd name="T43" fmla="*/ 146 h 152"/>
                <a:gd name="T44" fmla="*/ 238 w 248"/>
                <a:gd name="T45" fmla="*/ 150 h 152"/>
                <a:gd name="T46" fmla="*/ 230 w 248"/>
                <a:gd name="T47" fmla="*/ 152 h 152"/>
                <a:gd name="T48" fmla="*/ 18 w 248"/>
                <a:gd name="T4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52">
                  <a:moveTo>
                    <a:pt x="18" y="152"/>
                  </a:moveTo>
                  <a:lnTo>
                    <a:pt x="18" y="152"/>
                  </a:lnTo>
                  <a:lnTo>
                    <a:pt x="12" y="150"/>
                  </a:lnTo>
                  <a:lnTo>
                    <a:pt x="6" y="146"/>
                  </a:lnTo>
                  <a:lnTo>
                    <a:pt x="2" y="140"/>
                  </a:lnTo>
                  <a:lnTo>
                    <a:pt x="0" y="132"/>
                  </a:lnTo>
                  <a:lnTo>
                    <a:pt x="0" y="20"/>
                  </a:lnTo>
                  <a:lnTo>
                    <a:pt x="0" y="20"/>
                  </a:lnTo>
                  <a:lnTo>
                    <a:pt x="2" y="12"/>
                  </a:lnTo>
                  <a:lnTo>
                    <a:pt x="6" y="6"/>
                  </a:lnTo>
                  <a:lnTo>
                    <a:pt x="12" y="2"/>
                  </a:lnTo>
                  <a:lnTo>
                    <a:pt x="18" y="0"/>
                  </a:lnTo>
                  <a:lnTo>
                    <a:pt x="230" y="0"/>
                  </a:lnTo>
                  <a:lnTo>
                    <a:pt x="230" y="0"/>
                  </a:lnTo>
                  <a:lnTo>
                    <a:pt x="238" y="2"/>
                  </a:lnTo>
                  <a:lnTo>
                    <a:pt x="244" y="6"/>
                  </a:lnTo>
                  <a:lnTo>
                    <a:pt x="248" y="12"/>
                  </a:lnTo>
                  <a:lnTo>
                    <a:pt x="248" y="20"/>
                  </a:lnTo>
                  <a:lnTo>
                    <a:pt x="248" y="132"/>
                  </a:lnTo>
                  <a:lnTo>
                    <a:pt x="248" y="132"/>
                  </a:lnTo>
                  <a:lnTo>
                    <a:pt x="248" y="140"/>
                  </a:lnTo>
                  <a:lnTo>
                    <a:pt x="244" y="146"/>
                  </a:lnTo>
                  <a:lnTo>
                    <a:pt x="238" y="150"/>
                  </a:lnTo>
                  <a:lnTo>
                    <a:pt x="230" y="152"/>
                  </a:lnTo>
                  <a:lnTo>
                    <a:pt x="18" y="1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0" name="Freeform 165"/>
            <p:cNvSpPr>
              <a:spLocks/>
            </p:cNvSpPr>
            <p:nvPr/>
          </p:nvSpPr>
          <p:spPr bwMode="auto">
            <a:xfrm>
              <a:off x="3065463" y="2168525"/>
              <a:ext cx="371475" cy="215900"/>
            </a:xfrm>
            <a:custGeom>
              <a:avLst/>
              <a:gdLst>
                <a:gd name="T0" fmla="*/ 10 w 234"/>
                <a:gd name="T1" fmla="*/ 136 h 136"/>
                <a:gd name="T2" fmla="*/ 10 w 234"/>
                <a:gd name="T3" fmla="*/ 136 h 136"/>
                <a:gd name="T4" fmla="*/ 6 w 234"/>
                <a:gd name="T5" fmla="*/ 136 h 136"/>
                <a:gd name="T6" fmla="*/ 2 w 234"/>
                <a:gd name="T7" fmla="*/ 132 h 136"/>
                <a:gd name="T8" fmla="*/ 0 w 234"/>
                <a:gd name="T9" fmla="*/ 130 h 136"/>
                <a:gd name="T10" fmla="*/ 0 w 234"/>
                <a:gd name="T11" fmla="*/ 124 h 136"/>
                <a:gd name="T12" fmla="*/ 0 w 234"/>
                <a:gd name="T13" fmla="*/ 12 h 136"/>
                <a:gd name="T14" fmla="*/ 0 w 234"/>
                <a:gd name="T15" fmla="*/ 12 h 136"/>
                <a:gd name="T16" fmla="*/ 0 w 234"/>
                <a:gd name="T17" fmla="*/ 8 h 136"/>
                <a:gd name="T18" fmla="*/ 2 w 234"/>
                <a:gd name="T19" fmla="*/ 4 h 136"/>
                <a:gd name="T20" fmla="*/ 6 w 234"/>
                <a:gd name="T21" fmla="*/ 0 h 136"/>
                <a:gd name="T22" fmla="*/ 10 w 234"/>
                <a:gd name="T23" fmla="*/ 0 h 136"/>
                <a:gd name="T24" fmla="*/ 222 w 234"/>
                <a:gd name="T25" fmla="*/ 0 h 136"/>
                <a:gd name="T26" fmla="*/ 222 w 234"/>
                <a:gd name="T27" fmla="*/ 0 h 136"/>
                <a:gd name="T28" fmla="*/ 226 w 234"/>
                <a:gd name="T29" fmla="*/ 0 h 136"/>
                <a:gd name="T30" fmla="*/ 230 w 234"/>
                <a:gd name="T31" fmla="*/ 4 h 136"/>
                <a:gd name="T32" fmla="*/ 232 w 234"/>
                <a:gd name="T33" fmla="*/ 8 h 136"/>
                <a:gd name="T34" fmla="*/ 234 w 234"/>
                <a:gd name="T35" fmla="*/ 12 h 136"/>
                <a:gd name="T36" fmla="*/ 234 w 234"/>
                <a:gd name="T37" fmla="*/ 124 h 136"/>
                <a:gd name="T38" fmla="*/ 234 w 234"/>
                <a:gd name="T39" fmla="*/ 124 h 136"/>
                <a:gd name="T40" fmla="*/ 232 w 234"/>
                <a:gd name="T41" fmla="*/ 130 h 136"/>
                <a:gd name="T42" fmla="*/ 230 w 234"/>
                <a:gd name="T43" fmla="*/ 132 h 136"/>
                <a:gd name="T44" fmla="*/ 226 w 234"/>
                <a:gd name="T45" fmla="*/ 136 h 136"/>
                <a:gd name="T46" fmla="*/ 222 w 234"/>
                <a:gd name="T47" fmla="*/ 136 h 136"/>
                <a:gd name="T48" fmla="*/ 10 w 234"/>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136">
                  <a:moveTo>
                    <a:pt x="10" y="136"/>
                  </a:moveTo>
                  <a:lnTo>
                    <a:pt x="10" y="136"/>
                  </a:lnTo>
                  <a:lnTo>
                    <a:pt x="6" y="136"/>
                  </a:lnTo>
                  <a:lnTo>
                    <a:pt x="2" y="132"/>
                  </a:lnTo>
                  <a:lnTo>
                    <a:pt x="0" y="130"/>
                  </a:lnTo>
                  <a:lnTo>
                    <a:pt x="0" y="124"/>
                  </a:lnTo>
                  <a:lnTo>
                    <a:pt x="0" y="12"/>
                  </a:lnTo>
                  <a:lnTo>
                    <a:pt x="0" y="12"/>
                  </a:lnTo>
                  <a:lnTo>
                    <a:pt x="0" y="8"/>
                  </a:lnTo>
                  <a:lnTo>
                    <a:pt x="2" y="4"/>
                  </a:lnTo>
                  <a:lnTo>
                    <a:pt x="6" y="0"/>
                  </a:lnTo>
                  <a:lnTo>
                    <a:pt x="10" y="0"/>
                  </a:lnTo>
                  <a:lnTo>
                    <a:pt x="222" y="0"/>
                  </a:lnTo>
                  <a:lnTo>
                    <a:pt x="222" y="0"/>
                  </a:lnTo>
                  <a:lnTo>
                    <a:pt x="226" y="0"/>
                  </a:lnTo>
                  <a:lnTo>
                    <a:pt x="230" y="4"/>
                  </a:lnTo>
                  <a:lnTo>
                    <a:pt x="232" y="8"/>
                  </a:lnTo>
                  <a:lnTo>
                    <a:pt x="234" y="12"/>
                  </a:lnTo>
                  <a:lnTo>
                    <a:pt x="234" y="124"/>
                  </a:lnTo>
                  <a:lnTo>
                    <a:pt x="234" y="124"/>
                  </a:lnTo>
                  <a:lnTo>
                    <a:pt x="232" y="130"/>
                  </a:lnTo>
                  <a:lnTo>
                    <a:pt x="230" y="132"/>
                  </a:lnTo>
                  <a:lnTo>
                    <a:pt x="226" y="136"/>
                  </a:lnTo>
                  <a:lnTo>
                    <a:pt x="222" y="136"/>
                  </a:lnTo>
                  <a:lnTo>
                    <a:pt x="10"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1" name="Freeform 166"/>
            <p:cNvSpPr>
              <a:spLocks/>
            </p:cNvSpPr>
            <p:nvPr/>
          </p:nvSpPr>
          <p:spPr bwMode="auto">
            <a:xfrm>
              <a:off x="3065463" y="2168525"/>
              <a:ext cx="85725" cy="85725"/>
            </a:xfrm>
            <a:custGeom>
              <a:avLst/>
              <a:gdLst>
                <a:gd name="T0" fmla="*/ 38 w 54"/>
                <a:gd name="T1" fmla="*/ 0 h 54"/>
                <a:gd name="T2" fmla="*/ 0 w 54"/>
                <a:gd name="T3" fmla="*/ 40 h 54"/>
                <a:gd name="T4" fmla="*/ 0 w 54"/>
                <a:gd name="T5" fmla="*/ 54 h 54"/>
                <a:gd name="T6" fmla="*/ 54 w 54"/>
                <a:gd name="T7" fmla="*/ 0 h 54"/>
                <a:gd name="T8" fmla="*/ 38 w 54"/>
                <a:gd name="T9" fmla="*/ 0 h 54"/>
              </a:gdLst>
              <a:ahLst/>
              <a:cxnLst>
                <a:cxn ang="0">
                  <a:pos x="T0" y="T1"/>
                </a:cxn>
                <a:cxn ang="0">
                  <a:pos x="T2" y="T3"/>
                </a:cxn>
                <a:cxn ang="0">
                  <a:pos x="T4" y="T5"/>
                </a:cxn>
                <a:cxn ang="0">
                  <a:pos x="T6" y="T7"/>
                </a:cxn>
                <a:cxn ang="0">
                  <a:pos x="T8" y="T9"/>
                </a:cxn>
              </a:cxnLst>
              <a:rect l="0" t="0" r="r" b="b"/>
              <a:pathLst>
                <a:path w="54" h="54">
                  <a:moveTo>
                    <a:pt x="38" y="0"/>
                  </a:moveTo>
                  <a:lnTo>
                    <a:pt x="0" y="40"/>
                  </a:lnTo>
                  <a:lnTo>
                    <a:pt x="0" y="54"/>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2" name="Freeform 167"/>
            <p:cNvSpPr>
              <a:spLocks/>
            </p:cNvSpPr>
            <p:nvPr/>
          </p:nvSpPr>
          <p:spPr bwMode="auto">
            <a:xfrm>
              <a:off x="3065463" y="2168525"/>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3" name="Freeform 168"/>
            <p:cNvSpPr>
              <a:spLocks/>
            </p:cNvSpPr>
            <p:nvPr/>
          </p:nvSpPr>
          <p:spPr bwMode="auto">
            <a:xfrm>
              <a:off x="3011488" y="2413000"/>
              <a:ext cx="479425" cy="60325"/>
            </a:xfrm>
            <a:custGeom>
              <a:avLst/>
              <a:gdLst>
                <a:gd name="T0" fmla="*/ 302 w 302"/>
                <a:gd name="T1" fmla="*/ 28 h 38"/>
                <a:gd name="T2" fmla="*/ 302 w 302"/>
                <a:gd name="T3" fmla="*/ 28 h 38"/>
                <a:gd name="T4" fmla="*/ 300 w 302"/>
                <a:gd name="T5" fmla="*/ 32 h 38"/>
                <a:gd name="T6" fmla="*/ 298 w 302"/>
                <a:gd name="T7" fmla="*/ 36 h 38"/>
                <a:gd name="T8" fmla="*/ 294 w 302"/>
                <a:gd name="T9" fmla="*/ 38 h 38"/>
                <a:gd name="T10" fmla="*/ 290 w 302"/>
                <a:gd name="T11" fmla="*/ 38 h 38"/>
                <a:gd name="T12" fmla="*/ 10 w 302"/>
                <a:gd name="T13" fmla="*/ 38 h 38"/>
                <a:gd name="T14" fmla="*/ 10 w 302"/>
                <a:gd name="T15" fmla="*/ 38 h 38"/>
                <a:gd name="T16" fmla="*/ 6 w 302"/>
                <a:gd name="T17" fmla="*/ 38 h 38"/>
                <a:gd name="T18" fmla="*/ 2 w 302"/>
                <a:gd name="T19" fmla="*/ 36 h 38"/>
                <a:gd name="T20" fmla="*/ 0 w 302"/>
                <a:gd name="T21" fmla="*/ 32 h 38"/>
                <a:gd name="T22" fmla="*/ 0 w 302"/>
                <a:gd name="T23" fmla="*/ 28 h 38"/>
                <a:gd name="T24" fmla="*/ 0 w 302"/>
                <a:gd name="T25" fmla="*/ 28 h 38"/>
                <a:gd name="T26" fmla="*/ 0 w 302"/>
                <a:gd name="T27" fmla="*/ 28 h 38"/>
                <a:gd name="T28" fmla="*/ 2 w 302"/>
                <a:gd name="T29" fmla="*/ 20 h 38"/>
                <a:gd name="T30" fmla="*/ 6 w 302"/>
                <a:gd name="T31" fmla="*/ 12 h 38"/>
                <a:gd name="T32" fmla="*/ 12 w 302"/>
                <a:gd name="T33" fmla="*/ 4 h 38"/>
                <a:gd name="T34" fmla="*/ 18 w 302"/>
                <a:gd name="T35" fmla="*/ 0 h 38"/>
                <a:gd name="T36" fmla="*/ 282 w 302"/>
                <a:gd name="T37" fmla="*/ 0 h 38"/>
                <a:gd name="T38" fmla="*/ 282 w 302"/>
                <a:gd name="T39" fmla="*/ 0 h 38"/>
                <a:gd name="T40" fmla="*/ 288 w 302"/>
                <a:gd name="T41" fmla="*/ 4 h 38"/>
                <a:gd name="T42" fmla="*/ 294 w 302"/>
                <a:gd name="T43" fmla="*/ 12 h 38"/>
                <a:gd name="T44" fmla="*/ 300 w 302"/>
                <a:gd name="T45" fmla="*/ 20 h 38"/>
                <a:gd name="T46" fmla="*/ 302 w 302"/>
                <a:gd name="T47" fmla="*/ 28 h 38"/>
                <a:gd name="T48" fmla="*/ 302 w 302"/>
                <a:gd name="T4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38">
                  <a:moveTo>
                    <a:pt x="302" y="28"/>
                  </a:moveTo>
                  <a:lnTo>
                    <a:pt x="302" y="28"/>
                  </a:lnTo>
                  <a:lnTo>
                    <a:pt x="300" y="32"/>
                  </a:lnTo>
                  <a:lnTo>
                    <a:pt x="298" y="36"/>
                  </a:lnTo>
                  <a:lnTo>
                    <a:pt x="294" y="38"/>
                  </a:lnTo>
                  <a:lnTo>
                    <a:pt x="290" y="38"/>
                  </a:lnTo>
                  <a:lnTo>
                    <a:pt x="10" y="38"/>
                  </a:lnTo>
                  <a:lnTo>
                    <a:pt x="10" y="38"/>
                  </a:lnTo>
                  <a:lnTo>
                    <a:pt x="6" y="38"/>
                  </a:lnTo>
                  <a:lnTo>
                    <a:pt x="2" y="36"/>
                  </a:lnTo>
                  <a:lnTo>
                    <a:pt x="0" y="32"/>
                  </a:lnTo>
                  <a:lnTo>
                    <a:pt x="0" y="28"/>
                  </a:lnTo>
                  <a:lnTo>
                    <a:pt x="0" y="28"/>
                  </a:lnTo>
                  <a:lnTo>
                    <a:pt x="0" y="28"/>
                  </a:lnTo>
                  <a:lnTo>
                    <a:pt x="2" y="20"/>
                  </a:lnTo>
                  <a:lnTo>
                    <a:pt x="6" y="12"/>
                  </a:lnTo>
                  <a:lnTo>
                    <a:pt x="12" y="4"/>
                  </a:lnTo>
                  <a:lnTo>
                    <a:pt x="18" y="0"/>
                  </a:lnTo>
                  <a:lnTo>
                    <a:pt x="282" y="0"/>
                  </a:lnTo>
                  <a:lnTo>
                    <a:pt x="282" y="0"/>
                  </a:lnTo>
                  <a:lnTo>
                    <a:pt x="288" y="4"/>
                  </a:lnTo>
                  <a:lnTo>
                    <a:pt x="294" y="12"/>
                  </a:lnTo>
                  <a:lnTo>
                    <a:pt x="300" y="20"/>
                  </a:lnTo>
                  <a:lnTo>
                    <a:pt x="302" y="28"/>
                  </a:lnTo>
                  <a:lnTo>
                    <a:pt x="302" y="2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4" name="Freeform 169"/>
            <p:cNvSpPr>
              <a:spLocks/>
            </p:cNvSpPr>
            <p:nvPr/>
          </p:nvSpPr>
          <p:spPr bwMode="auto">
            <a:xfrm>
              <a:off x="3011488" y="2435225"/>
              <a:ext cx="479425" cy="44450"/>
            </a:xfrm>
            <a:custGeom>
              <a:avLst/>
              <a:gdLst>
                <a:gd name="T0" fmla="*/ 302 w 302"/>
                <a:gd name="T1" fmla="*/ 18 h 28"/>
                <a:gd name="T2" fmla="*/ 302 w 302"/>
                <a:gd name="T3" fmla="*/ 18 h 28"/>
                <a:gd name="T4" fmla="*/ 300 w 302"/>
                <a:gd name="T5" fmla="*/ 22 h 28"/>
                <a:gd name="T6" fmla="*/ 298 w 302"/>
                <a:gd name="T7" fmla="*/ 26 h 28"/>
                <a:gd name="T8" fmla="*/ 294 w 302"/>
                <a:gd name="T9" fmla="*/ 28 h 28"/>
                <a:gd name="T10" fmla="*/ 290 w 302"/>
                <a:gd name="T11" fmla="*/ 28 h 28"/>
                <a:gd name="T12" fmla="*/ 10 w 302"/>
                <a:gd name="T13" fmla="*/ 28 h 28"/>
                <a:gd name="T14" fmla="*/ 10 w 302"/>
                <a:gd name="T15" fmla="*/ 28 h 28"/>
                <a:gd name="T16" fmla="*/ 6 w 302"/>
                <a:gd name="T17" fmla="*/ 28 h 28"/>
                <a:gd name="T18" fmla="*/ 2 w 302"/>
                <a:gd name="T19" fmla="*/ 26 h 28"/>
                <a:gd name="T20" fmla="*/ 0 w 302"/>
                <a:gd name="T21" fmla="*/ 22 h 28"/>
                <a:gd name="T22" fmla="*/ 0 w 302"/>
                <a:gd name="T23" fmla="*/ 18 h 28"/>
                <a:gd name="T24" fmla="*/ 0 w 302"/>
                <a:gd name="T25" fmla="*/ 12 h 28"/>
                <a:gd name="T26" fmla="*/ 0 w 302"/>
                <a:gd name="T27" fmla="*/ 12 h 28"/>
                <a:gd name="T28" fmla="*/ 0 w 302"/>
                <a:gd name="T29" fmla="*/ 8 h 28"/>
                <a:gd name="T30" fmla="*/ 2 w 302"/>
                <a:gd name="T31" fmla="*/ 4 h 28"/>
                <a:gd name="T32" fmla="*/ 6 w 302"/>
                <a:gd name="T33" fmla="*/ 2 h 28"/>
                <a:gd name="T34" fmla="*/ 10 w 302"/>
                <a:gd name="T35" fmla="*/ 0 h 28"/>
                <a:gd name="T36" fmla="*/ 290 w 302"/>
                <a:gd name="T37" fmla="*/ 0 h 28"/>
                <a:gd name="T38" fmla="*/ 290 w 302"/>
                <a:gd name="T39" fmla="*/ 0 h 28"/>
                <a:gd name="T40" fmla="*/ 294 w 302"/>
                <a:gd name="T41" fmla="*/ 2 h 28"/>
                <a:gd name="T42" fmla="*/ 298 w 302"/>
                <a:gd name="T43" fmla="*/ 4 h 28"/>
                <a:gd name="T44" fmla="*/ 300 w 302"/>
                <a:gd name="T45" fmla="*/ 8 h 28"/>
                <a:gd name="T46" fmla="*/ 302 w 302"/>
                <a:gd name="T47" fmla="*/ 12 h 28"/>
                <a:gd name="T48" fmla="*/ 302 w 302"/>
                <a:gd name="T49"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28">
                  <a:moveTo>
                    <a:pt x="302" y="18"/>
                  </a:moveTo>
                  <a:lnTo>
                    <a:pt x="302" y="18"/>
                  </a:lnTo>
                  <a:lnTo>
                    <a:pt x="300" y="22"/>
                  </a:lnTo>
                  <a:lnTo>
                    <a:pt x="298" y="26"/>
                  </a:lnTo>
                  <a:lnTo>
                    <a:pt x="294" y="28"/>
                  </a:lnTo>
                  <a:lnTo>
                    <a:pt x="290" y="28"/>
                  </a:lnTo>
                  <a:lnTo>
                    <a:pt x="10" y="28"/>
                  </a:lnTo>
                  <a:lnTo>
                    <a:pt x="10" y="28"/>
                  </a:lnTo>
                  <a:lnTo>
                    <a:pt x="6" y="28"/>
                  </a:lnTo>
                  <a:lnTo>
                    <a:pt x="2" y="26"/>
                  </a:lnTo>
                  <a:lnTo>
                    <a:pt x="0" y="22"/>
                  </a:lnTo>
                  <a:lnTo>
                    <a:pt x="0" y="18"/>
                  </a:lnTo>
                  <a:lnTo>
                    <a:pt x="0" y="12"/>
                  </a:lnTo>
                  <a:lnTo>
                    <a:pt x="0" y="12"/>
                  </a:lnTo>
                  <a:lnTo>
                    <a:pt x="0" y="8"/>
                  </a:lnTo>
                  <a:lnTo>
                    <a:pt x="2" y="4"/>
                  </a:lnTo>
                  <a:lnTo>
                    <a:pt x="6" y="2"/>
                  </a:lnTo>
                  <a:lnTo>
                    <a:pt x="10" y="0"/>
                  </a:lnTo>
                  <a:lnTo>
                    <a:pt x="290" y="0"/>
                  </a:lnTo>
                  <a:lnTo>
                    <a:pt x="290" y="0"/>
                  </a:lnTo>
                  <a:lnTo>
                    <a:pt x="294" y="2"/>
                  </a:lnTo>
                  <a:lnTo>
                    <a:pt x="298" y="4"/>
                  </a:lnTo>
                  <a:lnTo>
                    <a:pt x="300" y="8"/>
                  </a:lnTo>
                  <a:lnTo>
                    <a:pt x="302" y="12"/>
                  </a:lnTo>
                  <a:lnTo>
                    <a:pt x="30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05" name="グループ化 1404"/>
          <p:cNvGrpSpPr/>
          <p:nvPr/>
        </p:nvGrpSpPr>
        <p:grpSpPr>
          <a:xfrm>
            <a:off x="3271427" y="2808202"/>
            <a:ext cx="287310" cy="244106"/>
            <a:chOff x="3636963" y="2711450"/>
            <a:chExt cx="422275" cy="358775"/>
          </a:xfrm>
        </p:grpSpPr>
        <p:sp>
          <p:nvSpPr>
            <p:cNvPr id="1406" name="Freeform 170"/>
            <p:cNvSpPr>
              <a:spLocks/>
            </p:cNvSpPr>
            <p:nvPr/>
          </p:nvSpPr>
          <p:spPr bwMode="auto">
            <a:xfrm>
              <a:off x="3636963" y="2711450"/>
              <a:ext cx="422275" cy="152400"/>
            </a:xfrm>
            <a:custGeom>
              <a:avLst/>
              <a:gdLst>
                <a:gd name="T0" fmla="*/ 134 w 266"/>
                <a:gd name="T1" fmla="*/ 56 h 96"/>
                <a:gd name="T2" fmla="*/ 134 w 266"/>
                <a:gd name="T3" fmla="*/ 56 h 96"/>
                <a:gd name="T4" fmla="*/ 148 w 266"/>
                <a:gd name="T5" fmla="*/ 58 h 96"/>
                <a:gd name="T6" fmla="*/ 160 w 266"/>
                <a:gd name="T7" fmla="*/ 60 h 96"/>
                <a:gd name="T8" fmla="*/ 172 w 266"/>
                <a:gd name="T9" fmla="*/ 62 h 96"/>
                <a:gd name="T10" fmla="*/ 184 w 266"/>
                <a:gd name="T11" fmla="*/ 66 h 96"/>
                <a:gd name="T12" fmla="*/ 196 w 266"/>
                <a:gd name="T13" fmla="*/ 72 h 96"/>
                <a:gd name="T14" fmla="*/ 208 w 266"/>
                <a:gd name="T15" fmla="*/ 78 h 96"/>
                <a:gd name="T16" fmla="*/ 218 w 266"/>
                <a:gd name="T17" fmla="*/ 86 h 96"/>
                <a:gd name="T18" fmla="*/ 226 w 266"/>
                <a:gd name="T19" fmla="*/ 96 h 96"/>
                <a:gd name="T20" fmla="*/ 266 w 266"/>
                <a:gd name="T21" fmla="*/ 56 h 96"/>
                <a:gd name="T22" fmla="*/ 266 w 266"/>
                <a:gd name="T23" fmla="*/ 56 h 96"/>
                <a:gd name="T24" fmla="*/ 254 w 266"/>
                <a:gd name="T25" fmla="*/ 42 h 96"/>
                <a:gd name="T26" fmla="*/ 240 w 266"/>
                <a:gd name="T27" fmla="*/ 32 h 96"/>
                <a:gd name="T28" fmla="*/ 224 w 266"/>
                <a:gd name="T29" fmla="*/ 22 h 96"/>
                <a:gd name="T30" fmla="*/ 206 w 266"/>
                <a:gd name="T31" fmla="*/ 14 h 96"/>
                <a:gd name="T32" fmla="*/ 190 w 266"/>
                <a:gd name="T33" fmla="*/ 8 h 96"/>
                <a:gd name="T34" fmla="*/ 172 w 266"/>
                <a:gd name="T35" fmla="*/ 4 h 96"/>
                <a:gd name="T36" fmla="*/ 152 w 266"/>
                <a:gd name="T37" fmla="*/ 0 h 96"/>
                <a:gd name="T38" fmla="*/ 134 w 266"/>
                <a:gd name="T39" fmla="*/ 0 h 96"/>
                <a:gd name="T40" fmla="*/ 134 w 266"/>
                <a:gd name="T41" fmla="*/ 0 h 96"/>
                <a:gd name="T42" fmla="*/ 114 w 266"/>
                <a:gd name="T43" fmla="*/ 0 h 96"/>
                <a:gd name="T44" fmla="*/ 96 w 266"/>
                <a:gd name="T45" fmla="*/ 4 h 96"/>
                <a:gd name="T46" fmla="*/ 78 w 266"/>
                <a:gd name="T47" fmla="*/ 8 h 96"/>
                <a:gd name="T48" fmla="*/ 60 w 266"/>
                <a:gd name="T49" fmla="*/ 14 h 96"/>
                <a:gd name="T50" fmla="*/ 44 w 266"/>
                <a:gd name="T51" fmla="*/ 22 h 96"/>
                <a:gd name="T52" fmla="*/ 28 w 266"/>
                <a:gd name="T53" fmla="*/ 32 h 96"/>
                <a:gd name="T54" fmla="*/ 14 w 266"/>
                <a:gd name="T55" fmla="*/ 42 h 96"/>
                <a:gd name="T56" fmla="*/ 0 w 266"/>
                <a:gd name="T57" fmla="*/ 56 h 96"/>
                <a:gd name="T58" fmla="*/ 40 w 266"/>
                <a:gd name="T59" fmla="*/ 96 h 96"/>
                <a:gd name="T60" fmla="*/ 40 w 266"/>
                <a:gd name="T61" fmla="*/ 96 h 96"/>
                <a:gd name="T62" fmla="*/ 50 w 266"/>
                <a:gd name="T63" fmla="*/ 86 h 96"/>
                <a:gd name="T64" fmla="*/ 60 w 266"/>
                <a:gd name="T65" fmla="*/ 78 h 96"/>
                <a:gd name="T66" fmla="*/ 70 w 266"/>
                <a:gd name="T67" fmla="*/ 72 h 96"/>
                <a:gd name="T68" fmla="*/ 82 w 266"/>
                <a:gd name="T69" fmla="*/ 66 h 96"/>
                <a:gd name="T70" fmla="*/ 94 w 266"/>
                <a:gd name="T71" fmla="*/ 62 h 96"/>
                <a:gd name="T72" fmla="*/ 106 w 266"/>
                <a:gd name="T73" fmla="*/ 60 h 96"/>
                <a:gd name="T74" fmla="*/ 120 w 266"/>
                <a:gd name="T75" fmla="*/ 58 h 96"/>
                <a:gd name="T76" fmla="*/ 134 w 266"/>
                <a:gd name="T77" fmla="*/ 56 h 96"/>
                <a:gd name="T78" fmla="*/ 134 w 266"/>
                <a:gd name="T79"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96">
                  <a:moveTo>
                    <a:pt x="134" y="56"/>
                  </a:moveTo>
                  <a:lnTo>
                    <a:pt x="134" y="56"/>
                  </a:lnTo>
                  <a:lnTo>
                    <a:pt x="148" y="58"/>
                  </a:lnTo>
                  <a:lnTo>
                    <a:pt x="160" y="60"/>
                  </a:lnTo>
                  <a:lnTo>
                    <a:pt x="172" y="62"/>
                  </a:lnTo>
                  <a:lnTo>
                    <a:pt x="184" y="66"/>
                  </a:lnTo>
                  <a:lnTo>
                    <a:pt x="196" y="72"/>
                  </a:lnTo>
                  <a:lnTo>
                    <a:pt x="208" y="78"/>
                  </a:lnTo>
                  <a:lnTo>
                    <a:pt x="218" y="86"/>
                  </a:lnTo>
                  <a:lnTo>
                    <a:pt x="226" y="96"/>
                  </a:lnTo>
                  <a:lnTo>
                    <a:pt x="266" y="56"/>
                  </a:lnTo>
                  <a:lnTo>
                    <a:pt x="266" y="56"/>
                  </a:lnTo>
                  <a:lnTo>
                    <a:pt x="254" y="42"/>
                  </a:lnTo>
                  <a:lnTo>
                    <a:pt x="240" y="32"/>
                  </a:lnTo>
                  <a:lnTo>
                    <a:pt x="224" y="22"/>
                  </a:lnTo>
                  <a:lnTo>
                    <a:pt x="206" y="14"/>
                  </a:lnTo>
                  <a:lnTo>
                    <a:pt x="190" y="8"/>
                  </a:lnTo>
                  <a:lnTo>
                    <a:pt x="172" y="4"/>
                  </a:lnTo>
                  <a:lnTo>
                    <a:pt x="152" y="0"/>
                  </a:lnTo>
                  <a:lnTo>
                    <a:pt x="134" y="0"/>
                  </a:lnTo>
                  <a:lnTo>
                    <a:pt x="134" y="0"/>
                  </a:lnTo>
                  <a:lnTo>
                    <a:pt x="114" y="0"/>
                  </a:lnTo>
                  <a:lnTo>
                    <a:pt x="96" y="4"/>
                  </a:lnTo>
                  <a:lnTo>
                    <a:pt x="78" y="8"/>
                  </a:lnTo>
                  <a:lnTo>
                    <a:pt x="60" y="14"/>
                  </a:lnTo>
                  <a:lnTo>
                    <a:pt x="44" y="22"/>
                  </a:lnTo>
                  <a:lnTo>
                    <a:pt x="28" y="32"/>
                  </a:lnTo>
                  <a:lnTo>
                    <a:pt x="14" y="42"/>
                  </a:lnTo>
                  <a:lnTo>
                    <a:pt x="0" y="56"/>
                  </a:lnTo>
                  <a:lnTo>
                    <a:pt x="40" y="96"/>
                  </a:lnTo>
                  <a:lnTo>
                    <a:pt x="40" y="96"/>
                  </a:lnTo>
                  <a:lnTo>
                    <a:pt x="50" y="86"/>
                  </a:lnTo>
                  <a:lnTo>
                    <a:pt x="60" y="78"/>
                  </a:lnTo>
                  <a:lnTo>
                    <a:pt x="70" y="72"/>
                  </a:lnTo>
                  <a:lnTo>
                    <a:pt x="82" y="66"/>
                  </a:lnTo>
                  <a:lnTo>
                    <a:pt x="94" y="62"/>
                  </a:lnTo>
                  <a:lnTo>
                    <a:pt x="106" y="60"/>
                  </a:lnTo>
                  <a:lnTo>
                    <a:pt x="120" y="58"/>
                  </a:lnTo>
                  <a:lnTo>
                    <a:pt x="134" y="56"/>
                  </a:lnTo>
                  <a:lnTo>
                    <a:pt x="13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7" name="Freeform 171"/>
            <p:cNvSpPr>
              <a:spLocks/>
            </p:cNvSpPr>
            <p:nvPr/>
          </p:nvSpPr>
          <p:spPr bwMode="auto">
            <a:xfrm>
              <a:off x="3722688" y="2832100"/>
              <a:ext cx="254000" cy="114300"/>
            </a:xfrm>
            <a:custGeom>
              <a:avLst/>
              <a:gdLst>
                <a:gd name="T0" fmla="*/ 80 w 160"/>
                <a:gd name="T1" fmla="*/ 56 h 72"/>
                <a:gd name="T2" fmla="*/ 80 w 160"/>
                <a:gd name="T3" fmla="*/ 56 h 72"/>
                <a:gd name="T4" fmla="*/ 90 w 160"/>
                <a:gd name="T5" fmla="*/ 58 h 72"/>
                <a:gd name="T6" fmla="*/ 102 w 160"/>
                <a:gd name="T7" fmla="*/ 60 h 72"/>
                <a:gd name="T8" fmla="*/ 112 w 160"/>
                <a:gd name="T9" fmla="*/ 66 h 72"/>
                <a:gd name="T10" fmla="*/ 120 w 160"/>
                <a:gd name="T11" fmla="*/ 72 h 72"/>
                <a:gd name="T12" fmla="*/ 160 w 160"/>
                <a:gd name="T13" fmla="*/ 32 h 72"/>
                <a:gd name="T14" fmla="*/ 160 w 160"/>
                <a:gd name="T15" fmla="*/ 32 h 72"/>
                <a:gd name="T16" fmla="*/ 142 w 160"/>
                <a:gd name="T17" fmla="*/ 18 h 72"/>
                <a:gd name="T18" fmla="*/ 124 w 160"/>
                <a:gd name="T19" fmla="*/ 8 h 72"/>
                <a:gd name="T20" fmla="*/ 102 w 160"/>
                <a:gd name="T21" fmla="*/ 2 h 72"/>
                <a:gd name="T22" fmla="*/ 80 w 160"/>
                <a:gd name="T23" fmla="*/ 0 h 72"/>
                <a:gd name="T24" fmla="*/ 80 w 160"/>
                <a:gd name="T25" fmla="*/ 0 h 72"/>
                <a:gd name="T26" fmla="*/ 56 w 160"/>
                <a:gd name="T27" fmla="*/ 2 h 72"/>
                <a:gd name="T28" fmla="*/ 36 w 160"/>
                <a:gd name="T29" fmla="*/ 8 h 72"/>
                <a:gd name="T30" fmla="*/ 16 w 160"/>
                <a:gd name="T31" fmla="*/ 18 h 72"/>
                <a:gd name="T32" fmla="*/ 0 w 160"/>
                <a:gd name="T33" fmla="*/ 32 h 72"/>
                <a:gd name="T34" fmla="*/ 40 w 160"/>
                <a:gd name="T35" fmla="*/ 72 h 72"/>
                <a:gd name="T36" fmla="*/ 40 w 160"/>
                <a:gd name="T37" fmla="*/ 72 h 72"/>
                <a:gd name="T38" fmla="*/ 48 w 160"/>
                <a:gd name="T39" fmla="*/ 66 h 72"/>
                <a:gd name="T40" fmla="*/ 58 w 160"/>
                <a:gd name="T41" fmla="*/ 60 h 72"/>
                <a:gd name="T42" fmla="*/ 68 w 160"/>
                <a:gd name="T43" fmla="*/ 58 h 72"/>
                <a:gd name="T44" fmla="*/ 80 w 160"/>
                <a:gd name="T45" fmla="*/ 56 h 72"/>
                <a:gd name="T46" fmla="*/ 80 w 160"/>
                <a:gd name="T4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72">
                  <a:moveTo>
                    <a:pt x="80" y="56"/>
                  </a:moveTo>
                  <a:lnTo>
                    <a:pt x="80" y="56"/>
                  </a:lnTo>
                  <a:lnTo>
                    <a:pt x="90" y="58"/>
                  </a:lnTo>
                  <a:lnTo>
                    <a:pt x="102" y="60"/>
                  </a:lnTo>
                  <a:lnTo>
                    <a:pt x="112" y="66"/>
                  </a:lnTo>
                  <a:lnTo>
                    <a:pt x="120" y="72"/>
                  </a:lnTo>
                  <a:lnTo>
                    <a:pt x="160" y="32"/>
                  </a:lnTo>
                  <a:lnTo>
                    <a:pt x="160" y="32"/>
                  </a:lnTo>
                  <a:lnTo>
                    <a:pt x="142" y="18"/>
                  </a:lnTo>
                  <a:lnTo>
                    <a:pt x="124" y="8"/>
                  </a:lnTo>
                  <a:lnTo>
                    <a:pt x="102" y="2"/>
                  </a:lnTo>
                  <a:lnTo>
                    <a:pt x="80" y="0"/>
                  </a:lnTo>
                  <a:lnTo>
                    <a:pt x="80" y="0"/>
                  </a:lnTo>
                  <a:lnTo>
                    <a:pt x="56" y="2"/>
                  </a:lnTo>
                  <a:lnTo>
                    <a:pt x="36" y="8"/>
                  </a:lnTo>
                  <a:lnTo>
                    <a:pt x="16" y="18"/>
                  </a:lnTo>
                  <a:lnTo>
                    <a:pt x="0" y="32"/>
                  </a:lnTo>
                  <a:lnTo>
                    <a:pt x="40" y="72"/>
                  </a:lnTo>
                  <a:lnTo>
                    <a:pt x="40" y="72"/>
                  </a:lnTo>
                  <a:lnTo>
                    <a:pt x="48" y="66"/>
                  </a:lnTo>
                  <a:lnTo>
                    <a:pt x="58" y="60"/>
                  </a:lnTo>
                  <a:lnTo>
                    <a:pt x="68" y="58"/>
                  </a:lnTo>
                  <a:lnTo>
                    <a:pt x="80" y="56"/>
                  </a:lnTo>
                  <a:lnTo>
                    <a:pt x="8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8" name="Freeform 172"/>
            <p:cNvSpPr>
              <a:spLocks/>
            </p:cNvSpPr>
            <p:nvPr/>
          </p:nvSpPr>
          <p:spPr bwMode="auto">
            <a:xfrm>
              <a:off x="3789363" y="2949575"/>
              <a:ext cx="120650" cy="120650"/>
            </a:xfrm>
            <a:custGeom>
              <a:avLst/>
              <a:gdLst>
                <a:gd name="T0" fmla="*/ 64 w 76"/>
                <a:gd name="T1" fmla="*/ 12 h 76"/>
                <a:gd name="T2" fmla="*/ 64 w 76"/>
                <a:gd name="T3" fmla="*/ 12 h 76"/>
                <a:gd name="T4" fmla="*/ 58 w 76"/>
                <a:gd name="T5" fmla="*/ 8 h 76"/>
                <a:gd name="T6" fmla="*/ 52 w 76"/>
                <a:gd name="T7" fmla="*/ 4 h 76"/>
                <a:gd name="T8" fmla="*/ 46 w 76"/>
                <a:gd name="T9" fmla="*/ 2 h 76"/>
                <a:gd name="T10" fmla="*/ 38 w 76"/>
                <a:gd name="T11" fmla="*/ 0 h 76"/>
                <a:gd name="T12" fmla="*/ 38 w 76"/>
                <a:gd name="T13" fmla="*/ 0 h 76"/>
                <a:gd name="T14" fmla="*/ 30 w 76"/>
                <a:gd name="T15" fmla="*/ 2 h 76"/>
                <a:gd name="T16" fmla="*/ 22 w 76"/>
                <a:gd name="T17" fmla="*/ 4 h 76"/>
                <a:gd name="T18" fmla="*/ 16 w 76"/>
                <a:gd name="T19" fmla="*/ 8 h 76"/>
                <a:gd name="T20" fmla="*/ 10 w 76"/>
                <a:gd name="T21" fmla="*/ 12 h 76"/>
                <a:gd name="T22" fmla="*/ 10 w 76"/>
                <a:gd name="T23" fmla="*/ 12 h 76"/>
                <a:gd name="T24" fmla="*/ 6 w 76"/>
                <a:gd name="T25" fmla="*/ 18 h 76"/>
                <a:gd name="T26" fmla="*/ 2 w 76"/>
                <a:gd name="T27" fmla="*/ 24 h 76"/>
                <a:gd name="T28" fmla="*/ 0 w 76"/>
                <a:gd name="T29" fmla="*/ 30 h 76"/>
                <a:gd name="T30" fmla="*/ 0 w 76"/>
                <a:gd name="T31" fmla="*/ 38 h 76"/>
                <a:gd name="T32" fmla="*/ 0 w 76"/>
                <a:gd name="T33" fmla="*/ 38 h 76"/>
                <a:gd name="T34" fmla="*/ 0 w 76"/>
                <a:gd name="T35" fmla="*/ 46 h 76"/>
                <a:gd name="T36" fmla="*/ 2 w 76"/>
                <a:gd name="T37" fmla="*/ 54 h 76"/>
                <a:gd name="T38" fmla="*/ 6 w 76"/>
                <a:gd name="T39" fmla="*/ 60 h 76"/>
                <a:gd name="T40" fmla="*/ 10 w 76"/>
                <a:gd name="T41" fmla="*/ 66 h 76"/>
                <a:gd name="T42" fmla="*/ 16 w 76"/>
                <a:gd name="T43" fmla="*/ 70 h 76"/>
                <a:gd name="T44" fmla="*/ 22 w 76"/>
                <a:gd name="T45" fmla="*/ 74 h 76"/>
                <a:gd name="T46" fmla="*/ 30 w 76"/>
                <a:gd name="T47" fmla="*/ 76 h 76"/>
                <a:gd name="T48" fmla="*/ 38 w 76"/>
                <a:gd name="T49" fmla="*/ 76 h 76"/>
                <a:gd name="T50" fmla="*/ 38 w 76"/>
                <a:gd name="T51" fmla="*/ 76 h 76"/>
                <a:gd name="T52" fmla="*/ 46 w 76"/>
                <a:gd name="T53" fmla="*/ 76 h 76"/>
                <a:gd name="T54" fmla="*/ 52 w 76"/>
                <a:gd name="T55" fmla="*/ 74 h 76"/>
                <a:gd name="T56" fmla="*/ 58 w 76"/>
                <a:gd name="T57" fmla="*/ 70 h 76"/>
                <a:gd name="T58" fmla="*/ 64 w 76"/>
                <a:gd name="T59" fmla="*/ 66 h 76"/>
                <a:gd name="T60" fmla="*/ 68 w 76"/>
                <a:gd name="T61" fmla="*/ 60 h 76"/>
                <a:gd name="T62" fmla="*/ 72 w 76"/>
                <a:gd name="T63" fmla="*/ 54 h 76"/>
                <a:gd name="T64" fmla="*/ 74 w 76"/>
                <a:gd name="T65" fmla="*/ 46 h 76"/>
                <a:gd name="T66" fmla="*/ 76 w 76"/>
                <a:gd name="T67" fmla="*/ 38 h 76"/>
                <a:gd name="T68" fmla="*/ 76 w 76"/>
                <a:gd name="T69" fmla="*/ 38 h 76"/>
                <a:gd name="T70" fmla="*/ 74 w 76"/>
                <a:gd name="T71" fmla="*/ 30 h 76"/>
                <a:gd name="T72" fmla="*/ 72 w 76"/>
                <a:gd name="T73" fmla="*/ 24 h 76"/>
                <a:gd name="T74" fmla="*/ 68 w 76"/>
                <a:gd name="T75" fmla="*/ 18 h 76"/>
                <a:gd name="T76" fmla="*/ 64 w 76"/>
                <a:gd name="T77" fmla="*/ 12 h 76"/>
                <a:gd name="T78" fmla="*/ 64 w 76"/>
                <a:gd name="T7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76">
                  <a:moveTo>
                    <a:pt x="64" y="12"/>
                  </a:moveTo>
                  <a:lnTo>
                    <a:pt x="64" y="12"/>
                  </a:lnTo>
                  <a:lnTo>
                    <a:pt x="58" y="8"/>
                  </a:lnTo>
                  <a:lnTo>
                    <a:pt x="52" y="4"/>
                  </a:lnTo>
                  <a:lnTo>
                    <a:pt x="46" y="2"/>
                  </a:lnTo>
                  <a:lnTo>
                    <a:pt x="38" y="0"/>
                  </a:lnTo>
                  <a:lnTo>
                    <a:pt x="38" y="0"/>
                  </a:lnTo>
                  <a:lnTo>
                    <a:pt x="30" y="2"/>
                  </a:lnTo>
                  <a:lnTo>
                    <a:pt x="22" y="4"/>
                  </a:lnTo>
                  <a:lnTo>
                    <a:pt x="16" y="8"/>
                  </a:lnTo>
                  <a:lnTo>
                    <a:pt x="10" y="12"/>
                  </a:lnTo>
                  <a:lnTo>
                    <a:pt x="10" y="12"/>
                  </a:lnTo>
                  <a:lnTo>
                    <a:pt x="6" y="18"/>
                  </a:lnTo>
                  <a:lnTo>
                    <a:pt x="2" y="24"/>
                  </a:lnTo>
                  <a:lnTo>
                    <a:pt x="0" y="30"/>
                  </a:lnTo>
                  <a:lnTo>
                    <a:pt x="0" y="38"/>
                  </a:lnTo>
                  <a:lnTo>
                    <a:pt x="0" y="38"/>
                  </a:lnTo>
                  <a:lnTo>
                    <a:pt x="0" y="46"/>
                  </a:lnTo>
                  <a:lnTo>
                    <a:pt x="2" y="54"/>
                  </a:lnTo>
                  <a:lnTo>
                    <a:pt x="6" y="60"/>
                  </a:lnTo>
                  <a:lnTo>
                    <a:pt x="10" y="66"/>
                  </a:lnTo>
                  <a:lnTo>
                    <a:pt x="16" y="70"/>
                  </a:lnTo>
                  <a:lnTo>
                    <a:pt x="22" y="74"/>
                  </a:lnTo>
                  <a:lnTo>
                    <a:pt x="30" y="76"/>
                  </a:lnTo>
                  <a:lnTo>
                    <a:pt x="38" y="76"/>
                  </a:lnTo>
                  <a:lnTo>
                    <a:pt x="38" y="76"/>
                  </a:lnTo>
                  <a:lnTo>
                    <a:pt x="46" y="76"/>
                  </a:lnTo>
                  <a:lnTo>
                    <a:pt x="52" y="74"/>
                  </a:lnTo>
                  <a:lnTo>
                    <a:pt x="58" y="70"/>
                  </a:lnTo>
                  <a:lnTo>
                    <a:pt x="64" y="66"/>
                  </a:lnTo>
                  <a:lnTo>
                    <a:pt x="68" y="60"/>
                  </a:lnTo>
                  <a:lnTo>
                    <a:pt x="72" y="54"/>
                  </a:lnTo>
                  <a:lnTo>
                    <a:pt x="74" y="46"/>
                  </a:lnTo>
                  <a:lnTo>
                    <a:pt x="76" y="38"/>
                  </a:lnTo>
                  <a:lnTo>
                    <a:pt x="76" y="38"/>
                  </a:lnTo>
                  <a:lnTo>
                    <a:pt x="74" y="30"/>
                  </a:lnTo>
                  <a:lnTo>
                    <a:pt x="72" y="24"/>
                  </a:lnTo>
                  <a:lnTo>
                    <a:pt x="68" y="18"/>
                  </a:lnTo>
                  <a:lnTo>
                    <a:pt x="64" y="12"/>
                  </a:lnTo>
                  <a:lnTo>
                    <a:pt x="6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409" name="Freeform 173"/>
          <p:cNvSpPr>
            <a:spLocks/>
          </p:cNvSpPr>
          <p:nvPr/>
        </p:nvSpPr>
        <p:spPr bwMode="auto">
          <a:xfrm>
            <a:off x="4494775" y="4813496"/>
            <a:ext cx="326195" cy="326195"/>
          </a:xfrm>
          <a:custGeom>
            <a:avLst/>
            <a:gdLst>
              <a:gd name="T0" fmla="*/ 254 w 302"/>
              <a:gd name="T1" fmla="*/ 172 h 302"/>
              <a:gd name="T2" fmla="*/ 254 w 302"/>
              <a:gd name="T3" fmla="*/ 156 h 302"/>
              <a:gd name="T4" fmla="*/ 252 w 302"/>
              <a:gd name="T5" fmla="*/ 148 h 302"/>
              <a:gd name="T6" fmla="*/ 246 w 302"/>
              <a:gd name="T7" fmla="*/ 144 h 302"/>
              <a:gd name="T8" fmla="*/ 242 w 302"/>
              <a:gd name="T9" fmla="*/ 144 h 302"/>
              <a:gd name="T10" fmla="*/ 238 w 302"/>
              <a:gd name="T11" fmla="*/ 150 h 302"/>
              <a:gd name="T12" fmla="*/ 236 w 302"/>
              <a:gd name="T13" fmla="*/ 158 h 302"/>
              <a:gd name="T14" fmla="*/ 218 w 302"/>
              <a:gd name="T15" fmla="*/ 124 h 302"/>
              <a:gd name="T16" fmla="*/ 216 w 302"/>
              <a:gd name="T17" fmla="*/ 120 h 302"/>
              <a:gd name="T18" fmla="*/ 212 w 302"/>
              <a:gd name="T19" fmla="*/ 114 h 302"/>
              <a:gd name="T20" fmla="*/ 208 w 302"/>
              <a:gd name="T21" fmla="*/ 112 h 302"/>
              <a:gd name="T22" fmla="*/ 202 w 302"/>
              <a:gd name="T23" fmla="*/ 116 h 302"/>
              <a:gd name="T24" fmla="*/ 200 w 302"/>
              <a:gd name="T25" fmla="*/ 124 h 302"/>
              <a:gd name="T26" fmla="*/ 176 w 302"/>
              <a:gd name="T27" fmla="*/ 104 h 302"/>
              <a:gd name="T28" fmla="*/ 176 w 302"/>
              <a:gd name="T29" fmla="*/ 40 h 302"/>
              <a:gd name="T30" fmla="*/ 172 w 302"/>
              <a:gd name="T31" fmla="*/ 14 h 302"/>
              <a:gd name="T32" fmla="*/ 166 w 302"/>
              <a:gd name="T33" fmla="*/ 4 h 302"/>
              <a:gd name="T34" fmla="*/ 150 w 302"/>
              <a:gd name="T35" fmla="*/ 0 h 302"/>
              <a:gd name="T36" fmla="*/ 142 w 302"/>
              <a:gd name="T37" fmla="*/ 2 h 302"/>
              <a:gd name="T38" fmla="*/ 132 w 302"/>
              <a:gd name="T39" fmla="*/ 8 h 302"/>
              <a:gd name="T40" fmla="*/ 126 w 302"/>
              <a:gd name="T41" fmla="*/ 28 h 302"/>
              <a:gd name="T42" fmla="*/ 126 w 302"/>
              <a:gd name="T43" fmla="*/ 104 h 302"/>
              <a:gd name="T44" fmla="*/ 102 w 302"/>
              <a:gd name="T45" fmla="*/ 124 h 302"/>
              <a:gd name="T46" fmla="*/ 102 w 302"/>
              <a:gd name="T47" fmla="*/ 120 h 302"/>
              <a:gd name="T48" fmla="*/ 96 w 302"/>
              <a:gd name="T49" fmla="*/ 114 h 302"/>
              <a:gd name="T50" fmla="*/ 94 w 302"/>
              <a:gd name="T51" fmla="*/ 112 h 302"/>
              <a:gd name="T52" fmla="*/ 86 w 302"/>
              <a:gd name="T53" fmla="*/ 116 h 302"/>
              <a:gd name="T54" fmla="*/ 84 w 302"/>
              <a:gd name="T55" fmla="*/ 124 h 302"/>
              <a:gd name="T56" fmla="*/ 64 w 302"/>
              <a:gd name="T57" fmla="*/ 158 h 302"/>
              <a:gd name="T58" fmla="*/ 64 w 302"/>
              <a:gd name="T59" fmla="*/ 156 h 302"/>
              <a:gd name="T60" fmla="*/ 62 w 302"/>
              <a:gd name="T61" fmla="*/ 148 h 302"/>
              <a:gd name="T62" fmla="*/ 56 w 302"/>
              <a:gd name="T63" fmla="*/ 144 h 302"/>
              <a:gd name="T64" fmla="*/ 52 w 302"/>
              <a:gd name="T65" fmla="*/ 144 h 302"/>
              <a:gd name="T66" fmla="*/ 48 w 302"/>
              <a:gd name="T67" fmla="*/ 150 h 302"/>
              <a:gd name="T68" fmla="*/ 48 w 302"/>
              <a:gd name="T69" fmla="*/ 172 h 302"/>
              <a:gd name="T70" fmla="*/ 12 w 302"/>
              <a:gd name="T71" fmla="*/ 204 h 302"/>
              <a:gd name="T72" fmla="*/ 2 w 302"/>
              <a:gd name="T73" fmla="*/ 216 h 302"/>
              <a:gd name="T74" fmla="*/ 0 w 302"/>
              <a:gd name="T75" fmla="*/ 222 h 302"/>
              <a:gd name="T76" fmla="*/ 4 w 302"/>
              <a:gd name="T77" fmla="*/ 232 h 302"/>
              <a:gd name="T78" fmla="*/ 16 w 302"/>
              <a:gd name="T79" fmla="*/ 232 h 302"/>
              <a:gd name="T80" fmla="*/ 126 w 302"/>
              <a:gd name="T81" fmla="*/ 234 h 302"/>
              <a:gd name="T82" fmla="*/ 84 w 302"/>
              <a:gd name="T83" fmla="*/ 302 h 302"/>
              <a:gd name="T84" fmla="*/ 218 w 302"/>
              <a:gd name="T85" fmla="*/ 302 h 302"/>
              <a:gd name="T86" fmla="*/ 176 w 302"/>
              <a:gd name="T87" fmla="*/ 234 h 302"/>
              <a:gd name="T88" fmla="*/ 286 w 302"/>
              <a:gd name="T89" fmla="*/ 232 h 302"/>
              <a:gd name="T90" fmla="*/ 294 w 302"/>
              <a:gd name="T91" fmla="*/ 234 h 302"/>
              <a:gd name="T92" fmla="*/ 302 w 302"/>
              <a:gd name="T93" fmla="*/ 228 h 302"/>
              <a:gd name="T94" fmla="*/ 302 w 302"/>
              <a:gd name="T95" fmla="*/ 222 h 302"/>
              <a:gd name="T96" fmla="*/ 296 w 302"/>
              <a:gd name="T97" fmla="*/ 210 h 302"/>
              <a:gd name="T98" fmla="*/ 290 w 302"/>
              <a:gd name="T99" fmla="*/ 2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302">
                <a:moveTo>
                  <a:pt x="290" y="204"/>
                </a:moveTo>
                <a:lnTo>
                  <a:pt x="254" y="172"/>
                </a:lnTo>
                <a:lnTo>
                  <a:pt x="254" y="156"/>
                </a:lnTo>
                <a:lnTo>
                  <a:pt x="254" y="156"/>
                </a:lnTo>
                <a:lnTo>
                  <a:pt x="254" y="150"/>
                </a:lnTo>
                <a:lnTo>
                  <a:pt x="252" y="148"/>
                </a:lnTo>
                <a:lnTo>
                  <a:pt x="250" y="144"/>
                </a:lnTo>
                <a:lnTo>
                  <a:pt x="246" y="144"/>
                </a:lnTo>
                <a:lnTo>
                  <a:pt x="246" y="144"/>
                </a:lnTo>
                <a:lnTo>
                  <a:pt x="242" y="144"/>
                </a:lnTo>
                <a:lnTo>
                  <a:pt x="240" y="148"/>
                </a:lnTo>
                <a:lnTo>
                  <a:pt x="238" y="150"/>
                </a:lnTo>
                <a:lnTo>
                  <a:pt x="236" y="156"/>
                </a:lnTo>
                <a:lnTo>
                  <a:pt x="236" y="158"/>
                </a:lnTo>
                <a:lnTo>
                  <a:pt x="218" y="140"/>
                </a:lnTo>
                <a:lnTo>
                  <a:pt x="218" y="124"/>
                </a:lnTo>
                <a:lnTo>
                  <a:pt x="218" y="124"/>
                </a:lnTo>
                <a:lnTo>
                  <a:pt x="216" y="120"/>
                </a:lnTo>
                <a:lnTo>
                  <a:pt x="214" y="116"/>
                </a:lnTo>
                <a:lnTo>
                  <a:pt x="212" y="114"/>
                </a:lnTo>
                <a:lnTo>
                  <a:pt x="208" y="112"/>
                </a:lnTo>
                <a:lnTo>
                  <a:pt x="208" y="112"/>
                </a:lnTo>
                <a:lnTo>
                  <a:pt x="206" y="114"/>
                </a:lnTo>
                <a:lnTo>
                  <a:pt x="202" y="116"/>
                </a:lnTo>
                <a:lnTo>
                  <a:pt x="200" y="120"/>
                </a:lnTo>
                <a:lnTo>
                  <a:pt x="200" y="124"/>
                </a:lnTo>
                <a:lnTo>
                  <a:pt x="200" y="126"/>
                </a:lnTo>
                <a:lnTo>
                  <a:pt x="176" y="104"/>
                </a:lnTo>
                <a:lnTo>
                  <a:pt x="176" y="40"/>
                </a:lnTo>
                <a:lnTo>
                  <a:pt x="176" y="40"/>
                </a:lnTo>
                <a:lnTo>
                  <a:pt x="176" y="28"/>
                </a:lnTo>
                <a:lnTo>
                  <a:pt x="172" y="14"/>
                </a:lnTo>
                <a:lnTo>
                  <a:pt x="170" y="8"/>
                </a:lnTo>
                <a:lnTo>
                  <a:pt x="166" y="4"/>
                </a:lnTo>
                <a:lnTo>
                  <a:pt x="158" y="2"/>
                </a:lnTo>
                <a:lnTo>
                  <a:pt x="150" y="0"/>
                </a:lnTo>
                <a:lnTo>
                  <a:pt x="150" y="0"/>
                </a:lnTo>
                <a:lnTo>
                  <a:pt x="142" y="2"/>
                </a:lnTo>
                <a:lnTo>
                  <a:pt x="136" y="4"/>
                </a:lnTo>
                <a:lnTo>
                  <a:pt x="132" y="8"/>
                </a:lnTo>
                <a:lnTo>
                  <a:pt x="130" y="14"/>
                </a:lnTo>
                <a:lnTo>
                  <a:pt x="126" y="28"/>
                </a:lnTo>
                <a:lnTo>
                  <a:pt x="126" y="40"/>
                </a:lnTo>
                <a:lnTo>
                  <a:pt x="126" y="104"/>
                </a:lnTo>
                <a:lnTo>
                  <a:pt x="102" y="126"/>
                </a:lnTo>
                <a:lnTo>
                  <a:pt x="102" y="124"/>
                </a:lnTo>
                <a:lnTo>
                  <a:pt x="102" y="124"/>
                </a:lnTo>
                <a:lnTo>
                  <a:pt x="102" y="120"/>
                </a:lnTo>
                <a:lnTo>
                  <a:pt x="100" y="116"/>
                </a:lnTo>
                <a:lnTo>
                  <a:pt x="96" y="114"/>
                </a:lnTo>
                <a:lnTo>
                  <a:pt x="94" y="112"/>
                </a:lnTo>
                <a:lnTo>
                  <a:pt x="94" y="112"/>
                </a:lnTo>
                <a:lnTo>
                  <a:pt x="90" y="114"/>
                </a:lnTo>
                <a:lnTo>
                  <a:pt x="86" y="116"/>
                </a:lnTo>
                <a:lnTo>
                  <a:pt x="84" y="120"/>
                </a:lnTo>
                <a:lnTo>
                  <a:pt x="84" y="124"/>
                </a:lnTo>
                <a:lnTo>
                  <a:pt x="84" y="140"/>
                </a:lnTo>
                <a:lnTo>
                  <a:pt x="64" y="158"/>
                </a:lnTo>
                <a:lnTo>
                  <a:pt x="64" y="156"/>
                </a:lnTo>
                <a:lnTo>
                  <a:pt x="64" y="156"/>
                </a:lnTo>
                <a:lnTo>
                  <a:pt x="64" y="150"/>
                </a:lnTo>
                <a:lnTo>
                  <a:pt x="62" y="148"/>
                </a:lnTo>
                <a:lnTo>
                  <a:pt x="60" y="144"/>
                </a:lnTo>
                <a:lnTo>
                  <a:pt x="56" y="144"/>
                </a:lnTo>
                <a:lnTo>
                  <a:pt x="56" y="144"/>
                </a:lnTo>
                <a:lnTo>
                  <a:pt x="52" y="144"/>
                </a:lnTo>
                <a:lnTo>
                  <a:pt x="50" y="148"/>
                </a:lnTo>
                <a:lnTo>
                  <a:pt x="48" y="150"/>
                </a:lnTo>
                <a:lnTo>
                  <a:pt x="48" y="156"/>
                </a:lnTo>
                <a:lnTo>
                  <a:pt x="48" y="172"/>
                </a:lnTo>
                <a:lnTo>
                  <a:pt x="12" y="204"/>
                </a:lnTo>
                <a:lnTo>
                  <a:pt x="12" y="204"/>
                </a:lnTo>
                <a:lnTo>
                  <a:pt x="6" y="210"/>
                </a:lnTo>
                <a:lnTo>
                  <a:pt x="2" y="216"/>
                </a:lnTo>
                <a:lnTo>
                  <a:pt x="0" y="222"/>
                </a:lnTo>
                <a:lnTo>
                  <a:pt x="0" y="222"/>
                </a:lnTo>
                <a:lnTo>
                  <a:pt x="0" y="228"/>
                </a:lnTo>
                <a:lnTo>
                  <a:pt x="4" y="232"/>
                </a:lnTo>
                <a:lnTo>
                  <a:pt x="8" y="234"/>
                </a:lnTo>
                <a:lnTo>
                  <a:pt x="16" y="232"/>
                </a:lnTo>
                <a:lnTo>
                  <a:pt x="126" y="190"/>
                </a:lnTo>
                <a:lnTo>
                  <a:pt x="126" y="234"/>
                </a:lnTo>
                <a:lnTo>
                  <a:pt x="84" y="276"/>
                </a:lnTo>
                <a:lnTo>
                  <a:pt x="84" y="302"/>
                </a:lnTo>
                <a:lnTo>
                  <a:pt x="150" y="274"/>
                </a:lnTo>
                <a:lnTo>
                  <a:pt x="218" y="302"/>
                </a:lnTo>
                <a:lnTo>
                  <a:pt x="218" y="276"/>
                </a:lnTo>
                <a:lnTo>
                  <a:pt x="176" y="234"/>
                </a:lnTo>
                <a:lnTo>
                  <a:pt x="176" y="190"/>
                </a:lnTo>
                <a:lnTo>
                  <a:pt x="286" y="232"/>
                </a:lnTo>
                <a:lnTo>
                  <a:pt x="286" y="232"/>
                </a:lnTo>
                <a:lnTo>
                  <a:pt x="294" y="234"/>
                </a:lnTo>
                <a:lnTo>
                  <a:pt x="298" y="232"/>
                </a:lnTo>
                <a:lnTo>
                  <a:pt x="302" y="228"/>
                </a:lnTo>
                <a:lnTo>
                  <a:pt x="302" y="222"/>
                </a:lnTo>
                <a:lnTo>
                  <a:pt x="302" y="222"/>
                </a:lnTo>
                <a:lnTo>
                  <a:pt x="300" y="216"/>
                </a:lnTo>
                <a:lnTo>
                  <a:pt x="296" y="210"/>
                </a:lnTo>
                <a:lnTo>
                  <a:pt x="290" y="204"/>
                </a:lnTo>
                <a:lnTo>
                  <a:pt x="29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410" name="グループ化 1409"/>
          <p:cNvGrpSpPr/>
          <p:nvPr/>
        </p:nvGrpSpPr>
        <p:grpSpPr>
          <a:xfrm>
            <a:off x="4903059" y="4815657"/>
            <a:ext cx="324034" cy="321874"/>
            <a:chOff x="4808538" y="6248400"/>
            <a:chExt cx="476250" cy="473075"/>
          </a:xfrm>
        </p:grpSpPr>
        <p:sp>
          <p:nvSpPr>
            <p:cNvPr id="1411" name="Freeform 6"/>
            <p:cNvSpPr>
              <a:spLocks noEditPoints="1"/>
            </p:cNvSpPr>
            <p:nvPr/>
          </p:nvSpPr>
          <p:spPr bwMode="auto">
            <a:xfrm>
              <a:off x="4897438" y="6248400"/>
              <a:ext cx="298450" cy="384175"/>
            </a:xfrm>
            <a:custGeom>
              <a:avLst/>
              <a:gdLst>
                <a:gd name="T0" fmla="*/ 128 w 188"/>
                <a:gd name="T1" fmla="*/ 50 h 242"/>
                <a:gd name="T2" fmla="*/ 168 w 188"/>
                <a:gd name="T3" fmla="*/ 38 h 242"/>
                <a:gd name="T4" fmla="*/ 174 w 188"/>
                <a:gd name="T5" fmla="*/ 30 h 242"/>
                <a:gd name="T6" fmla="*/ 172 w 188"/>
                <a:gd name="T7" fmla="*/ 26 h 242"/>
                <a:gd name="T8" fmla="*/ 96 w 188"/>
                <a:gd name="T9" fmla="*/ 0 h 242"/>
                <a:gd name="T10" fmla="*/ 92 w 188"/>
                <a:gd name="T11" fmla="*/ 0 h 242"/>
                <a:gd name="T12" fmla="*/ 20 w 188"/>
                <a:gd name="T13" fmla="*/ 24 h 242"/>
                <a:gd name="T14" fmla="*/ 16 w 188"/>
                <a:gd name="T15" fmla="*/ 30 h 242"/>
                <a:gd name="T16" fmla="*/ 16 w 188"/>
                <a:gd name="T17" fmla="*/ 34 h 242"/>
                <a:gd name="T18" fmla="*/ 60 w 188"/>
                <a:gd name="T19" fmla="*/ 50 h 242"/>
                <a:gd name="T20" fmla="*/ 38 w 188"/>
                <a:gd name="T21" fmla="*/ 50 h 242"/>
                <a:gd name="T22" fmla="*/ 22 w 188"/>
                <a:gd name="T23" fmla="*/ 54 h 242"/>
                <a:gd name="T24" fmla="*/ 10 w 188"/>
                <a:gd name="T25" fmla="*/ 62 h 242"/>
                <a:gd name="T26" fmla="*/ 2 w 188"/>
                <a:gd name="T27" fmla="*/ 74 h 242"/>
                <a:gd name="T28" fmla="*/ 0 w 188"/>
                <a:gd name="T29" fmla="*/ 88 h 242"/>
                <a:gd name="T30" fmla="*/ 0 w 188"/>
                <a:gd name="T31" fmla="*/ 204 h 242"/>
                <a:gd name="T32" fmla="*/ 2 w 188"/>
                <a:gd name="T33" fmla="*/ 220 h 242"/>
                <a:gd name="T34" fmla="*/ 10 w 188"/>
                <a:gd name="T35" fmla="*/ 232 h 242"/>
                <a:gd name="T36" fmla="*/ 22 w 188"/>
                <a:gd name="T37" fmla="*/ 240 h 242"/>
                <a:gd name="T38" fmla="*/ 38 w 188"/>
                <a:gd name="T39" fmla="*/ 242 h 242"/>
                <a:gd name="T40" fmla="*/ 150 w 188"/>
                <a:gd name="T41" fmla="*/ 242 h 242"/>
                <a:gd name="T42" fmla="*/ 166 w 188"/>
                <a:gd name="T43" fmla="*/ 240 h 242"/>
                <a:gd name="T44" fmla="*/ 178 w 188"/>
                <a:gd name="T45" fmla="*/ 232 h 242"/>
                <a:gd name="T46" fmla="*/ 186 w 188"/>
                <a:gd name="T47" fmla="*/ 220 h 242"/>
                <a:gd name="T48" fmla="*/ 188 w 188"/>
                <a:gd name="T49" fmla="*/ 204 h 242"/>
                <a:gd name="T50" fmla="*/ 188 w 188"/>
                <a:gd name="T51" fmla="*/ 88 h 242"/>
                <a:gd name="T52" fmla="*/ 186 w 188"/>
                <a:gd name="T53" fmla="*/ 74 h 242"/>
                <a:gd name="T54" fmla="*/ 178 w 188"/>
                <a:gd name="T55" fmla="*/ 62 h 242"/>
                <a:gd name="T56" fmla="*/ 166 w 188"/>
                <a:gd name="T57" fmla="*/ 54 h 242"/>
                <a:gd name="T58" fmla="*/ 150 w 188"/>
                <a:gd name="T59" fmla="*/ 50 h 242"/>
                <a:gd name="T60" fmla="*/ 94 w 188"/>
                <a:gd name="T61" fmla="*/ 14 h 242"/>
                <a:gd name="T62" fmla="*/ 94 w 188"/>
                <a:gd name="T63" fmla="*/ 48 h 242"/>
                <a:gd name="T64" fmla="*/ 94 w 188"/>
                <a:gd name="T65"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242">
                  <a:moveTo>
                    <a:pt x="150" y="50"/>
                  </a:moveTo>
                  <a:lnTo>
                    <a:pt x="128" y="50"/>
                  </a:lnTo>
                  <a:lnTo>
                    <a:pt x="168" y="38"/>
                  </a:lnTo>
                  <a:lnTo>
                    <a:pt x="168" y="38"/>
                  </a:lnTo>
                  <a:lnTo>
                    <a:pt x="172" y="34"/>
                  </a:lnTo>
                  <a:lnTo>
                    <a:pt x="174" y="30"/>
                  </a:lnTo>
                  <a:lnTo>
                    <a:pt x="174" y="30"/>
                  </a:lnTo>
                  <a:lnTo>
                    <a:pt x="172" y="26"/>
                  </a:lnTo>
                  <a:lnTo>
                    <a:pt x="168" y="24"/>
                  </a:lnTo>
                  <a:lnTo>
                    <a:pt x="96" y="0"/>
                  </a:lnTo>
                  <a:lnTo>
                    <a:pt x="96" y="0"/>
                  </a:lnTo>
                  <a:lnTo>
                    <a:pt x="92" y="0"/>
                  </a:lnTo>
                  <a:lnTo>
                    <a:pt x="20" y="24"/>
                  </a:lnTo>
                  <a:lnTo>
                    <a:pt x="20" y="24"/>
                  </a:lnTo>
                  <a:lnTo>
                    <a:pt x="16" y="26"/>
                  </a:lnTo>
                  <a:lnTo>
                    <a:pt x="16" y="30"/>
                  </a:lnTo>
                  <a:lnTo>
                    <a:pt x="16" y="30"/>
                  </a:lnTo>
                  <a:lnTo>
                    <a:pt x="16" y="34"/>
                  </a:lnTo>
                  <a:lnTo>
                    <a:pt x="20" y="38"/>
                  </a:lnTo>
                  <a:lnTo>
                    <a:pt x="60" y="50"/>
                  </a:lnTo>
                  <a:lnTo>
                    <a:pt x="38" y="50"/>
                  </a:lnTo>
                  <a:lnTo>
                    <a:pt x="38" y="50"/>
                  </a:lnTo>
                  <a:lnTo>
                    <a:pt x="30" y="52"/>
                  </a:lnTo>
                  <a:lnTo>
                    <a:pt x="22" y="54"/>
                  </a:lnTo>
                  <a:lnTo>
                    <a:pt x="16" y="56"/>
                  </a:lnTo>
                  <a:lnTo>
                    <a:pt x="10" y="62"/>
                  </a:lnTo>
                  <a:lnTo>
                    <a:pt x="6" y="66"/>
                  </a:lnTo>
                  <a:lnTo>
                    <a:pt x="2" y="74"/>
                  </a:lnTo>
                  <a:lnTo>
                    <a:pt x="0" y="80"/>
                  </a:lnTo>
                  <a:lnTo>
                    <a:pt x="0" y="88"/>
                  </a:lnTo>
                  <a:lnTo>
                    <a:pt x="0" y="204"/>
                  </a:lnTo>
                  <a:lnTo>
                    <a:pt x="0" y="204"/>
                  </a:lnTo>
                  <a:lnTo>
                    <a:pt x="0" y="212"/>
                  </a:lnTo>
                  <a:lnTo>
                    <a:pt x="2" y="220"/>
                  </a:lnTo>
                  <a:lnTo>
                    <a:pt x="6" y="226"/>
                  </a:lnTo>
                  <a:lnTo>
                    <a:pt x="10" y="232"/>
                  </a:lnTo>
                  <a:lnTo>
                    <a:pt x="16" y="236"/>
                  </a:lnTo>
                  <a:lnTo>
                    <a:pt x="22" y="240"/>
                  </a:lnTo>
                  <a:lnTo>
                    <a:pt x="30" y="242"/>
                  </a:lnTo>
                  <a:lnTo>
                    <a:pt x="38" y="242"/>
                  </a:lnTo>
                  <a:lnTo>
                    <a:pt x="150" y="242"/>
                  </a:lnTo>
                  <a:lnTo>
                    <a:pt x="150" y="242"/>
                  </a:lnTo>
                  <a:lnTo>
                    <a:pt x="158" y="242"/>
                  </a:lnTo>
                  <a:lnTo>
                    <a:pt x="166" y="240"/>
                  </a:lnTo>
                  <a:lnTo>
                    <a:pt x="172" y="236"/>
                  </a:lnTo>
                  <a:lnTo>
                    <a:pt x="178" y="232"/>
                  </a:lnTo>
                  <a:lnTo>
                    <a:pt x="182" y="226"/>
                  </a:lnTo>
                  <a:lnTo>
                    <a:pt x="186" y="220"/>
                  </a:lnTo>
                  <a:lnTo>
                    <a:pt x="188" y="212"/>
                  </a:lnTo>
                  <a:lnTo>
                    <a:pt x="188" y="204"/>
                  </a:lnTo>
                  <a:lnTo>
                    <a:pt x="188" y="88"/>
                  </a:lnTo>
                  <a:lnTo>
                    <a:pt x="188" y="88"/>
                  </a:lnTo>
                  <a:lnTo>
                    <a:pt x="188" y="80"/>
                  </a:lnTo>
                  <a:lnTo>
                    <a:pt x="186" y="74"/>
                  </a:lnTo>
                  <a:lnTo>
                    <a:pt x="182" y="66"/>
                  </a:lnTo>
                  <a:lnTo>
                    <a:pt x="178" y="62"/>
                  </a:lnTo>
                  <a:lnTo>
                    <a:pt x="172" y="56"/>
                  </a:lnTo>
                  <a:lnTo>
                    <a:pt x="166" y="54"/>
                  </a:lnTo>
                  <a:lnTo>
                    <a:pt x="158" y="52"/>
                  </a:lnTo>
                  <a:lnTo>
                    <a:pt x="150" y="50"/>
                  </a:lnTo>
                  <a:lnTo>
                    <a:pt x="150" y="50"/>
                  </a:lnTo>
                  <a:close/>
                  <a:moveTo>
                    <a:pt x="94" y="14"/>
                  </a:moveTo>
                  <a:lnTo>
                    <a:pt x="146" y="30"/>
                  </a:lnTo>
                  <a:lnTo>
                    <a:pt x="94" y="48"/>
                  </a:lnTo>
                  <a:lnTo>
                    <a:pt x="44" y="30"/>
                  </a:lnTo>
                  <a:lnTo>
                    <a:pt x="9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2" name="Rectangle 174"/>
            <p:cNvSpPr>
              <a:spLocks noChangeArrowheads="1"/>
            </p:cNvSpPr>
            <p:nvPr/>
          </p:nvSpPr>
          <p:spPr bwMode="auto">
            <a:xfrm>
              <a:off x="4938713" y="6394450"/>
              <a:ext cx="215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3" name="Rectangle 175"/>
            <p:cNvSpPr>
              <a:spLocks noChangeArrowheads="1"/>
            </p:cNvSpPr>
            <p:nvPr/>
          </p:nvSpPr>
          <p:spPr bwMode="auto">
            <a:xfrm>
              <a:off x="4938713" y="6365875"/>
              <a:ext cx="215900"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4" name="Freeform 176"/>
            <p:cNvSpPr>
              <a:spLocks/>
            </p:cNvSpPr>
            <p:nvPr/>
          </p:nvSpPr>
          <p:spPr bwMode="auto">
            <a:xfrm>
              <a:off x="4938713" y="6534150"/>
              <a:ext cx="53975" cy="50800"/>
            </a:xfrm>
            <a:custGeom>
              <a:avLst/>
              <a:gdLst>
                <a:gd name="T0" fmla="*/ 34 w 34"/>
                <a:gd name="T1" fmla="*/ 16 h 32"/>
                <a:gd name="T2" fmla="*/ 34 w 34"/>
                <a:gd name="T3" fmla="*/ 16 h 32"/>
                <a:gd name="T4" fmla="*/ 32 w 34"/>
                <a:gd name="T5" fmla="*/ 22 h 32"/>
                <a:gd name="T6" fmla="*/ 28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28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28"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28"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5" name="Freeform 177"/>
            <p:cNvSpPr>
              <a:spLocks/>
            </p:cNvSpPr>
            <p:nvPr/>
          </p:nvSpPr>
          <p:spPr bwMode="auto">
            <a:xfrm>
              <a:off x="5100638" y="6534150"/>
              <a:ext cx="53975" cy="50800"/>
            </a:xfrm>
            <a:custGeom>
              <a:avLst/>
              <a:gdLst>
                <a:gd name="T0" fmla="*/ 34 w 34"/>
                <a:gd name="T1" fmla="*/ 16 h 32"/>
                <a:gd name="T2" fmla="*/ 34 w 34"/>
                <a:gd name="T3" fmla="*/ 16 h 32"/>
                <a:gd name="T4" fmla="*/ 32 w 34"/>
                <a:gd name="T5" fmla="*/ 22 h 32"/>
                <a:gd name="T6" fmla="*/ 30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30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30"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30"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6" name="Freeform 178"/>
            <p:cNvSpPr>
              <a:spLocks noEditPoints="1"/>
            </p:cNvSpPr>
            <p:nvPr/>
          </p:nvSpPr>
          <p:spPr bwMode="auto">
            <a:xfrm>
              <a:off x="4808538" y="6629400"/>
              <a:ext cx="476250" cy="92075"/>
            </a:xfrm>
            <a:custGeom>
              <a:avLst/>
              <a:gdLst>
                <a:gd name="T0" fmla="*/ 298 w 300"/>
                <a:gd name="T1" fmla="*/ 46 h 58"/>
                <a:gd name="T2" fmla="*/ 234 w 300"/>
                <a:gd name="T3" fmla="*/ 0 h 58"/>
                <a:gd name="T4" fmla="*/ 234 w 300"/>
                <a:gd name="T5" fmla="*/ 0 h 58"/>
                <a:gd name="T6" fmla="*/ 230 w 300"/>
                <a:gd name="T7" fmla="*/ 0 h 58"/>
                <a:gd name="T8" fmla="*/ 224 w 300"/>
                <a:gd name="T9" fmla="*/ 2 h 58"/>
                <a:gd name="T10" fmla="*/ 224 w 300"/>
                <a:gd name="T11" fmla="*/ 2 h 58"/>
                <a:gd name="T12" fmla="*/ 224 w 300"/>
                <a:gd name="T13" fmla="*/ 6 h 58"/>
                <a:gd name="T14" fmla="*/ 226 w 300"/>
                <a:gd name="T15" fmla="*/ 10 h 58"/>
                <a:gd name="T16" fmla="*/ 76 w 300"/>
                <a:gd name="T17" fmla="*/ 10 h 58"/>
                <a:gd name="T18" fmla="*/ 76 w 300"/>
                <a:gd name="T19" fmla="*/ 10 h 58"/>
                <a:gd name="T20" fmla="*/ 76 w 300"/>
                <a:gd name="T21" fmla="*/ 6 h 58"/>
                <a:gd name="T22" fmla="*/ 76 w 300"/>
                <a:gd name="T23" fmla="*/ 2 h 58"/>
                <a:gd name="T24" fmla="*/ 76 w 300"/>
                <a:gd name="T25" fmla="*/ 2 h 58"/>
                <a:gd name="T26" fmla="*/ 72 w 300"/>
                <a:gd name="T27" fmla="*/ 0 h 58"/>
                <a:gd name="T28" fmla="*/ 66 w 300"/>
                <a:gd name="T29" fmla="*/ 0 h 58"/>
                <a:gd name="T30" fmla="*/ 2 w 300"/>
                <a:gd name="T31" fmla="*/ 46 h 58"/>
                <a:gd name="T32" fmla="*/ 2 w 300"/>
                <a:gd name="T33" fmla="*/ 46 h 58"/>
                <a:gd name="T34" fmla="*/ 0 w 300"/>
                <a:gd name="T35" fmla="*/ 52 h 58"/>
                <a:gd name="T36" fmla="*/ 2 w 300"/>
                <a:gd name="T37" fmla="*/ 56 h 58"/>
                <a:gd name="T38" fmla="*/ 2 w 300"/>
                <a:gd name="T39" fmla="*/ 56 h 58"/>
                <a:gd name="T40" fmla="*/ 4 w 300"/>
                <a:gd name="T41" fmla="*/ 58 h 58"/>
                <a:gd name="T42" fmla="*/ 6 w 300"/>
                <a:gd name="T43" fmla="*/ 58 h 58"/>
                <a:gd name="T44" fmla="*/ 6 w 300"/>
                <a:gd name="T45" fmla="*/ 58 h 58"/>
                <a:gd name="T46" fmla="*/ 10 w 300"/>
                <a:gd name="T47" fmla="*/ 58 h 58"/>
                <a:gd name="T48" fmla="*/ 28 w 300"/>
                <a:gd name="T49" fmla="*/ 46 h 58"/>
                <a:gd name="T50" fmla="*/ 272 w 300"/>
                <a:gd name="T51" fmla="*/ 46 h 58"/>
                <a:gd name="T52" fmla="*/ 290 w 300"/>
                <a:gd name="T53" fmla="*/ 58 h 58"/>
                <a:gd name="T54" fmla="*/ 290 w 300"/>
                <a:gd name="T55" fmla="*/ 58 h 58"/>
                <a:gd name="T56" fmla="*/ 294 w 300"/>
                <a:gd name="T57" fmla="*/ 58 h 58"/>
                <a:gd name="T58" fmla="*/ 294 w 300"/>
                <a:gd name="T59" fmla="*/ 58 h 58"/>
                <a:gd name="T60" fmla="*/ 296 w 300"/>
                <a:gd name="T61" fmla="*/ 58 h 58"/>
                <a:gd name="T62" fmla="*/ 300 w 300"/>
                <a:gd name="T63" fmla="*/ 56 h 58"/>
                <a:gd name="T64" fmla="*/ 300 w 300"/>
                <a:gd name="T65" fmla="*/ 56 h 58"/>
                <a:gd name="T66" fmla="*/ 300 w 300"/>
                <a:gd name="T67" fmla="*/ 52 h 58"/>
                <a:gd name="T68" fmla="*/ 298 w 300"/>
                <a:gd name="T69" fmla="*/ 46 h 58"/>
                <a:gd name="T70" fmla="*/ 298 w 300"/>
                <a:gd name="T71" fmla="*/ 46 h 58"/>
                <a:gd name="T72" fmla="*/ 46 w 300"/>
                <a:gd name="T73" fmla="*/ 32 h 58"/>
                <a:gd name="T74" fmla="*/ 58 w 300"/>
                <a:gd name="T75" fmla="*/ 24 h 58"/>
                <a:gd name="T76" fmla="*/ 242 w 300"/>
                <a:gd name="T77" fmla="*/ 24 h 58"/>
                <a:gd name="T78" fmla="*/ 254 w 300"/>
                <a:gd name="T79" fmla="*/ 32 h 58"/>
                <a:gd name="T80" fmla="*/ 46 w 300"/>
                <a:gd name="T81"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58">
                  <a:moveTo>
                    <a:pt x="298" y="46"/>
                  </a:moveTo>
                  <a:lnTo>
                    <a:pt x="234" y="0"/>
                  </a:lnTo>
                  <a:lnTo>
                    <a:pt x="234" y="0"/>
                  </a:lnTo>
                  <a:lnTo>
                    <a:pt x="230" y="0"/>
                  </a:lnTo>
                  <a:lnTo>
                    <a:pt x="224" y="2"/>
                  </a:lnTo>
                  <a:lnTo>
                    <a:pt x="224" y="2"/>
                  </a:lnTo>
                  <a:lnTo>
                    <a:pt x="224" y="6"/>
                  </a:lnTo>
                  <a:lnTo>
                    <a:pt x="226" y="10"/>
                  </a:lnTo>
                  <a:lnTo>
                    <a:pt x="76" y="10"/>
                  </a:lnTo>
                  <a:lnTo>
                    <a:pt x="76" y="10"/>
                  </a:lnTo>
                  <a:lnTo>
                    <a:pt x="76" y="6"/>
                  </a:lnTo>
                  <a:lnTo>
                    <a:pt x="76" y="2"/>
                  </a:lnTo>
                  <a:lnTo>
                    <a:pt x="76" y="2"/>
                  </a:lnTo>
                  <a:lnTo>
                    <a:pt x="72" y="0"/>
                  </a:lnTo>
                  <a:lnTo>
                    <a:pt x="66" y="0"/>
                  </a:lnTo>
                  <a:lnTo>
                    <a:pt x="2" y="46"/>
                  </a:lnTo>
                  <a:lnTo>
                    <a:pt x="2" y="46"/>
                  </a:lnTo>
                  <a:lnTo>
                    <a:pt x="0" y="52"/>
                  </a:lnTo>
                  <a:lnTo>
                    <a:pt x="2" y="56"/>
                  </a:lnTo>
                  <a:lnTo>
                    <a:pt x="2" y="56"/>
                  </a:lnTo>
                  <a:lnTo>
                    <a:pt x="4" y="58"/>
                  </a:lnTo>
                  <a:lnTo>
                    <a:pt x="6" y="58"/>
                  </a:lnTo>
                  <a:lnTo>
                    <a:pt x="6" y="58"/>
                  </a:lnTo>
                  <a:lnTo>
                    <a:pt x="10" y="58"/>
                  </a:lnTo>
                  <a:lnTo>
                    <a:pt x="28" y="46"/>
                  </a:lnTo>
                  <a:lnTo>
                    <a:pt x="272" y="46"/>
                  </a:lnTo>
                  <a:lnTo>
                    <a:pt x="290" y="58"/>
                  </a:lnTo>
                  <a:lnTo>
                    <a:pt x="290" y="58"/>
                  </a:lnTo>
                  <a:lnTo>
                    <a:pt x="294" y="58"/>
                  </a:lnTo>
                  <a:lnTo>
                    <a:pt x="294" y="58"/>
                  </a:lnTo>
                  <a:lnTo>
                    <a:pt x="296" y="58"/>
                  </a:lnTo>
                  <a:lnTo>
                    <a:pt x="300" y="56"/>
                  </a:lnTo>
                  <a:lnTo>
                    <a:pt x="300" y="56"/>
                  </a:lnTo>
                  <a:lnTo>
                    <a:pt x="300" y="52"/>
                  </a:lnTo>
                  <a:lnTo>
                    <a:pt x="298" y="46"/>
                  </a:lnTo>
                  <a:lnTo>
                    <a:pt x="298" y="46"/>
                  </a:lnTo>
                  <a:close/>
                  <a:moveTo>
                    <a:pt x="46" y="32"/>
                  </a:moveTo>
                  <a:lnTo>
                    <a:pt x="58" y="24"/>
                  </a:lnTo>
                  <a:lnTo>
                    <a:pt x="242" y="24"/>
                  </a:lnTo>
                  <a:lnTo>
                    <a:pt x="254" y="32"/>
                  </a:lnTo>
                  <a:lnTo>
                    <a:pt x="4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17" name="グループ化 1416"/>
          <p:cNvGrpSpPr/>
          <p:nvPr/>
        </p:nvGrpSpPr>
        <p:grpSpPr>
          <a:xfrm>
            <a:off x="6531869" y="4895586"/>
            <a:ext cx="326195" cy="205222"/>
            <a:chOff x="7202488" y="6365875"/>
            <a:chExt cx="479425" cy="301625"/>
          </a:xfrm>
        </p:grpSpPr>
        <p:sp>
          <p:nvSpPr>
            <p:cNvPr id="1418" name="Freeform 179"/>
            <p:cNvSpPr>
              <a:spLocks/>
            </p:cNvSpPr>
            <p:nvPr/>
          </p:nvSpPr>
          <p:spPr bwMode="auto">
            <a:xfrm>
              <a:off x="7202488" y="6365875"/>
              <a:ext cx="479425" cy="257175"/>
            </a:xfrm>
            <a:custGeom>
              <a:avLst/>
              <a:gdLst>
                <a:gd name="T0" fmla="*/ 302 w 302"/>
                <a:gd name="T1" fmla="*/ 74 h 162"/>
                <a:gd name="T2" fmla="*/ 278 w 302"/>
                <a:gd name="T3" fmla="*/ 74 h 162"/>
                <a:gd name="T4" fmla="*/ 266 w 302"/>
                <a:gd name="T5" fmla="*/ 50 h 162"/>
                <a:gd name="T6" fmla="*/ 260 w 302"/>
                <a:gd name="T7" fmla="*/ 50 h 162"/>
                <a:gd name="T8" fmla="*/ 260 w 302"/>
                <a:gd name="T9" fmla="*/ 0 h 162"/>
                <a:gd name="T10" fmla="*/ 246 w 302"/>
                <a:gd name="T11" fmla="*/ 0 h 162"/>
                <a:gd name="T12" fmla="*/ 246 w 302"/>
                <a:gd name="T13" fmla="*/ 50 h 162"/>
                <a:gd name="T14" fmla="*/ 214 w 302"/>
                <a:gd name="T15" fmla="*/ 50 h 162"/>
                <a:gd name="T16" fmla="*/ 214 w 302"/>
                <a:gd name="T17" fmla="*/ 28 h 162"/>
                <a:gd name="T18" fmla="*/ 152 w 302"/>
                <a:gd name="T19" fmla="*/ 28 h 162"/>
                <a:gd name="T20" fmla="*/ 98 w 302"/>
                <a:gd name="T21" fmla="*/ 74 h 162"/>
                <a:gd name="T22" fmla="*/ 0 w 302"/>
                <a:gd name="T23" fmla="*/ 74 h 162"/>
                <a:gd name="T24" fmla="*/ 58 w 302"/>
                <a:gd name="T25" fmla="*/ 150 h 162"/>
                <a:gd name="T26" fmla="*/ 0 w 302"/>
                <a:gd name="T27" fmla="*/ 150 h 162"/>
                <a:gd name="T28" fmla="*/ 0 w 302"/>
                <a:gd name="T29" fmla="*/ 162 h 162"/>
                <a:gd name="T30" fmla="*/ 302 w 302"/>
                <a:gd name="T31" fmla="*/ 162 h 162"/>
                <a:gd name="T32" fmla="*/ 302 w 302"/>
                <a:gd name="T33" fmla="*/ 150 h 162"/>
                <a:gd name="T34" fmla="*/ 282 w 302"/>
                <a:gd name="T35" fmla="*/ 150 h 162"/>
                <a:gd name="T36" fmla="*/ 302 w 302"/>
                <a:gd name="T37"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162">
                  <a:moveTo>
                    <a:pt x="302" y="74"/>
                  </a:moveTo>
                  <a:lnTo>
                    <a:pt x="278" y="74"/>
                  </a:lnTo>
                  <a:lnTo>
                    <a:pt x="266" y="50"/>
                  </a:lnTo>
                  <a:lnTo>
                    <a:pt x="260" y="50"/>
                  </a:lnTo>
                  <a:lnTo>
                    <a:pt x="260" y="0"/>
                  </a:lnTo>
                  <a:lnTo>
                    <a:pt x="246" y="0"/>
                  </a:lnTo>
                  <a:lnTo>
                    <a:pt x="246" y="50"/>
                  </a:lnTo>
                  <a:lnTo>
                    <a:pt x="214" y="50"/>
                  </a:lnTo>
                  <a:lnTo>
                    <a:pt x="214" y="28"/>
                  </a:lnTo>
                  <a:lnTo>
                    <a:pt x="152" y="28"/>
                  </a:lnTo>
                  <a:lnTo>
                    <a:pt x="98" y="74"/>
                  </a:lnTo>
                  <a:lnTo>
                    <a:pt x="0" y="74"/>
                  </a:lnTo>
                  <a:lnTo>
                    <a:pt x="58" y="150"/>
                  </a:lnTo>
                  <a:lnTo>
                    <a:pt x="0" y="150"/>
                  </a:lnTo>
                  <a:lnTo>
                    <a:pt x="0" y="162"/>
                  </a:lnTo>
                  <a:lnTo>
                    <a:pt x="302" y="162"/>
                  </a:lnTo>
                  <a:lnTo>
                    <a:pt x="302" y="150"/>
                  </a:lnTo>
                  <a:lnTo>
                    <a:pt x="282" y="150"/>
                  </a:lnTo>
                  <a:lnTo>
                    <a:pt x="30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9" name="Rectangle 180"/>
            <p:cNvSpPr>
              <a:spLocks noChangeArrowheads="1"/>
            </p:cNvSpPr>
            <p:nvPr/>
          </p:nvSpPr>
          <p:spPr bwMode="auto">
            <a:xfrm>
              <a:off x="7234238" y="6645275"/>
              <a:ext cx="4191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0" name="Rectangle 181"/>
            <p:cNvSpPr>
              <a:spLocks noChangeArrowheads="1"/>
            </p:cNvSpPr>
            <p:nvPr/>
          </p:nvSpPr>
          <p:spPr bwMode="auto">
            <a:xfrm>
              <a:off x="73802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1" name="Rectangle 182"/>
            <p:cNvSpPr>
              <a:spLocks noChangeArrowheads="1"/>
            </p:cNvSpPr>
            <p:nvPr/>
          </p:nvSpPr>
          <p:spPr bwMode="auto">
            <a:xfrm>
              <a:off x="74183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2" name="Rectangle 183"/>
            <p:cNvSpPr>
              <a:spLocks noChangeArrowheads="1"/>
            </p:cNvSpPr>
            <p:nvPr/>
          </p:nvSpPr>
          <p:spPr bwMode="auto">
            <a:xfrm>
              <a:off x="7456488" y="6511925"/>
              <a:ext cx="22225"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3" name="Rectangle 184"/>
            <p:cNvSpPr>
              <a:spLocks noChangeArrowheads="1"/>
            </p:cNvSpPr>
            <p:nvPr/>
          </p:nvSpPr>
          <p:spPr bwMode="auto">
            <a:xfrm>
              <a:off x="74914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4" name="Rectangle 185"/>
            <p:cNvSpPr>
              <a:spLocks noChangeArrowheads="1"/>
            </p:cNvSpPr>
            <p:nvPr/>
          </p:nvSpPr>
          <p:spPr bwMode="auto">
            <a:xfrm>
              <a:off x="75295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5" name="Rectangle 186"/>
            <p:cNvSpPr>
              <a:spLocks noChangeArrowheads="1"/>
            </p:cNvSpPr>
            <p:nvPr/>
          </p:nvSpPr>
          <p:spPr bwMode="auto">
            <a:xfrm>
              <a:off x="75676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6" name="Rectangle 187"/>
            <p:cNvSpPr>
              <a:spLocks noChangeArrowheads="1"/>
            </p:cNvSpPr>
            <p:nvPr/>
          </p:nvSpPr>
          <p:spPr bwMode="auto">
            <a:xfrm>
              <a:off x="760253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7" name="Freeform 188"/>
            <p:cNvSpPr>
              <a:spLocks/>
            </p:cNvSpPr>
            <p:nvPr/>
          </p:nvSpPr>
          <p:spPr bwMode="auto">
            <a:xfrm>
              <a:off x="7424738" y="6426200"/>
              <a:ext cx="66675" cy="19050"/>
            </a:xfrm>
            <a:custGeom>
              <a:avLst/>
              <a:gdLst>
                <a:gd name="T0" fmla="*/ 12 w 42"/>
                <a:gd name="T1" fmla="*/ 0 h 12"/>
                <a:gd name="T2" fmla="*/ 42 w 42"/>
                <a:gd name="T3" fmla="*/ 0 h 12"/>
                <a:gd name="T4" fmla="*/ 42 w 42"/>
                <a:gd name="T5" fmla="*/ 12 h 12"/>
                <a:gd name="T6" fmla="*/ 0 w 42"/>
                <a:gd name="T7" fmla="*/ 12 h 12"/>
                <a:gd name="T8" fmla="*/ 12 w 42"/>
                <a:gd name="T9" fmla="*/ 0 h 12"/>
              </a:gdLst>
              <a:ahLst/>
              <a:cxnLst>
                <a:cxn ang="0">
                  <a:pos x="T0" y="T1"/>
                </a:cxn>
                <a:cxn ang="0">
                  <a:pos x="T2" y="T3"/>
                </a:cxn>
                <a:cxn ang="0">
                  <a:pos x="T4" y="T5"/>
                </a:cxn>
                <a:cxn ang="0">
                  <a:pos x="T6" y="T7"/>
                </a:cxn>
                <a:cxn ang="0">
                  <a:pos x="T8" y="T9"/>
                </a:cxn>
              </a:cxnLst>
              <a:rect l="0" t="0" r="r" b="b"/>
              <a:pathLst>
                <a:path w="42" h="12">
                  <a:moveTo>
                    <a:pt x="12" y="0"/>
                  </a:moveTo>
                  <a:lnTo>
                    <a:pt x="42" y="0"/>
                  </a:lnTo>
                  <a:lnTo>
                    <a:pt x="42" y="12"/>
                  </a:lnTo>
                  <a:lnTo>
                    <a:pt x="0" y="12"/>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28" name="グループ化 1427"/>
          <p:cNvGrpSpPr/>
          <p:nvPr/>
        </p:nvGrpSpPr>
        <p:grpSpPr>
          <a:xfrm>
            <a:off x="3660267" y="2777959"/>
            <a:ext cx="326195" cy="304592"/>
            <a:chOff x="4208463" y="2667000"/>
            <a:chExt cx="479425" cy="447675"/>
          </a:xfrm>
        </p:grpSpPr>
        <p:sp>
          <p:nvSpPr>
            <p:cNvPr id="1429" name="Freeform 189"/>
            <p:cNvSpPr>
              <a:spLocks/>
            </p:cNvSpPr>
            <p:nvPr/>
          </p:nvSpPr>
          <p:spPr bwMode="auto">
            <a:xfrm>
              <a:off x="4329113" y="2816225"/>
              <a:ext cx="238125" cy="149225"/>
            </a:xfrm>
            <a:custGeom>
              <a:avLst/>
              <a:gdLst>
                <a:gd name="T0" fmla="*/ 112 w 150"/>
                <a:gd name="T1" fmla="*/ 28 h 94"/>
                <a:gd name="T2" fmla="*/ 112 w 150"/>
                <a:gd name="T3" fmla="*/ 0 h 94"/>
                <a:gd name="T4" fmla="*/ 38 w 150"/>
                <a:gd name="T5" fmla="*/ 0 h 94"/>
                <a:gd name="T6" fmla="*/ 38 w 150"/>
                <a:gd name="T7" fmla="*/ 28 h 94"/>
                <a:gd name="T8" fmla="*/ 0 w 150"/>
                <a:gd name="T9" fmla="*/ 28 h 94"/>
                <a:gd name="T10" fmla="*/ 74 w 150"/>
                <a:gd name="T11" fmla="*/ 94 h 94"/>
                <a:gd name="T12" fmla="*/ 150 w 150"/>
                <a:gd name="T13" fmla="*/ 28 h 94"/>
                <a:gd name="T14" fmla="*/ 112 w 150"/>
                <a:gd name="T15" fmla="*/ 28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4">
                  <a:moveTo>
                    <a:pt x="112" y="28"/>
                  </a:moveTo>
                  <a:lnTo>
                    <a:pt x="112" y="0"/>
                  </a:lnTo>
                  <a:lnTo>
                    <a:pt x="38" y="0"/>
                  </a:lnTo>
                  <a:lnTo>
                    <a:pt x="38" y="28"/>
                  </a:lnTo>
                  <a:lnTo>
                    <a:pt x="0" y="28"/>
                  </a:lnTo>
                  <a:lnTo>
                    <a:pt x="74" y="94"/>
                  </a:lnTo>
                  <a:lnTo>
                    <a:pt x="150" y="28"/>
                  </a:lnTo>
                  <a:lnTo>
                    <a:pt x="1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0" name="Rectangle 190"/>
            <p:cNvSpPr>
              <a:spLocks noChangeArrowheads="1"/>
            </p:cNvSpPr>
            <p:nvPr/>
          </p:nvSpPr>
          <p:spPr bwMode="auto">
            <a:xfrm>
              <a:off x="4389438" y="2740025"/>
              <a:ext cx="117475"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1" name="Rectangle 191"/>
            <p:cNvSpPr>
              <a:spLocks noChangeArrowheads="1"/>
            </p:cNvSpPr>
            <p:nvPr/>
          </p:nvSpPr>
          <p:spPr bwMode="auto">
            <a:xfrm>
              <a:off x="4389438" y="2667000"/>
              <a:ext cx="11747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2" name="Rectangle 192"/>
            <p:cNvSpPr>
              <a:spLocks noChangeArrowheads="1"/>
            </p:cNvSpPr>
            <p:nvPr/>
          </p:nvSpPr>
          <p:spPr bwMode="auto">
            <a:xfrm>
              <a:off x="4208463"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3" name="Rectangle 193"/>
            <p:cNvSpPr>
              <a:spLocks noChangeArrowheads="1"/>
            </p:cNvSpPr>
            <p:nvPr/>
          </p:nvSpPr>
          <p:spPr bwMode="auto">
            <a:xfrm>
              <a:off x="4208463"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34" name="グループ化 1433"/>
          <p:cNvGrpSpPr/>
          <p:nvPr/>
        </p:nvGrpSpPr>
        <p:grpSpPr>
          <a:xfrm>
            <a:off x="4068550" y="2777959"/>
            <a:ext cx="326195" cy="304592"/>
            <a:chOff x="4808538" y="2667000"/>
            <a:chExt cx="479425" cy="447675"/>
          </a:xfrm>
        </p:grpSpPr>
        <p:sp>
          <p:nvSpPr>
            <p:cNvPr id="1435" name="Freeform 194"/>
            <p:cNvSpPr>
              <a:spLocks/>
            </p:cNvSpPr>
            <p:nvPr/>
          </p:nvSpPr>
          <p:spPr bwMode="auto">
            <a:xfrm>
              <a:off x="4926013" y="2667000"/>
              <a:ext cx="241300" cy="149225"/>
            </a:xfrm>
            <a:custGeom>
              <a:avLst/>
              <a:gdLst>
                <a:gd name="T0" fmla="*/ 114 w 152"/>
                <a:gd name="T1" fmla="*/ 64 h 94"/>
                <a:gd name="T2" fmla="*/ 114 w 152"/>
                <a:gd name="T3" fmla="*/ 94 h 94"/>
                <a:gd name="T4" fmla="*/ 38 w 152"/>
                <a:gd name="T5" fmla="*/ 94 h 94"/>
                <a:gd name="T6" fmla="*/ 38 w 152"/>
                <a:gd name="T7" fmla="*/ 64 h 94"/>
                <a:gd name="T8" fmla="*/ 0 w 152"/>
                <a:gd name="T9" fmla="*/ 64 h 94"/>
                <a:gd name="T10" fmla="*/ 76 w 152"/>
                <a:gd name="T11" fmla="*/ 0 h 94"/>
                <a:gd name="T12" fmla="*/ 152 w 152"/>
                <a:gd name="T13" fmla="*/ 64 h 94"/>
                <a:gd name="T14" fmla="*/ 114 w 152"/>
                <a:gd name="T15" fmla="*/ 6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94">
                  <a:moveTo>
                    <a:pt x="114" y="64"/>
                  </a:moveTo>
                  <a:lnTo>
                    <a:pt x="114" y="94"/>
                  </a:lnTo>
                  <a:lnTo>
                    <a:pt x="38" y="94"/>
                  </a:lnTo>
                  <a:lnTo>
                    <a:pt x="38" y="64"/>
                  </a:lnTo>
                  <a:lnTo>
                    <a:pt x="0" y="64"/>
                  </a:lnTo>
                  <a:lnTo>
                    <a:pt x="76" y="0"/>
                  </a:lnTo>
                  <a:lnTo>
                    <a:pt x="152" y="64"/>
                  </a:lnTo>
                  <a:lnTo>
                    <a:pt x="11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6" name="Rectangle 195"/>
            <p:cNvSpPr>
              <a:spLocks noChangeArrowheads="1"/>
            </p:cNvSpPr>
            <p:nvPr/>
          </p:nvSpPr>
          <p:spPr bwMode="auto">
            <a:xfrm>
              <a:off x="4986338" y="2844800"/>
              <a:ext cx="120650"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7" name="Rectangle 196"/>
            <p:cNvSpPr>
              <a:spLocks noChangeArrowheads="1"/>
            </p:cNvSpPr>
            <p:nvPr/>
          </p:nvSpPr>
          <p:spPr bwMode="auto">
            <a:xfrm>
              <a:off x="4986338" y="2921000"/>
              <a:ext cx="120650"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8" name="Rectangle 197"/>
            <p:cNvSpPr>
              <a:spLocks noChangeArrowheads="1"/>
            </p:cNvSpPr>
            <p:nvPr/>
          </p:nvSpPr>
          <p:spPr bwMode="auto">
            <a:xfrm>
              <a:off x="4808538"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9" name="Rectangle 198"/>
            <p:cNvSpPr>
              <a:spLocks noChangeArrowheads="1"/>
            </p:cNvSpPr>
            <p:nvPr/>
          </p:nvSpPr>
          <p:spPr bwMode="auto">
            <a:xfrm>
              <a:off x="4808538"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0" name="グループ化 1439"/>
          <p:cNvGrpSpPr/>
          <p:nvPr/>
        </p:nvGrpSpPr>
        <p:grpSpPr>
          <a:xfrm>
            <a:off x="6940152" y="4865341"/>
            <a:ext cx="326195" cy="239786"/>
            <a:chOff x="7802563" y="6321425"/>
            <a:chExt cx="479425" cy="352425"/>
          </a:xfrm>
        </p:grpSpPr>
        <p:sp>
          <p:nvSpPr>
            <p:cNvPr id="1441" name="Freeform 199"/>
            <p:cNvSpPr>
              <a:spLocks noEditPoints="1"/>
            </p:cNvSpPr>
            <p:nvPr/>
          </p:nvSpPr>
          <p:spPr bwMode="auto">
            <a:xfrm>
              <a:off x="8101013" y="6492875"/>
              <a:ext cx="180975" cy="180975"/>
            </a:xfrm>
            <a:custGeom>
              <a:avLst/>
              <a:gdLst>
                <a:gd name="T0" fmla="*/ 56 w 114"/>
                <a:gd name="T1" fmla="*/ 114 h 114"/>
                <a:gd name="T2" fmla="*/ 34 w 114"/>
                <a:gd name="T3" fmla="*/ 110 h 114"/>
                <a:gd name="T4" fmla="*/ 16 w 114"/>
                <a:gd name="T5" fmla="*/ 98 h 114"/>
                <a:gd name="T6" fmla="*/ 4 w 114"/>
                <a:gd name="T7" fmla="*/ 80 h 114"/>
                <a:gd name="T8" fmla="*/ 0 w 114"/>
                <a:gd name="T9" fmla="*/ 58 h 114"/>
                <a:gd name="T10" fmla="*/ 0 w 114"/>
                <a:gd name="T11" fmla="*/ 46 h 114"/>
                <a:gd name="T12" fmla="*/ 10 w 114"/>
                <a:gd name="T13" fmla="*/ 26 h 114"/>
                <a:gd name="T14" fmla="*/ 24 w 114"/>
                <a:gd name="T15" fmla="*/ 10 h 114"/>
                <a:gd name="T16" fmla="*/ 44 w 114"/>
                <a:gd name="T17" fmla="*/ 2 h 114"/>
                <a:gd name="T18" fmla="*/ 56 w 114"/>
                <a:gd name="T19" fmla="*/ 0 h 114"/>
                <a:gd name="T20" fmla="*/ 78 w 114"/>
                <a:gd name="T21" fmla="*/ 4 h 114"/>
                <a:gd name="T22" fmla="*/ 96 w 114"/>
                <a:gd name="T23" fmla="*/ 16 h 114"/>
                <a:gd name="T24" fmla="*/ 110 w 114"/>
                <a:gd name="T25" fmla="*/ 34 h 114"/>
                <a:gd name="T26" fmla="*/ 114 w 114"/>
                <a:gd name="T27" fmla="*/ 58 h 114"/>
                <a:gd name="T28" fmla="*/ 112 w 114"/>
                <a:gd name="T29" fmla="*/ 68 h 114"/>
                <a:gd name="T30" fmla="*/ 104 w 114"/>
                <a:gd name="T31" fmla="*/ 88 h 114"/>
                <a:gd name="T32" fmla="*/ 88 w 114"/>
                <a:gd name="T33" fmla="*/ 104 h 114"/>
                <a:gd name="T34" fmla="*/ 68 w 114"/>
                <a:gd name="T35" fmla="*/ 114 h 114"/>
                <a:gd name="T36" fmla="*/ 56 w 114"/>
                <a:gd name="T37" fmla="*/ 114 h 114"/>
                <a:gd name="T38" fmla="*/ 56 w 114"/>
                <a:gd name="T39" fmla="*/ 20 h 114"/>
                <a:gd name="T40" fmla="*/ 42 w 114"/>
                <a:gd name="T41" fmla="*/ 22 h 114"/>
                <a:gd name="T42" fmla="*/ 30 w 114"/>
                <a:gd name="T43" fmla="*/ 30 h 114"/>
                <a:gd name="T44" fmla="*/ 22 w 114"/>
                <a:gd name="T45" fmla="*/ 42 h 114"/>
                <a:gd name="T46" fmla="*/ 20 w 114"/>
                <a:gd name="T47" fmla="*/ 58 h 114"/>
                <a:gd name="T48" fmla="*/ 20 w 114"/>
                <a:gd name="T49" fmla="*/ 64 h 114"/>
                <a:gd name="T50" fmla="*/ 26 w 114"/>
                <a:gd name="T51" fmla="*/ 78 h 114"/>
                <a:gd name="T52" fmla="*/ 36 w 114"/>
                <a:gd name="T53" fmla="*/ 88 h 114"/>
                <a:gd name="T54" fmla="*/ 48 w 114"/>
                <a:gd name="T55" fmla="*/ 94 h 114"/>
                <a:gd name="T56" fmla="*/ 56 w 114"/>
                <a:gd name="T57" fmla="*/ 94 h 114"/>
                <a:gd name="T58" fmla="*/ 70 w 114"/>
                <a:gd name="T59" fmla="*/ 92 h 114"/>
                <a:gd name="T60" fmla="*/ 82 w 114"/>
                <a:gd name="T61" fmla="*/ 84 h 114"/>
                <a:gd name="T62" fmla="*/ 90 w 114"/>
                <a:gd name="T63" fmla="*/ 72 h 114"/>
                <a:gd name="T64" fmla="*/ 94 w 114"/>
                <a:gd name="T65" fmla="*/ 58 h 114"/>
                <a:gd name="T66" fmla="*/ 92 w 114"/>
                <a:gd name="T67" fmla="*/ 50 h 114"/>
                <a:gd name="T68" fmla="*/ 88 w 114"/>
                <a:gd name="T69" fmla="*/ 36 h 114"/>
                <a:gd name="T70" fmla="*/ 78 w 114"/>
                <a:gd name="T71" fmla="*/ 26 h 114"/>
                <a:gd name="T72" fmla="*/ 64 w 114"/>
                <a:gd name="T73" fmla="*/ 20 h 114"/>
                <a:gd name="T74" fmla="*/ 56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6" y="114"/>
                  </a:moveTo>
                  <a:lnTo>
                    <a:pt x="56" y="114"/>
                  </a:lnTo>
                  <a:lnTo>
                    <a:pt x="44" y="114"/>
                  </a:lnTo>
                  <a:lnTo>
                    <a:pt x="34" y="110"/>
                  </a:lnTo>
                  <a:lnTo>
                    <a:pt x="24" y="104"/>
                  </a:lnTo>
                  <a:lnTo>
                    <a:pt x="16" y="98"/>
                  </a:lnTo>
                  <a:lnTo>
                    <a:pt x="10" y="88"/>
                  </a:lnTo>
                  <a:lnTo>
                    <a:pt x="4" y="80"/>
                  </a:lnTo>
                  <a:lnTo>
                    <a:pt x="0" y="68"/>
                  </a:lnTo>
                  <a:lnTo>
                    <a:pt x="0" y="58"/>
                  </a:lnTo>
                  <a:lnTo>
                    <a:pt x="0" y="58"/>
                  </a:lnTo>
                  <a:lnTo>
                    <a:pt x="0" y="46"/>
                  </a:lnTo>
                  <a:lnTo>
                    <a:pt x="4" y="34"/>
                  </a:lnTo>
                  <a:lnTo>
                    <a:pt x="10" y="26"/>
                  </a:lnTo>
                  <a:lnTo>
                    <a:pt x="16" y="16"/>
                  </a:lnTo>
                  <a:lnTo>
                    <a:pt x="24" y="10"/>
                  </a:lnTo>
                  <a:lnTo>
                    <a:pt x="34" y="4"/>
                  </a:lnTo>
                  <a:lnTo>
                    <a:pt x="44" y="2"/>
                  </a:lnTo>
                  <a:lnTo>
                    <a:pt x="56" y="0"/>
                  </a:lnTo>
                  <a:lnTo>
                    <a:pt x="56" y="0"/>
                  </a:lnTo>
                  <a:lnTo>
                    <a:pt x="68" y="2"/>
                  </a:lnTo>
                  <a:lnTo>
                    <a:pt x="78" y="4"/>
                  </a:lnTo>
                  <a:lnTo>
                    <a:pt x="88" y="10"/>
                  </a:lnTo>
                  <a:lnTo>
                    <a:pt x="96" y="16"/>
                  </a:lnTo>
                  <a:lnTo>
                    <a:pt x="104" y="26"/>
                  </a:lnTo>
                  <a:lnTo>
                    <a:pt x="110" y="34"/>
                  </a:lnTo>
                  <a:lnTo>
                    <a:pt x="112" y="46"/>
                  </a:lnTo>
                  <a:lnTo>
                    <a:pt x="114" y="58"/>
                  </a:lnTo>
                  <a:lnTo>
                    <a:pt x="114" y="58"/>
                  </a:lnTo>
                  <a:lnTo>
                    <a:pt x="112" y="68"/>
                  </a:lnTo>
                  <a:lnTo>
                    <a:pt x="110" y="80"/>
                  </a:lnTo>
                  <a:lnTo>
                    <a:pt x="104" y="88"/>
                  </a:lnTo>
                  <a:lnTo>
                    <a:pt x="96" y="98"/>
                  </a:lnTo>
                  <a:lnTo>
                    <a:pt x="88" y="104"/>
                  </a:lnTo>
                  <a:lnTo>
                    <a:pt x="78" y="110"/>
                  </a:lnTo>
                  <a:lnTo>
                    <a:pt x="68" y="114"/>
                  </a:lnTo>
                  <a:lnTo>
                    <a:pt x="56" y="114"/>
                  </a:lnTo>
                  <a:lnTo>
                    <a:pt x="56" y="114"/>
                  </a:lnTo>
                  <a:close/>
                  <a:moveTo>
                    <a:pt x="56" y="20"/>
                  </a:moveTo>
                  <a:lnTo>
                    <a:pt x="56" y="20"/>
                  </a:lnTo>
                  <a:lnTo>
                    <a:pt x="48" y="20"/>
                  </a:lnTo>
                  <a:lnTo>
                    <a:pt x="42" y="22"/>
                  </a:lnTo>
                  <a:lnTo>
                    <a:pt x="36" y="26"/>
                  </a:lnTo>
                  <a:lnTo>
                    <a:pt x="30" y="30"/>
                  </a:lnTo>
                  <a:lnTo>
                    <a:pt x="26" y="36"/>
                  </a:lnTo>
                  <a:lnTo>
                    <a:pt x="22" y="42"/>
                  </a:lnTo>
                  <a:lnTo>
                    <a:pt x="20" y="50"/>
                  </a:lnTo>
                  <a:lnTo>
                    <a:pt x="20" y="58"/>
                  </a:lnTo>
                  <a:lnTo>
                    <a:pt x="20" y="58"/>
                  </a:lnTo>
                  <a:lnTo>
                    <a:pt x="20" y="64"/>
                  </a:lnTo>
                  <a:lnTo>
                    <a:pt x="22" y="72"/>
                  </a:lnTo>
                  <a:lnTo>
                    <a:pt x="26" y="78"/>
                  </a:lnTo>
                  <a:lnTo>
                    <a:pt x="30" y="84"/>
                  </a:lnTo>
                  <a:lnTo>
                    <a:pt x="36" y="88"/>
                  </a:lnTo>
                  <a:lnTo>
                    <a:pt x="42" y="92"/>
                  </a:lnTo>
                  <a:lnTo>
                    <a:pt x="48" y="94"/>
                  </a:lnTo>
                  <a:lnTo>
                    <a:pt x="56" y="94"/>
                  </a:lnTo>
                  <a:lnTo>
                    <a:pt x="56" y="94"/>
                  </a:lnTo>
                  <a:lnTo>
                    <a:pt x="64" y="94"/>
                  </a:lnTo>
                  <a:lnTo>
                    <a:pt x="70" y="92"/>
                  </a:lnTo>
                  <a:lnTo>
                    <a:pt x="78" y="88"/>
                  </a:lnTo>
                  <a:lnTo>
                    <a:pt x="82" y="84"/>
                  </a:lnTo>
                  <a:lnTo>
                    <a:pt x="88" y="78"/>
                  </a:lnTo>
                  <a:lnTo>
                    <a:pt x="90" y="72"/>
                  </a:lnTo>
                  <a:lnTo>
                    <a:pt x="92" y="64"/>
                  </a:lnTo>
                  <a:lnTo>
                    <a:pt x="94" y="58"/>
                  </a:lnTo>
                  <a:lnTo>
                    <a:pt x="94" y="58"/>
                  </a:lnTo>
                  <a:lnTo>
                    <a:pt x="92" y="50"/>
                  </a:lnTo>
                  <a:lnTo>
                    <a:pt x="90" y="42"/>
                  </a:lnTo>
                  <a:lnTo>
                    <a:pt x="88" y="36"/>
                  </a:lnTo>
                  <a:lnTo>
                    <a:pt x="82" y="30"/>
                  </a:lnTo>
                  <a:lnTo>
                    <a:pt x="78" y="26"/>
                  </a:lnTo>
                  <a:lnTo>
                    <a:pt x="70" y="22"/>
                  </a:lnTo>
                  <a:lnTo>
                    <a:pt x="64" y="20"/>
                  </a:lnTo>
                  <a:lnTo>
                    <a:pt x="56" y="20"/>
                  </a:lnTo>
                  <a:lnTo>
                    <a:pt x="5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2" name="Freeform 200"/>
            <p:cNvSpPr>
              <a:spLocks noEditPoints="1"/>
            </p:cNvSpPr>
            <p:nvPr/>
          </p:nvSpPr>
          <p:spPr bwMode="auto">
            <a:xfrm>
              <a:off x="7932738" y="6435725"/>
              <a:ext cx="269875" cy="158750"/>
            </a:xfrm>
            <a:custGeom>
              <a:avLst/>
              <a:gdLst>
                <a:gd name="T0" fmla="*/ 162 w 170"/>
                <a:gd name="T1" fmla="*/ 100 h 100"/>
                <a:gd name="T2" fmla="*/ 162 w 170"/>
                <a:gd name="T3" fmla="*/ 100 h 100"/>
                <a:gd name="T4" fmla="*/ 162 w 170"/>
                <a:gd name="T5" fmla="*/ 100 h 100"/>
                <a:gd name="T6" fmla="*/ 68 w 170"/>
                <a:gd name="T7" fmla="*/ 100 h 100"/>
                <a:gd name="T8" fmla="*/ 68 w 170"/>
                <a:gd name="T9" fmla="*/ 100 h 100"/>
                <a:gd name="T10" fmla="*/ 66 w 170"/>
                <a:gd name="T11" fmla="*/ 98 h 100"/>
                <a:gd name="T12" fmla="*/ 64 w 170"/>
                <a:gd name="T13" fmla="*/ 96 h 100"/>
                <a:gd name="T14" fmla="*/ 2 w 170"/>
                <a:gd name="T15" fmla="*/ 12 h 100"/>
                <a:gd name="T16" fmla="*/ 2 w 170"/>
                <a:gd name="T17" fmla="*/ 12 h 100"/>
                <a:gd name="T18" fmla="*/ 0 w 170"/>
                <a:gd name="T19" fmla="*/ 8 h 100"/>
                <a:gd name="T20" fmla="*/ 2 w 170"/>
                <a:gd name="T21" fmla="*/ 4 h 100"/>
                <a:gd name="T22" fmla="*/ 2 w 170"/>
                <a:gd name="T23" fmla="*/ 4 h 100"/>
                <a:gd name="T24" fmla="*/ 4 w 170"/>
                <a:gd name="T25" fmla="*/ 2 h 100"/>
                <a:gd name="T26" fmla="*/ 8 w 170"/>
                <a:gd name="T27" fmla="*/ 0 h 100"/>
                <a:gd name="T28" fmla="*/ 106 w 170"/>
                <a:gd name="T29" fmla="*/ 0 h 100"/>
                <a:gd name="T30" fmla="*/ 106 w 170"/>
                <a:gd name="T31" fmla="*/ 0 h 100"/>
                <a:gd name="T32" fmla="*/ 108 w 170"/>
                <a:gd name="T33" fmla="*/ 2 h 100"/>
                <a:gd name="T34" fmla="*/ 110 w 170"/>
                <a:gd name="T35" fmla="*/ 4 h 100"/>
                <a:gd name="T36" fmla="*/ 168 w 170"/>
                <a:gd name="T37" fmla="*/ 88 h 100"/>
                <a:gd name="T38" fmla="*/ 168 w 170"/>
                <a:gd name="T39" fmla="*/ 88 h 100"/>
                <a:gd name="T40" fmla="*/ 168 w 170"/>
                <a:gd name="T41" fmla="*/ 90 h 100"/>
                <a:gd name="T42" fmla="*/ 170 w 170"/>
                <a:gd name="T43" fmla="*/ 94 h 100"/>
                <a:gd name="T44" fmla="*/ 170 w 170"/>
                <a:gd name="T45" fmla="*/ 94 h 100"/>
                <a:gd name="T46" fmla="*/ 168 w 170"/>
                <a:gd name="T47" fmla="*/ 98 h 100"/>
                <a:gd name="T48" fmla="*/ 162 w 170"/>
                <a:gd name="T49" fmla="*/ 100 h 100"/>
                <a:gd name="T50" fmla="*/ 162 w 170"/>
                <a:gd name="T51" fmla="*/ 100 h 100"/>
                <a:gd name="T52" fmla="*/ 72 w 170"/>
                <a:gd name="T53" fmla="*/ 86 h 100"/>
                <a:gd name="T54" fmla="*/ 150 w 170"/>
                <a:gd name="T55" fmla="*/ 86 h 100"/>
                <a:gd name="T56" fmla="*/ 102 w 170"/>
                <a:gd name="T57" fmla="*/ 14 h 100"/>
                <a:gd name="T58" fmla="*/ 20 w 170"/>
                <a:gd name="T59" fmla="*/ 14 h 100"/>
                <a:gd name="T60" fmla="*/ 72 w 170"/>
                <a:gd name="T61" fmla="*/ 8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0" h="100">
                  <a:moveTo>
                    <a:pt x="162" y="100"/>
                  </a:moveTo>
                  <a:lnTo>
                    <a:pt x="162" y="100"/>
                  </a:lnTo>
                  <a:lnTo>
                    <a:pt x="162" y="100"/>
                  </a:lnTo>
                  <a:lnTo>
                    <a:pt x="68" y="100"/>
                  </a:lnTo>
                  <a:lnTo>
                    <a:pt x="68" y="100"/>
                  </a:lnTo>
                  <a:lnTo>
                    <a:pt x="66" y="98"/>
                  </a:lnTo>
                  <a:lnTo>
                    <a:pt x="64" y="96"/>
                  </a:lnTo>
                  <a:lnTo>
                    <a:pt x="2" y="12"/>
                  </a:lnTo>
                  <a:lnTo>
                    <a:pt x="2" y="12"/>
                  </a:lnTo>
                  <a:lnTo>
                    <a:pt x="0" y="8"/>
                  </a:lnTo>
                  <a:lnTo>
                    <a:pt x="2" y="4"/>
                  </a:lnTo>
                  <a:lnTo>
                    <a:pt x="2" y="4"/>
                  </a:lnTo>
                  <a:lnTo>
                    <a:pt x="4" y="2"/>
                  </a:lnTo>
                  <a:lnTo>
                    <a:pt x="8" y="0"/>
                  </a:lnTo>
                  <a:lnTo>
                    <a:pt x="106" y="0"/>
                  </a:lnTo>
                  <a:lnTo>
                    <a:pt x="106" y="0"/>
                  </a:lnTo>
                  <a:lnTo>
                    <a:pt x="108" y="2"/>
                  </a:lnTo>
                  <a:lnTo>
                    <a:pt x="110" y="4"/>
                  </a:lnTo>
                  <a:lnTo>
                    <a:pt x="168" y="88"/>
                  </a:lnTo>
                  <a:lnTo>
                    <a:pt x="168" y="88"/>
                  </a:lnTo>
                  <a:lnTo>
                    <a:pt x="168" y="90"/>
                  </a:lnTo>
                  <a:lnTo>
                    <a:pt x="170" y="94"/>
                  </a:lnTo>
                  <a:lnTo>
                    <a:pt x="170" y="94"/>
                  </a:lnTo>
                  <a:lnTo>
                    <a:pt x="168" y="98"/>
                  </a:lnTo>
                  <a:lnTo>
                    <a:pt x="162" y="100"/>
                  </a:lnTo>
                  <a:lnTo>
                    <a:pt x="162" y="100"/>
                  </a:lnTo>
                  <a:close/>
                  <a:moveTo>
                    <a:pt x="72" y="86"/>
                  </a:moveTo>
                  <a:lnTo>
                    <a:pt x="150" y="86"/>
                  </a:lnTo>
                  <a:lnTo>
                    <a:pt x="102" y="14"/>
                  </a:lnTo>
                  <a:lnTo>
                    <a:pt x="20" y="14"/>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3" name="Freeform 201"/>
            <p:cNvSpPr>
              <a:spLocks noEditPoints="1"/>
            </p:cNvSpPr>
            <p:nvPr/>
          </p:nvSpPr>
          <p:spPr bwMode="auto">
            <a:xfrm>
              <a:off x="7802563" y="6492875"/>
              <a:ext cx="180975" cy="180975"/>
            </a:xfrm>
            <a:custGeom>
              <a:avLst/>
              <a:gdLst>
                <a:gd name="T0" fmla="*/ 58 w 114"/>
                <a:gd name="T1" fmla="*/ 114 h 114"/>
                <a:gd name="T2" fmla="*/ 36 w 114"/>
                <a:gd name="T3" fmla="*/ 110 h 114"/>
                <a:gd name="T4" fmla="*/ 18 w 114"/>
                <a:gd name="T5" fmla="*/ 98 h 114"/>
                <a:gd name="T6" fmla="*/ 4 w 114"/>
                <a:gd name="T7" fmla="*/ 80 h 114"/>
                <a:gd name="T8" fmla="*/ 0 w 114"/>
                <a:gd name="T9" fmla="*/ 58 h 114"/>
                <a:gd name="T10" fmla="*/ 2 w 114"/>
                <a:gd name="T11" fmla="*/ 46 h 114"/>
                <a:gd name="T12" fmla="*/ 10 w 114"/>
                <a:gd name="T13" fmla="*/ 26 h 114"/>
                <a:gd name="T14" fmla="*/ 26 w 114"/>
                <a:gd name="T15" fmla="*/ 10 h 114"/>
                <a:gd name="T16" fmla="*/ 46 w 114"/>
                <a:gd name="T17" fmla="*/ 2 h 114"/>
                <a:gd name="T18" fmla="*/ 58 w 114"/>
                <a:gd name="T19" fmla="*/ 0 h 114"/>
                <a:gd name="T20" fmla="*/ 80 w 114"/>
                <a:gd name="T21" fmla="*/ 4 h 114"/>
                <a:gd name="T22" fmla="*/ 98 w 114"/>
                <a:gd name="T23" fmla="*/ 16 h 114"/>
                <a:gd name="T24" fmla="*/ 110 w 114"/>
                <a:gd name="T25" fmla="*/ 34 h 114"/>
                <a:gd name="T26" fmla="*/ 114 w 114"/>
                <a:gd name="T27" fmla="*/ 58 h 114"/>
                <a:gd name="T28" fmla="*/ 114 w 114"/>
                <a:gd name="T29" fmla="*/ 68 h 114"/>
                <a:gd name="T30" fmla="*/ 104 w 114"/>
                <a:gd name="T31" fmla="*/ 88 h 114"/>
                <a:gd name="T32" fmla="*/ 90 w 114"/>
                <a:gd name="T33" fmla="*/ 104 h 114"/>
                <a:gd name="T34" fmla="*/ 68 w 114"/>
                <a:gd name="T35" fmla="*/ 114 h 114"/>
                <a:gd name="T36" fmla="*/ 58 w 114"/>
                <a:gd name="T37" fmla="*/ 114 h 114"/>
                <a:gd name="T38" fmla="*/ 58 w 114"/>
                <a:gd name="T39" fmla="*/ 20 h 114"/>
                <a:gd name="T40" fmla="*/ 44 w 114"/>
                <a:gd name="T41" fmla="*/ 22 h 114"/>
                <a:gd name="T42" fmla="*/ 32 w 114"/>
                <a:gd name="T43" fmla="*/ 30 h 114"/>
                <a:gd name="T44" fmla="*/ 24 w 114"/>
                <a:gd name="T45" fmla="*/ 42 h 114"/>
                <a:gd name="T46" fmla="*/ 20 w 114"/>
                <a:gd name="T47" fmla="*/ 58 h 114"/>
                <a:gd name="T48" fmla="*/ 22 w 114"/>
                <a:gd name="T49" fmla="*/ 64 h 114"/>
                <a:gd name="T50" fmla="*/ 26 w 114"/>
                <a:gd name="T51" fmla="*/ 78 h 114"/>
                <a:gd name="T52" fmla="*/ 36 w 114"/>
                <a:gd name="T53" fmla="*/ 88 h 114"/>
                <a:gd name="T54" fmla="*/ 50 w 114"/>
                <a:gd name="T55" fmla="*/ 94 h 114"/>
                <a:gd name="T56" fmla="*/ 58 w 114"/>
                <a:gd name="T57" fmla="*/ 94 h 114"/>
                <a:gd name="T58" fmla="*/ 72 w 114"/>
                <a:gd name="T59" fmla="*/ 92 h 114"/>
                <a:gd name="T60" fmla="*/ 84 w 114"/>
                <a:gd name="T61" fmla="*/ 84 h 114"/>
                <a:gd name="T62" fmla="*/ 92 w 114"/>
                <a:gd name="T63" fmla="*/ 72 h 114"/>
                <a:gd name="T64" fmla="*/ 94 w 114"/>
                <a:gd name="T65" fmla="*/ 58 h 114"/>
                <a:gd name="T66" fmla="*/ 94 w 114"/>
                <a:gd name="T67" fmla="*/ 50 h 114"/>
                <a:gd name="T68" fmla="*/ 88 w 114"/>
                <a:gd name="T69" fmla="*/ 36 h 114"/>
                <a:gd name="T70" fmla="*/ 78 w 114"/>
                <a:gd name="T71" fmla="*/ 26 h 114"/>
                <a:gd name="T72" fmla="*/ 64 w 114"/>
                <a:gd name="T73" fmla="*/ 20 h 114"/>
                <a:gd name="T74" fmla="*/ 58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8" y="114"/>
                  </a:moveTo>
                  <a:lnTo>
                    <a:pt x="58" y="114"/>
                  </a:lnTo>
                  <a:lnTo>
                    <a:pt x="46" y="114"/>
                  </a:lnTo>
                  <a:lnTo>
                    <a:pt x="36" y="110"/>
                  </a:lnTo>
                  <a:lnTo>
                    <a:pt x="26" y="104"/>
                  </a:lnTo>
                  <a:lnTo>
                    <a:pt x="18" y="98"/>
                  </a:lnTo>
                  <a:lnTo>
                    <a:pt x="10" y="88"/>
                  </a:lnTo>
                  <a:lnTo>
                    <a:pt x="4" y="80"/>
                  </a:lnTo>
                  <a:lnTo>
                    <a:pt x="2" y="68"/>
                  </a:lnTo>
                  <a:lnTo>
                    <a:pt x="0" y="58"/>
                  </a:lnTo>
                  <a:lnTo>
                    <a:pt x="0" y="58"/>
                  </a:lnTo>
                  <a:lnTo>
                    <a:pt x="2" y="46"/>
                  </a:lnTo>
                  <a:lnTo>
                    <a:pt x="4" y="34"/>
                  </a:lnTo>
                  <a:lnTo>
                    <a:pt x="10" y="26"/>
                  </a:lnTo>
                  <a:lnTo>
                    <a:pt x="18" y="16"/>
                  </a:lnTo>
                  <a:lnTo>
                    <a:pt x="26" y="10"/>
                  </a:lnTo>
                  <a:lnTo>
                    <a:pt x="36" y="4"/>
                  </a:lnTo>
                  <a:lnTo>
                    <a:pt x="46" y="2"/>
                  </a:lnTo>
                  <a:lnTo>
                    <a:pt x="58" y="0"/>
                  </a:lnTo>
                  <a:lnTo>
                    <a:pt x="58" y="0"/>
                  </a:lnTo>
                  <a:lnTo>
                    <a:pt x="68" y="2"/>
                  </a:lnTo>
                  <a:lnTo>
                    <a:pt x="80" y="4"/>
                  </a:lnTo>
                  <a:lnTo>
                    <a:pt x="90" y="10"/>
                  </a:lnTo>
                  <a:lnTo>
                    <a:pt x="98" y="16"/>
                  </a:lnTo>
                  <a:lnTo>
                    <a:pt x="104" y="26"/>
                  </a:lnTo>
                  <a:lnTo>
                    <a:pt x="110" y="34"/>
                  </a:lnTo>
                  <a:lnTo>
                    <a:pt x="114" y="46"/>
                  </a:lnTo>
                  <a:lnTo>
                    <a:pt x="114" y="58"/>
                  </a:lnTo>
                  <a:lnTo>
                    <a:pt x="114" y="58"/>
                  </a:lnTo>
                  <a:lnTo>
                    <a:pt x="114" y="68"/>
                  </a:lnTo>
                  <a:lnTo>
                    <a:pt x="110" y="80"/>
                  </a:lnTo>
                  <a:lnTo>
                    <a:pt x="104" y="88"/>
                  </a:lnTo>
                  <a:lnTo>
                    <a:pt x="98" y="98"/>
                  </a:lnTo>
                  <a:lnTo>
                    <a:pt x="90" y="104"/>
                  </a:lnTo>
                  <a:lnTo>
                    <a:pt x="80" y="110"/>
                  </a:lnTo>
                  <a:lnTo>
                    <a:pt x="68" y="114"/>
                  </a:lnTo>
                  <a:lnTo>
                    <a:pt x="58" y="114"/>
                  </a:lnTo>
                  <a:lnTo>
                    <a:pt x="58" y="114"/>
                  </a:lnTo>
                  <a:close/>
                  <a:moveTo>
                    <a:pt x="58" y="20"/>
                  </a:moveTo>
                  <a:lnTo>
                    <a:pt x="58" y="20"/>
                  </a:lnTo>
                  <a:lnTo>
                    <a:pt x="50" y="20"/>
                  </a:lnTo>
                  <a:lnTo>
                    <a:pt x="44" y="22"/>
                  </a:lnTo>
                  <a:lnTo>
                    <a:pt x="36" y="26"/>
                  </a:lnTo>
                  <a:lnTo>
                    <a:pt x="32" y="30"/>
                  </a:lnTo>
                  <a:lnTo>
                    <a:pt x="26" y="36"/>
                  </a:lnTo>
                  <a:lnTo>
                    <a:pt x="24" y="42"/>
                  </a:lnTo>
                  <a:lnTo>
                    <a:pt x="22" y="50"/>
                  </a:lnTo>
                  <a:lnTo>
                    <a:pt x="20" y="58"/>
                  </a:lnTo>
                  <a:lnTo>
                    <a:pt x="20" y="58"/>
                  </a:lnTo>
                  <a:lnTo>
                    <a:pt x="22" y="64"/>
                  </a:lnTo>
                  <a:lnTo>
                    <a:pt x="24" y="72"/>
                  </a:lnTo>
                  <a:lnTo>
                    <a:pt x="26" y="78"/>
                  </a:lnTo>
                  <a:lnTo>
                    <a:pt x="32" y="84"/>
                  </a:lnTo>
                  <a:lnTo>
                    <a:pt x="36" y="88"/>
                  </a:lnTo>
                  <a:lnTo>
                    <a:pt x="44" y="92"/>
                  </a:lnTo>
                  <a:lnTo>
                    <a:pt x="50" y="94"/>
                  </a:lnTo>
                  <a:lnTo>
                    <a:pt x="58" y="94"/>
                  </a:lnTo>
                  <a:lnTo>
                    <a:pt x="58" y="94"/>
                  </a:lnTo>
                  <a:lnTo>
                    <a:pt x="64" y="94"/>
                  </a:lnTo>
                  <a:lnTo>
                    <a:pt x="72" y="92"/>
                  </a:lnTo>
                  <a:lnTo>
                    <a:pt x="78" y="88"/>
                  </a:lnTo>
                  <a:lnTo>
                    <a:pt x="84" y="84"/>
                  </a:lnTo>
                  <a:lnTo>
                    <a:pt x="88" y="78"/>
                  </a:lnTo>
                  <a:lnTo>
                    <a:pt x="92" y="72"/>
                  </a:lnTo>
                  <a:lnTo>
                    <a:pt x="94" y="64"/>
                  </a:lnTo>
                  <a:lnTo>
                    <a:pt x="94" y="58"/>
                  </a:lnTo>
                  <a:lnTo>
                    <a:pt x="94" y="58"/>
                  </a:lnTo>
                  <a:lnTo>
                    <a:pt x="94" y="50"/>
                  </a:lnTo>
                  <a:lnTo>
                    <a:pt x="92" y="42"/>
                  </a:lnTo>
                  <a:lnTo>
                    <a:pt x="88" y="36"/>
                  </a:lnTo>
                  <a:lnTo>
                    <a:pt x="84" y="30"/>
                  </a:lnTo>
                  <a:lnTo>
                    <a:pt x="78" y="26"/>
                  </a:lnTo>
                  <a:lnTo>
                    <a:pt x="72" y="22"/>
                  </a:lnTo>
                  <a:lnTo>
                    <a:pt x="64" y="20"/>
                  </a:lnTo>
                  <a:lnTo>
                    <a:pt x="58" y="20"/>
                  </a:lnTo>
                  <a:lnTo>
                    <a:pt x="5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4" name="Freeform 202"/>
            <p:cNvSpPr>
              <a:spLocks/>
            </p:cNvSpPr>
            <p:nvPr/>
          </p:nvSpPr>
          <p:spPr bwMode="auto">
            <a:xfrm>
              <a:off x="7885113" y="6321425"/>
              <a:ext cx="136525" cy="273050"/>
            </a:xfrm>
            <a:custGeom>
              <a:avLst/>
              <a:gdLst>
                <a:gd name="T0" fmla="*/ 6 w 86"/>
                <a:gd name="T1" fmla="*/ 172 h 172"/>
                <a:gd name="T2" fmla="*/ 6 w 86"/>
                <a:gd name="T3" fmla="*/ 172 h 172"/>
                <a:gd name="T4" fmla="*/ 4 w 86"/>
                <a:gd name="T5" fmla="*/ 172 h 172"/>
                <a:gd name="T6" fmla="*/ 4 w 86"/>
                <a:gd name="T7" fmla="*/ 172 h 172"/>
                <a:gd name="T8" fmla="*/ 0 w 86"/>
                <a:gd name="T9" fmla="*/ 168 h 172"/>
                <a:gd name="T10" fmla="*/ 0 w 86"/>
                <a:gd name="T11" fmla="*/ 162 h 172"/>
                <a:gd name="T12" fmla="*/ 46 w 86"/>
                <a:gd name="T13" fmla="*/ 36 h 172"/>
                <a:gd name="T14" fmla="*/ 46 w 86"/>
                <a:gd name="T15" fmla="*/ 36 h 172"/>
                <a:gd name="T16" fmla="*/ 48 w 86"/>
                <a:gd name="T17" fmla="*/ 32 h 172"/>
                <a:gd name="T18" fmla="*/ 52 w 86"/>
                <a:gd name="T19" fmla="*/ 32 h 172"/>
                <a:gd name="T20" fmla="*/ 52 w 86"/>
                <a:gd name="T21" fmla="*/ 32 h 172"/>
                <a:gd name="T22" fmla="*/ 52 w 86"/>
                <a:gd name="T23" fmla="*/ 32 h 172"/>
                <a:gd name="T24" fmla="*/ 52 w 86"/>
                <a:gd name="T25" fmla="*/ 32 h 172"/>
                <a:gd name="T26" fmla="*/ 62 w 86"/>
                <a:gd name="T27" fmla="*/ 30 h 172"/>
                <a:gd name="T28" fmla="*/ 66 w 86"/>
                <a:gd name="T29" fmla="*/ 28 h 172"/>
                <a:gd name="T30" fmla="*/ 70 w 86"/>
                <a:gd name="T31" fmla="*/ 26 h 172"/>
                <a:gd name="T32" fmla="*/ 70 w 86"/>
                <a:gd name="T33" fmla="*/ 26 h 172"/>
                <a:gd name="T34" fmla="*/ 72 w 86"/>
                <a:gd name="T35" fmla="*/ 20 h 172"/>
                <a:gd name="T36" fmla="*/ 72 w 86"/>
                <a:gd name="T37" fmla="*/ 20 h 172"/>
                <a:gd name="T38" fmla="*/ 72 w 86"/>
                <a:gd name="T39" fmla="*/ 18 h 172"/>
                <a:gd name="T40" fmla="*/ 68 w 86"/>
                <a:gd name="T41" fmla="*/ 16 h 172"/>
                <a:gd name="T42" fmla="*/ 54 w 86"/>
                <a:gd name="T43" fmla="*/ 14 h 172"/>
                <a:gd name="T44" fmla="*/ 28 w 86"/>
                <a:gd name="T45" fmla="*/ 14 h 172"/>
                <a:gd name="T46" fmla="*/ 28 w 86"/>
                <a:gd name="T47" fmla="*/ 14 h 172"/>
                <a:gd name="T48" fmla="*/ 22 w 86"/>
                <a:gd name="T49" fmla="*/ 12 h 172"/>
                <a:gd name="T50" fmla="*/ 20 w 86"/>
                <a:gd name="T51" fmla="*/ 6 h 172"/>
                <a:gd name="T52" fmla="*/ 20 w 86"/>
                <a:gd name="T53" fmla="*/ 6 h 172"/>
                <a:gd name="T54" fmla="*/ 22 w 86"/>
                <a:gd name="T55" fmla="*/ 2 h 172"/>
                <a:gd name="T56" fmla="*/ 28 w 86"/>
                <a:gd name="T57" fmla="*/ 0 h 172"/>
                <a:gd name="T58" fmla="*/ 28 w 86"/>
                <a:gd name="T59" fmla="*/ 0 h 172"/>
                <a:gd name="T60" fmla="*/ 48 w 86"/>
                <a:gd name="T61" fmla="*/ 0 h 172"/>
                <a:gd name="T62" fmla="*/ 66 w 86"/>
                <a:gd name="T63" fmla="*/ 2 h 172"/>
                <a:gd name="T64" fmla="*/ 74 w 86"/>
                <a:gd name="T65" fmla="*/ 6 h 172"/>
                <a:gd name="T66" fmla="*/ 80 w 86"/>
                <a:gd name="T67" fmla="*/ 8 h 172"/>
                <a:gd name="T68" fmla="*/ 84 w 86"/>
                <a:gd name="T69" fmla="*/ 14 h 172"/>
                <a:gd name="T70" fmla="*/ 86 w 86"/>
                <a:gd name="T71" fmla="*/ 20 h 172"/>
                <a:gd name="T72" fmla="*/ 86 w 86"/>
                <a:gd name="T73" fmla="*/ 20 h 172"/>
                <a:gd name="T74" fmla="*/ 84 w 86"/>
                <a:gd name="T75" fmla="*/ 28 h 172"/>
                <a:gd name="T76" fmla="*/ 80 w 86"/>
                <a:gd name="T77" fmla="*/ 36 h 172"/>
                <a:gd name="T78" fmla="*/ 80 w 86"/>
                <a:gd name="T79" fmla="*/ 36 h 172"/>
                <a:gd name="T80" fmla="*/ 74 w 86"/>
                <a:gd name="T81" fmla="*/ 40 h 172"/>
                <a:gd name="T82" fmla="*/ 68 w 86"/>
                <a:gd name="T83" fmla="*/ 42 h 172"/>
                <a:gd name="T84" fmla="*/ 58 w 86"/>
                <a:gd name="T85" fmla="*/ 44 h 172"/>
                <a:gd name="T86" fmla="*/ 12 w 86"/>
                <a:gd name="T87" fmla="*/ 168 h 172"/>
                <a:gd name="T88" fmla="*/ 12 w 86"/>
                <a:gd name="T89" fmla="*/ 168 h 172"/>
                <a:gd name="T90" fmla="*/ 10 w 86"/>
                <a:gd name="T91" fmla="*/ 170 h 172"/>
                <a:gd name="T92" fmla="*/ 6 w 86"/>
                <a:gd name="T93" fmla="*/ 172 h 172"/>
                <a:gd name="T94" fmla="*/ 6 w 86"/>
                <a:gd name="T9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172">
                  <a:moveTo>
                    <a:pt x="6" y="172"/>
                  </a:moveTo>
                  <a:lnTo>
                    <a:pt x="6" y="172"/>
                  </a:lnTo>
                  <a:lnTo>
                    <a:pt x="4" y="172"/>
                  </a:lnTo>
                  <a:lnTo>
                    <a:pt x="4" y="172"/>
                  </a:lnTo>
                  <a:lnTo>
                    <a:pt x="0" y="168"/>
                  </a:lnTo>
                  <a:lnTo>
                    <a:pt x="0" y="162"/>
                  </a:lnTo>
                  <a:lnTo>
                    <a:pt x="46" y="36"/>
                  </a:lnTo>
                  <a:lnTo>
                    <a:pt x="46" y="36"/>
                  </a:lnTo>
                  <a:lnTo>
                    <a:pt x="48" y="32"/>
                  </a:lnTo>
                  <a:lnTo>
                    <a:pt x="52" y="32"/>
                  </a:lnTo>
                  <a:lnTo>
                    <a:pt x="52" y="32"/>
                  </a:lnTo>
                  <a:lnTo>
                    <a:pt x="52" y="32"/>
                  </a:lnTo>
                  <a:lnTo>
                    <a:pt x="52" y="32"/>
                  </a:lnTo>
                  <a:lnTo>
                    <a:pt x="62" y="30"/>
                  </a:lnTo>
                  <a:lnTo>
                    <a:pt x="66" y="28"/>
                  </a:lnTo>
                  <a:lnTo>
                    <a:pt x="70" y="26"/>
                  </a:lnTo>
                  <a:lnTo>
                    <a:pt x="70" y="26"/>
                  </a:lnTo>
                  <a:lnTo>
                    <a:pt x="72" y="20"/>
                  </a:lnTo>
                  <a:lnTo>
                    <a:pt x="72" y="20"/>
                  </a:lnTo>
                  <a:lnTo>
                    <a:pt x="72" y="18"/>
                  </a:lnTo>
                  <a:lnTo>
                    <a:pt x="68" y="16"/>
                  </a:lnTo>
                  <a:lnTo>
                    <a:pt x="54" y="14"/>
                  </a:lnTo>
                  <a:lnTo>
                    <a:pt x="28" y="14"/>
                  </a:lnTo>
                  <a:lnTo>
                    <a:pt x="28" y="14"/>
                  </a:lnTo>
                  <a:lnTo>
                    <a:pt x="22" y="12"/>
                  </a:lnTo>
                  <a:lnTo>
                    <a:pt x="20" y="6"/>
                  </a:lnTo>
                  <a:lnTo>
                    <a:pt x="20" y="6"/>
                  </a:lnTo>
                  <a:lnTo>
                    <a:pt x="22" y="2"/>
                  </a:lnTo>
                  <a:lnTo>
                    <a:pt x="28" y="0"/>
                  </a:lnTo>
                  <a:lnTo>
                    <a:pt x="28" y="0"/>
                  </a:lnTo>
                  <a:lnTo>
                    <a:pt x="48" y="0"/>
                  </a:lnTo>
                  <a:lnTo>
                    <a:pt x="66" y="2"/>
                  </a:lnTo>
                  <a:lnTo>
                    <a:pt x="74" y="6"/>
                  </a:lnTo>
                  <a:lnTo>
                    <a:pt x="80" y="8"/>
                  </a:lnTo>
                  <a:lnTo>
                    <a:pt x="84" y="14"/>
                  </a:lnTo>
                  <a:lnTo>
                    <a:pt x="86" y="20"/>
                  </a:lnTo>
                  <a:lnTo>
                    <a:pt x="86" y="20"/>
                  </a:lnTo>
                  <a:lnTo>
                    <a:pt x="84" y="28"/>
                  </a:lnTo>
                  <a:lnTo>
                    <a:pt x="80" y="36"/>
                  </a:lnTo>
                  <a:lnTo>
                    <a:pt x="80" y="36"/>
                  </a:lnTo>
                  <a:lnTo>
                    <a:pt x="74" y="40"/>
                  </a:lnTo>
                  <a:lnTo>
                    <a:pt x="68" y="42"/>
                  </a:lnTo>
                  <a:lnTo>
                    <a:pt x="58" y="44"/>
                  </a:lnTo>
                  <a:lnTo>
                    <a:pt x="12" y="168"/>
                  </a:lnTo>
                  <a:lnTo>
                    <a:pt x="12" y="168"/>
                  </a:lnTo>
                  <a:lnTo>
                    <a:pt x="10" y="170"/>
                  </a:lnTo>
                  <a:lnTo>
                    <a:pt x="6" y="172"/>
                  </a:lnTo>
                  <a:lnTo>
                    <a:pt x="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5" name="Freeform 203"/>
            <p:cNvSpPr>
              <a:spLocks/>
            </p:cNvSpPr>
            <p:nvPr/>
          </p:nvSpPr>
          <p:spPr bwMode="auto">
            <a:xfrm>
              <a:off x="8031163" y="6394450"/>
              <a:ext cx="95250" cy="200025"/>
            </a:xfrm>
            <a:custGeom>
              <a:avLst/>
              <a:gdLst>
                <a:gd name="T0" fmla="*/ 6 w 60"/>
                <a:gd name="T1" fmla="*/ 126 h 126"/>
                <a:gd name="T2" fmla="*/ 6 w 60"/>
                <a:gd name="T3" fmla="*/ 126 h 126"/>
                <a:gd name="T4" fmla="*/ 4 w 60"/>
                <a:gd name="T5" fmla="*/ 126 h 126"/>
                <a:gd name="T6" fmla="*/ 4 w 60"/>
                <a:gd name="T7" fmla="*/ 126 h 126"/>
                <a:gd name="T8" fmla="*/ 0 w 60"/>
                <a:gd name="T9" fmla="*/ 122 h 126"/>
                <a:gd name="T10" fmla="*/ 0 w 60"/>
                <a:gd name="T11" fmla="*/ 116 h 126"/>
                <a:gd name="T12" fmla="*/ 48 w 60"/>
                <a:gd name="T13" fmla="*/ 4 h 126"/>
                <a:gd name="T14" fmla="*/ 48 w 60"/>
                <a:gd name="T15" fmla="*/ 4 h 126"/>
                <a:gd name="T16" fmla="*/ 52 w 60"/>
                <a:gd name="T17" fmla="*/ 0 h 126"/>
                <a:gd name="T18" fmla="*/ 58 w 60"/>
                <a:gd name="T19" fmla="*/ 0 h 126"/>
                <a:gd name="T20" fmla="*/ 58 w 60"/>
                <a:gd name="T21" fmla="*/ 0 h 126"/>
                <a:gd name="T22" fmla="*/ 60 w 60"/>
                <a:gd name="T23" fmla="*/ 4 h 126"/>
                <a:gd name="T24" fmla="*/ 60 w 60"/>
                <a:gd name="T25" fmla="*/ 8 h 126"/>
                <a:gd name="T26" fmla="*/ 14 w 60"/>
                <a:gd name="T27" fmla="*/ 122 h 126"/>
                <a:gd name="T28" fmla="*/ 14 w 60"/>
                <a:gd name="T29" fmla="*/ 122 h 126"/>
                <a:gd name="T30" fmla="*/ 10 w 60"/>
                <a:gd name="T31" fmla="*/ 124 h 126"/>
                <a:gd name="T32" fmla="*/ 6 w 60"/>
                <a:gd name="T33" fmla="*/ 126 h 126"/>
                <a:gd name="T34" fmla="*/ 6 w 60"/>
                <a:gd name="T3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26">
                  <a:moveTo>
                    <a:pt x="6" y="126"/>
                  </a:moveTo>
                  <a:lnTo>
                    <a:pt x="6" y="126"/>
                  </a:lnTo>
                  <a:lnTo>
                    <a:pt x="4" y="126"/>
                  </a:lnTo>
                  <a:lnTo>
                    <a:pt x="4" y="126"/>
                  </a:lnTo>
                  <a:lnTo>
                    <a:pt x="0" y="122"/>
                  </a:lnTo>
                  <a:lnTo>
                    <a:pt x="0" y="116"/>
                  </a:lnTo>
                  <a:lnTo>
                    <a:pt x="48" y="4"/>
                  </a:lnTo>
                  <a:lnTo>
                    <a:pt x="48" y="4"/>
                  </a:lnTo>
                  <a:lnTo>
                    <a:pt x="52" y="0"/>
                  </a:lnTo>
                  <a:lnTo>
                    <a:pt x="58" y="0"/>
                  </a:lnTo>
                  <a:lnTo>
                    <a:pt x="58" y="0"/>
                  </a:lnTo>
                  <a:lnTo>
                    <a:pt x="60" y="4"/>
                  </a:lnTo>
                  <a:lnTo>
                    <a:pt x="60" y="8"/>
                  </a:lnTo>
                  <a:lnTo>
                    <a:pt x="14" y="122"/>
                  </a:lnTo>
                  <a:lnTo>
                    <a:pt x="14" y="122"/>
                  </a:lnTo>
                  <a:lnTo>
                    <a:pt x="10" y="124"/>
                  </a:lnTo>
                  <a:lnTo>
                    <a:pt x="6" y="126"/>
                  </a:lnTo>
                  <a:lnTo>
                    <a:pt x="6"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6" name="Freeform 204"/>
            <p:cNvSpPr>
              <a:spLocks/>
            </p:cNvSpPr>
            <p:nvPr/>
          </p:nvSpPr>
          <p:spPr bwMode="auto">
            <a:xfrm>
              <a:off x="8066088" y="6384925"/>
              <a:ext cx="101600" cy="41275"/>
            </a:xfrm>
            <a:custGeom>
              <a:avLst/>
              <a:gdLst>
                <a:gd name="T0" fmla="*/ 10 w 64"/>
                <a:gd name="T1" fmla="*/ 26 h 26"/>
                <a:gd name="T2" fmla="*/ 10 w 64"/>
                <a:gd name="T3" fmla="*/ 26 h 26"/>
                <a:gd name="T4" fmla="*/ 6 w 64"/>
                <a:gd name="T5" fmla="*/ 26 h 26"/>
                <a:gd name="T6" fmla="*/ 2 w 64"/>
                <a:gd name="T7" fmla="*/ 24 h 26"/>
                <a:gd name="T8" fmla="*/ 0 w 64"/>
                <a:gd name="T9" fmla="*/ 20 h 26"/>
                <a:gd name="T10" fmla="*/ 0 w 64"/>
                <a:gd name="T11" fmla="*/ 18 h 26"/>
                <a:gd name="T12" fmla="*/ 0 w 64"/>
                <a:gd name="T13" fmla="*/ 18 h 26"/>
                <a:gd name="T14" fmla="*/ 0 w 64"/>
                <a:gd name="T15" fmla="*/ 14 h 26"/>
                <a:gd name="T16" fmla="*/ 2 w 64"/>
                <a:gd name="T17" fmla="*/ 10 h 26"/>
                <a:gd name="T18" fmla="*/ 4 w 64"/>
                <a:gd name="T19" fmla="*/ 8 h 26"/>
                <a:gd name="T20" fmla="*/ 8 w 64"/>
                <a:gd name="T21" fmla="*/ 6 h 26"/>
                <a:gd name="T22" fmla="*/ 54 w 64"/>
                <a:gd name="T23" fmla="*/ 0 h 26"/>
                <a:gd name="T24" fmla="*/ 54 w 64"/>
                <a:gd name="T25" fmla="*/ 0 h 26"/>
                <a:gd name="T26" fmla="*/ 58 w 64"/>
                <a:gd name="T27" fmla="*/ 0 h 26"/>
                <a:gd name="T28" fmla="*/ 60 w 64"/>
                <a:gd name="T29" fmla="*/ 0 h 26"/>
                <a:gd name="T30" fmla="*/ 64 w 64"/>
                <a:gd name="T31" fmla="*/ 4 h 26"/>
                <a:gd name="T32" fmla="*/ 64 w 64"/>
                <a:gd name="T33" fmla="*/ 8 h 26"/>
                <a:gd name="T34" fmla="*/ 64 w 64"/>
                <a:gd name="T35" fmla="*/ 8 h 26"/>
                <a:gd name="T36" fmla="*/ 64 w 64"/>
                <a:gd name="T37" fmla="*/ 12 h 26"/>
                <a:gd name="T38" fmla="*/ 62 w 64"/>
                <a:gd name="T39" fmla="*/ 14 h 26"/>
                <a:gd name="T40" fmla="*/ 60 w 64"/>
                <a:gd name="T41" fmla="*/ 18 h 26"/>
                <a:gd name="T42" fmla="*/ 56 w 64"/>
                <a:gd name="T43" fmla="*/ 18 h 26"/>
                <a:gd name="T44" fmla="*/ 10 w 64"/>
                <a:gd name="T45" fmla="*/ 26 h 26"/>
                <a:gd name="T46" fmla="*/ 10 w 64"/>
                <a:gd name="T47" fmla="*/ 26 h 26"/>
                <a:gd name="T48" fmla="*/ 10 w 64"/>
                <a:gd name="T49" fmla="*/ 26 h 26"/>
                <a:gd name="T50" fmla="*/ 10 w 64"/>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6">
                  <a:moveTo>
                    <a:pt x="10" y="26"/>
                  </a:moveTo>
                  <a:lnTo>
                    <a:pt x="10" y="26"/>
                  </a:lnTo>
                  <a:lnTo>
                    <a:pt x="6" y="26"/>
                  </a:lnTo>
                  <a:lnTo>
                    <a:pt x="2" y="24"/>
                  </a:lnTo>
                  <a:lnTo>
                    <a:pt x="0" y="20"/>
                  </a:lnTo>
                  <a:lnTo>
                    <a:pt x="0" y="18"/>
                  </a:lnTo>
                  <a:lnTo>
                    <a:pt x="0" y="18"/>
                  </a:lnTo>
                  <a:lnTo>
                    <a:pt x="0" y="14"/>
                  </a:lnTo>
                  <a:lnTo>
                    <a:pt x="2" y="10"/>
                  </a:lnTo>
                  <a:lnTo>
                    <a:pt x="4" y="8"/>
                  </a:lnTo>
                  <a:lnTo>
                    <a:pt x="8" y="6"/>
                  </a:lnTo>
                  <a:lnTo>
                    <a:pt x="54" y="0"/>
                  </a:lnTo>
                  <a:lnTo>
                    <a:pt x="54" y="0"/>
                  </a:lnTo>
                  <a:lnTo>
                    <a:pt x="58" y="0"/>
                  </a:lnTo>
                  <a:lnTo>
                    <a:pt x="60" y="0"/>
                  </a:lnTo>
                  <a:lnTo>
                    <a:pt x="64" y="4"/>
                  </a:lnTo>
                  <a:lnTo>
                    <a:pt x="64" y="8"/>
                  </a:lnTo>
                  <a:lnTo>
                    <a:pt x="64" y="8"/>
                  </a:lnTo>
                  <a:lnTo>
                    <a:pt x="64" y="12"/>
                  </a:lnTo>
                  <a:lnTo>
                    <a:pt x="62" y="14"/>
                  </a:lnTo>
                  <a:lnTo>
                    <a:pt x="60" y="18"/>
                  </a:lnTo>
                  <a:lnTo>
                    <a:pt x="56" y="18"/>
                  </a:lnTo>
                  <a:lnTo>
                    <a:pt x="10" y="26"/>
                  </a:lnTo>
                  <a:lnTo>
                    <a:pt x="10" y="26"/>
                  </a:lnTo>
                  <a:lnTo>
                    <a:pt x="10" y="26"/>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7" name="グループ化 1446"/>
          <p:cNvGrpSpPr/>
          <p:nvPr/>
        </p:nvGrpSpPr>
        <p:grpSpPr>
          <a:xfrm>
            <a:off x="2748652" y="4327266"/>
            <a:ext cx="304592" cy="267868"/>
            <a:chOff x="5411788" y="5089525"/>
            <a:chExt cx="447675" cy="393700"/>
          </a:xfrm>
        </p:grpSpPr>
        <p:sp>
          <p:nvSpPr>
            <p:cNvPr id="1448" name="Freeform 206"/>
            <p:cNvSpPr>
              <a:spLocks/>
            </p:cNvSpPr>
            <p:nvPr/>
          </p:nvSpPr>
          <p:spPr bwMode="auto">
            <a:xfrm>
              <a:off x="5497513" y="5137150"/>
              <a:ext cx="298450" cy="298450"/>
            </a:xfrm>
            <a:custGeom>
              <a:avLst/>
              <a:gdLst>
                <a:gd name="T0" fmla="*/ 188 w 188"/>
                <a:gd name="T1" fmla="*/ 94 h 188"/>
                <a:gd name="T2" fmla="*/ 188 w 188"/>
                <a:gd name="T3" fmla="*/ 94 h 188"/>
                <a:gd name="T4" fmla="*/ 186 w 188"/>
                <a:gd name="T5" fmla="*/ 114 h 188"/>
                <a:gd name="T6" fmla="*/ 180 w 188"/>
                <a:gd name="T7" fmla="*/ 130 h 188"/>
                <a:gd name="T8" fmla="*/ 172 w 188"/>
                <a:gd name="T9" fmla="*/ 148 h 188"/>
                <a:gd name="T10" fmla="*/ 160 w 188"/>
                <a:gd name="T11" fmla="*/ 160 h 188"/>
                <a:gd name="T12" fmla="*/ 146 w 188"/>
                <a:gd name="T13" fmla="*/ 172 h 188"/>
                <a:gd name="T14" fmla="*/ 130 w 188"/>
                <a:gd name="T15" fmla="*/ 182 h 188"/>
                <a:gd name="T16" fmla="*/ 112 w 188"/>
                <a:gd name="T17" fmla="*/ 186 h 188"/>
                <a:gd name="T18" fmla="*/ 94 w 188"/>
                <a:gd name="T19" fmla="*/ 188 h 188"/>
                <a:gd name="T20" fmla="*/ 94 w 188"/>
                <a:gd name="T21" fmla="*/ 188 h 188"/>
                <a:gd name="T22" fmla="*/ 74 w 188"/>
                <a:gd name="T23" fmla="*/ 186 h 188"/>
                <a:gd name="T24" fmla="*/ 56 w 188"/>
                <a:gd name="T25" fmla="*/ 182 h 188"/>
                <a:gd name="T26" fmla="*/ 40 w 188"/>
                <a:gd name="T27" fmla="*/ 172 h 188"/>
                <a:gd name="T28" fmla="*/ 26 w 188"/>
                <a:gd name="T29" fmla="*/ 160 h 188"/>
                <a:gd name="T30" fmla="*/ 16 w 188"/>
                <a:gd name="T31" fmla="*/ 148 h 188"/>
                <a:gd name="T32" fmla="*/ 6 w 188"/>
                <a:gd name="T33" fmla="*/ 130 h 188"/>
                <a:gd name="T34" fmla="*/ 2 w 188"/>
                <a:gd name="T35" fmla="*/ 114 h 188"/>
                <a:gd name="T36" fmla="*/ 0 w 188"/>
                <a:gd name="T37" fmla="*/ 94 h 188"/>
                <a:gd name="T38" fmla="*/ 0 w 188"/>
                <a:gd name="T39" fmla="*/ 94 h 188"/>
                <a:gd name="T40" fmla="*/ 2 w 188"/>
                <a:gd name="T41" fmla="*/ 76 h 188"/>
                <a:gd name="T42" fmla="*/ 6 w 188"/>
                <a:gd name="T43" fmla="*/ 58 h 188"/>
                <a:gd name="T44" fmla="*/ 16 w 188"/>
                <a:gd name="T45" fmla="*/ 42 h 188"/>
                <a:gd name="T46" fmla="*/ 26 w 188"/>
                <a:gd name="T47" fmla="*/ 28 h 188"/>
                <a:gd name="T48" fmla="*/ 40 w 188"/>
                <a:gd name="T49" fmla="*/ 16 h 188"/>
                <a:gd name="T50" fmla="*/ 56 w 188"/>
                <a:gd name="T51" fmla="*/ 8 h 188"/>
                <a:gd name="T52" fmla="*/ 74 w 188"/>
                <a:gd name="T53" fmla="*/ 2 h 188"/>
                <a:gd name="T54" fmla="*/ 94 w 188"/>
                <a:gd name="T55" fmla="*/ 0 h 188"/>
                <a:gd name="T56" fmla="*/ 94 w 188"/>
                <a:gd name="T57" fmla="*/ 0 h 188"/>
                <a:gd name="T58" fmla="*/ 112 w 188"/>
                <a:gd name="T59" fmla="*/ 2 h 188"/>
                <a:gd name="T60" fmla="*/ 130 w 188"/>
                <a:gd name="T61" fmla="*/ 8 h 188"/>
                <a:gd name="T62" fmla="*/ 146 w 188"/>
                <a:gd name="T63" fmla="*/ 16 h 188"/>
                <a:gd name="T64" fmla="*/ 160 w 188"/>
                <a:gd name="T65" fmla="*/ 28 h 188"/>
                <a:gd name="T66" fmla="*/ 172 w 188"/>
                <a:gd name="T67" fmla="*/ 42 h 188"/>
                <a:gd name="T68" fmla="*/ 180 w 188"/>
                <a:gd name="T69" fmla="*/ 58 h 188"/>
                <a:gd name="T70" fmla="*/ 186 w 188"/>
                <a:gd name="T71" fmla="*/ 76 h 188"/>
                <a:gd name="T72" fmla="*/ 188 w 188"/>
                <a:gd name="T73" fmla="*/ 94 h 188"/>
                <a:gd name="T74" fmla="*/ 188 w 188"/>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188" y="94"/>
                  </a:moveTo>
                  <a:lnTo>
                    <a:pt x="188" y="94"/>
                  </a:lnTo>
                  <a:lnTo>
                    <a:pt x="186" y="114"/>
                  </a:lnTo>
                  <a:lnTo>
                    <a:pt x="180" y="130"/>
                  </a:lnTo>
                  <a:lnTo>
                    <a:pt x="172" y="148"/>
                  </a:lnTo>
                  <a:lnTo>
                    <a:pt x="160" y="160"/>
                  </a:lnTo>
                  <a:lnTo>
                    <a:pt x="146" y="172"/>
                  </a:lnTo>
                  <a:lnTo>
                    <a:pt x="130" y="182"/>
                  </a:lnTo>
                  <a:lnTo>
                    <a:pt x="112" y="186"/>
                  </a:lnTo>
                  <a:lnTo>
                    <a:pt x="94" y="188"/>
                  </a:lnTo>
                  <a:lnTo>
                    <a:pt x="94" y="188"/>
                  </a:lnTo>
                  <a:lnTo>
                    <a:pt x="74" y="186"/>
                  </a:lnTo>
                  <a:lnTo>
                    <a:pt x="56" y="182"/>
                  </a:lnTo>
                  <a:lnTo>
                    <a:pt x="40" y="172"/>
                  </a:lnTo>
                  <a:lnTo>
                    <a:pt x="26" y="160"/>
                  </a:lnTo>
                  <a:lnTo>
                    <a:pt x="16" y="148"/>
                  </a:lnTo>
                  <a:lnTo>
                    <a:pt x="6" y="130"/>
                  </a:lnTo>
                  <a:lnTo>
                    <a:pt x="2" y="114"/>
                  </a:lnTo>
                  <a:lnTo>
                    <a:pt x="0" y="94"/>
                  </a:lnTo>
                  <a:lnTo>
                    <a:pt x="0" y="94"/>
                  </a:lnTo>
                  <a:lnTo>
                    <a:pt x="2" y="76"/>
                  </a:lnTo>
                  <a:lnTo>
                    <a:pt x="6" y="58"/>
                  </a:lnTo>
                  <a:lnTo>
                    <a:pt x="16" y="42"/>
                  </a:lnTo>
                  <a:lnTo>
                    <a:pt x="26" y="28"/>
                  </a:lnTo>
                  <a:lnTo>
                    <a:pt x="40" y="16"/>
                  </a:lnTo>
                  <a:lnTo>
                    <a:pt x="56" y="8"/>
                  </a:lnTo>
                  <a:lnTo>
                    <a:pt x="74" y="2"/>
                  </a:lnTo>
                  <a:lnTo>
                    <a:pt x="94" y="0"/>
                  </a:lnTo>
                  <a:lnTo>
                    <a:pt x="94" y="0"/>
                  </a:lnTo>
                  <a:lnTo>
                    <a:pt x="112" y="2"/>
                  </a:lnTo>
                  <a:lnTo>
                    <a:pt x="130" y="8"/>
                  </a:lnTo>
                  <a:lnTo>
                    <a:pt x="146" y="16"/>
                  </a:lnTo>
                  <a:lnTo>
                    <a:pt x="160" y="28"/>
                  </a:lnTo>
                  <a:lnTo>
                    <a:pt x="172" y="42"/>
                  </a:lnTo>
                  <a:lnTo>
                    <a:pt x="180" y="58"/>
                  </a:lnTo>
                  <a:lnTo>
                    <a:pt x="186" y="76"/>
                  </a:lnTo>
                  <a:lnTo>
                    <a:pt x="188" y="94"/>
                  </a:lnTo>
                  <a:lnTo>
                    <a:pt x="18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9" name="Freeform 207"/>
            <p:cNvSpPr>
              <a:spLocks/>
            </p:cNvSpPr>
            <p:nvPr/>
          </p:nvSpPr>
          <p:spPr bwMode="auto">
            <a:xfrm>
              <a:off x="5541963" y="5181600"/>
              <a:ext cx="209550" cy="209550"/>
            </a:xfrm>
            <a:custGeom>
              <a:avLst/>
              <a:gdLst>
                <a:gd name="T0" fmla="*/ 132 w 132"/>
                <a:gd name="T1" fmla="*/ 66 h 132"/>
                <a:gd name="T2" fmla="*/ 132 w 132"/>
                <a:gd name="T3" fmla="*/ 66 h 132"/>
                <a:gd name="T4" fmla="*/ 130 w 132"/>
                <a:gd name="T5" fmla="*/ 80 h 132"/>
                <a:gd name="T6" fmla="*/ 126 w 132"/>
                <a:gd name="T7" fmla="*/ 92 h 132"/>
                <a:gd name="T8" fmla="*/ 120 w 132"/>
                <a:gd name="T9" fmla="*/ 104 h 132"/>
                <a:gd name="T10" fmla="*/ 112 w 132"/>
                <a:gd name="T11" fmla="*/ 112 h 132"/>
                <a:gd name="T12" fmla="*/ 102 w 132"/>
                <a:gd name="T13" fmla="*/ 122 h 132"/>
                <a:gd name="T14" fmla="*/ 92 w 132"/>
                <a:gd name="T15" fmla="*/ 128 h 132"/>
                <a:gd name="T16" fmla="*/ 78 w 132"/>
                <a:gd name="T17" fmla="*/ 130 h 132"/>
                <a:gd name="T18" fmla="*/ 66 w 132"/>
                <a:gd name="T19" fmla="*/ 132 h 132"/>
                <a:gd name="T20" fmla="*/ 66 w 132"/>
                <a:gd name="T21" fmla="*/ 132 h 132"/>
                <a:gd name="T22" fmla="*/ 52 w 132"/>
                <a:gd name="T23" fmla="*/ 130 h 132"/>
                <a:gd name="T24" fmla="*/ 40 w 132"/>
                <a:gd name="T25" fmla="*/ 128 h 132"/>
                <a:gd name="T26" fmla="*/ 28 w 132"/>
                <a:gd name="T27" fmla="*/ 122 h 132"/>
                <a:gd name="T28" fmla="*/ 18 w 132"/>
                <a:gd name="T29" fmla="*/ 112 h 132"/>
                <a:gd name="T30" fmla="*/ 10 w 132"/>
                <a:gd name="T31" fmla="*/ 104 h 132"/>
                <a:gd name="T32" fmla="*/ 4 w 132"/>
                <a:gd name="T33" fmla="*/ 92 h 132"/>
                <a:gd name="T34" fmla="*/ 0 w 132"/>
                <a:gd name="T35" fmla="*/ 80 h 132"/>
                <a:gd name="T36" fmla="*/ 0 w 132"/>
                <a:gd name="T37" fmla="*/ 66 h 132"/>
                <a:gd name="T38" fmla="*/ 0 w 132"/>
                <a:gd name="T39" fmla="*/ 66 h 132"/>
                <a:gd name="T40" fmla="*/ 0 w 132"/>
                <a:gd name="T41" fmla="*/ 52 h 132"/>
                <a:gd name="T42" fmla="*/ 4 w 132"/>
                <a:gd name="T43" fmla="*/ 40 h 132"/>
                <a:gd name="T44" fmla="*/ 10 w 132"/>
                <a:gd name="T45" fmla="*/ 30 h 132"/>
                <a:gd name="T46" fmla="*/ 18 w 132"/>
                <a:gd name="T47" fmla="*/ 20 h 132"/>
                <a:gd name="T48" fmla="*/ 28 w 132"/>
                <a:gd name="T49" fmla="*/ 12 h 132"/>
                <a:gd name="T50" fmla="*/ 40 w 132"/>
                <a:gd name="T51" fmla="*/ 6 h 132"/>
                <a:gd name="T52" fmla="*/ 52 w 132"/>
                <a:gd name="T53" fmla="*/ 2 h 132"/>
                <a:gd name="T54" fmla="*/ 66 w 132"/>
                <a:gd name="T55" fmla="*/ 0 h 132"/>
                <a:gd name="T56" fmla="*/ 66 w 132"/>
                <a:gd name="T57" fmla="*/ 0 h 132"/>
                <a:gd name="T58" fmla="*/ 78 w 132"/>
                <a:gd name="T59" fmla="*/ 2 h 132"/>
                <a:gd name="T60" fmla="*/ 92 w 132"/>
                <a:gd name="T61" fmla="*/ 6 h 132"/>
                <a:gd name="T62" fmla="*/ 102 w 132"/>
                <a:gd name="T63" fmla="*/ 12 h 132"/>
                <a:gd name="T64" fmla="*/ 112 w 132"/>
                <a:gd name="T65" fmla="*/ 20 h 132"/>
                <a:gd name="T66" fmla="*/ 120 w 132"/>
                <a:gd name="T67" fmla="*/ 30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80"/>
                  </a:lnTo>
                  <a:lnTo>
                    <a:pt x="126" y="92"/>
                  </a:lnTo>
                  <a:lnTo>
                    <a:pt x="120" y="104"/>
                  </a:lnTo>
                  <a:lnTo>
                    <a:pt x="112" y="112"/>
                  </a:lnTo>
                  <a:lnTo>
                    <a:pt x="102" y="122"/>
                  </a:lnTo>
                  <a:lnTo>
                    <a:pt x="92" y="128"/>
                  </a:lnTo>
                  <a:lnTo>
                    <a:pt x="78" y="130"/>
                  </a:lnTo>
                  <a:lnTo>
                    <a:pt x="66" y="132"/>
                  </a:lnTo>
                  <a:lnTo>
                    <a:pt x="66" y="132"/>
                  </a:lnTo>
                  <a:lnTo>
                    <a:pt x="52" y="130"/>
                  </a:lnTo>
                  <a:lnTo>
                    <a:pt x="40" y="128"/>
                  </a:lnTo>
                  <a:lnTo>
                    <a:pt x="28" y="122"/>
                  </a:lnTo>
                  <a:lnTo>
                    <a:pt x="18" y="112"/>
                  </a:lnTo>
                  <a:lnTo>
                    <a:pt x="10" y="104"/>
                  </a:lnTo>
                  <a:lnTo>
                    <a:pt x="4" y="92"/>
                  </a:lnTo>
                  <a:lnTo>
                    <a:pt x="0" y="80"/>
                  </a:lnTo>
                  <a:lnTo>
                    <a:pt x="0" y="66"/>
                  </a:lnTo>
                  <a:lnTo>
                    <a:pt x="0" y="66"/>
                  </a:lnTo>
                  <a:lnTo>
                    <a:pt x="0" y="52"/>
                  </a:lnTo>
                  <a:lnTo>
                    <a:pt x="4" y="40"/>
                  </a:lnTo>
                  <a:lnTo>
                    <a:pt x="10" y="30"/>
                  </a:lnTo>
                  <a:lnTo>
                    <a:pt x="18" y="20"/>
                  </a:lnTo>
                  <a:lnTo>
                    <a:pt x="28" y="12"/>
                  </a:lnTo>
                  <a:lnTo>
                    <a:pt x="40" y="6"/>
                  </a:lnTo>
                  <a:lnTo>
                    <a:pt x="52" y="2"/>
                  </a:lnTo>
                  <a:lnTo>
                    <a:pt x="66" y="0"/>
                  </a:lnTo>
                  <a:lnTo>
                    <a:pt x="66" y="0"/>
                  </a:lnTo>
                  <a:lnTo>
                    <a:pt x="78" y="2"/>
                  </a:lnTo>
                  <a:lnTo>
                    <a:pt x="92" y="6"/>
                  </a:lnTo>
                  <a:lnTo>
                    <a:pt x="102" y="12"/>
                  </a:lnTo>
                  <a:lnTo>
                    <a:pt x="112" y="20"/>
                  </a:lnTo>
                  <a:lnTo>
                    <a:pt x="120" y="30"/>
                  </a:lnTo>
                  <a:lnTo>
                    <a:pt x="126" y="40"/>
                  </a:lnTo>
                  <a:lnTo>
                    <a:pt x="130" y="52"/>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0" name="Freeform 208"/>
            <p:cNvSpPr>
              <a:spLocks/>
            </p:cNvSpPr>
            <p:nvPr/>
          </p:nvSpPr>
          <p:spPr bwMode="auto">
            <a:xfrm>
              <a:off x="5551488" y="5191125"/>
              <a:ext cx="190500" cy="190500"/>
            </a:xfrm>
            <a:custGeom>
              <a:avLst/>
              <a:gdLst>
                <a:gd name="T0" fmla="*/ 120 w 120"/>
                <a:gd name="T1" fmla="*/ 60 h 120"/>
                <a:gd name="T2" fmla="*/ 120 w 120"/>
                <a:gd name="T3" fmla="*/ 60 h 120"/>
                <a:gd name="T4" fmla="*/ 118 w 120"/>
                <a:gd name="T5" fmla="*/ 72 h 120"/>
                <a:gd name="T6" fmla="*/ 114 w 120"/>
                <a:gd name="T7" fmla="*/ 84 h 120"/>
                <a:gd name="T8" fmla="*/ 108 w 120"/>
                <a:gd name="T9" fmla="*/ 94 h 120"/>
                <a:gd name="T10" fmla="*/ 102 w 120"/>
                <a:gd name="T11" fmla="*/ 102 h 120"/>
                <a:gd name="T12" fmla="*/ 92 w 120"/>
                <a:gd name="T13" fmla="*/ 110 h 120"/>
                <a:gd name="T14" fmla="*/ 82 w 120"/>
                <a:gd name="T15" fmla="*/ 116 h 120"/>
                <a:gd name="T16" fmla="*/ 72 w 120"/>
                <a:gd name="T17" fmla="*/ 118 h 120"/>
                <a:gd name="T18" fmla="*/ 60 w 120"/>
                <a:gd name="T19" fmla="*/ 120 h 120"/>
                <a:gd name="T20" fmla="*/ 60 w 120"/>
                <a:gd name="T21" fmla="*/ 120 h 120"/>
                <a:gd name="T22" fmla="*/ 48 w 120"/>
                <a:gd name="T23" fmla="*/ 118 h 120"/>
                <a:gd name="T24" fmla="*/ 36 w 120"/>
                <a:gd name="T25" fmla="*/ 116 h 120"/>
                <a:gd name="T26" fmla="*/ 26 w 120"/>
                <a:gd name="T27" fmla="*/ 110 h 120"/>
                <a:gd name="T28" fmla="*/ 18 w 120"/>
                <a:gd name="T29" fmla="*/ 102 h 120"/>
                <a:gd name="T30" fmla="*/ 10 w 120"/>
                <a:gd name="T31" fmla="*/ 94 h 120"/>
                <a:gd name="T32" fmla="*/ 4 w 120"/>
                <a:gd name="T33" fmla="*/ 84 h 120"/>
                <a:gd name="T34" fmla="*/ 2 w 120"/>
                <a:gd name="T35" fmla="*/ 72 h 120"/>
                <a:gd name="T36" fmla="*/ 0 w 120"/>
                <a:gd name="T37" fmla="*/ 60 h 120"/>
                <a:gd name="T38" fmla="*/ 0 w 120"/>
                <a:gd name="T39" fmla="*/ 60 h 120"/>
                <a:gd name="T40" fmla="*/ 2 w 120"/>
                <a:gd name="T41" fmla="*/ 48 h 120"/>
                <a:gd name="T42" fmla="*/ 4 w 120"/>
                <a:gd name="T43" fmla="*/ 38 h 120"/>
                <a:gd name="T44" fmla="*/ 10 w 120"/>
                <a:gd name="T45" fmla="*/ 28 h 120"/>
                <a:gd name="T46" fmla="*/ 18 w 120"/>
                <a:gd name="T47" fmla="*/ 18 h 120"/>
                <a:gd name="T48" fmla="*/ 26 w 120"/>
                <a:gd name="T49" fmla="*/ 10 h 120"/>
                <a:gd name="T50" fmla="*/ 36 w 120"/>
                <a:gd name="T51" fmla="*/ 6 h 120"/>
                <a:gd name="T52" fmla="*/ 48 w 120"/>
                <a:gd name="T53" fmla="*/ 2 h 120"/>
                <a:gd name="T54" fmla="*/ 60 w 120"/>
                <a:gd name="T55" fmla="*/ 0 h 120"/>
                <a:gd name="T56" fmla="*/ 60 w 120"/>
                <a:gd name="T57" fmla="*/ 0 h 120"/>
                <a:gd name="T58" fmla="*/ 72 w 120"/>
                <a:gd name="T59" fmla="*/ 2 h 120"/>
                <a:gd name="T60" fmla="*/ 82 w 120"/>
                <a:gd name="T61" fmla="*/ 6 h 120"/>
                <a:gd name="T62" fmla="*/ 92 w 120"/>
                <a:gd name="T63" fmla="*/ 10 h 120"/>
                <a:gd name="T64" fmla="*/ 102 w 120"/>
                <a:gd name="T65" fmla="*/ 18 h 120"/>
                <a:gd name="T66" fmla="*/ 108 w 120"/>
                <a:gd name="T67" fmla="*/ 28 h 120"/>
                <a:gd name="T68" fmla="*/ 114 w 120"/>
                <a:gd name="T69" fmla="*/ 38 h 120"/>
                <a:gd name="T70" fmla="*/ 118 w 120"/>
                <a:gd name="T71" fmla="*/ 48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72"/>
                  </a:lnTo>
                  <a:lnTo>
                    <a:pt x="114" y="84"/>
                  </a:lnTo>
                  <a:lnTo>
                    <a:pt x="108" y="94"/>
                  </a:lnTo>
                  <a:lnTo>
                    <a:pt x="102" y="102"/>
                  </a:lnTo>
                  <a:lnTo>
                    <a:pt x="92" y="110"/>
                  </a:lnTo>
                  <a:lnTo>
                    <a:pt x="82" y="116"/>
                  </a:lnTo>
                  <a:lnTo>
                    <a:pt x="72" y="118"/>
                  </a:lnTo>
                  <a:lnTo>
                    <a:pt x="60" y="120"/>
                  </a:lnTo>
                  <a:lnTo>
                    <a:pt x="60" y="120"/>
                  </a:lnTo>
                  <a:lnTo>
                    <a:pt x="48" y="118"/>
                  </a:lnTo>
                  <a:lnTo>
                    <a:pt x="36" y="116"/>
                  </a:lnTo>
                  <a:lnTo>
                    <a:pt x="26" y="110"/>
                  </a:lnTo>
                  <a:lnTo>
                    <a:pt x="18" y="102"/>
                  </a:lnTo>
                  <a:lnTo>
                    <a:pt x="10" y="94"/>
                  </a:lnTo>
                  <a:lnTo>
                    <a:pt x="4" y="84"/>
                  </a:lnTo>
                  <a:lnTo>
                    <a:pt x="2" y="72"/>
                  </a:lnTo>
                  <a:lnTo>
                    <a:pt x="0" y="60"/>
                  </a:lnTo>
                  <a:lnTo>
                    <a:pt x="0" y="60"/>
                  </a:lnTo>
                  <a:lnTo>
                    <a:pt x="2" y="48"/>
                  </a:lnTo>
                  <a:lnTo>
                    <a:pt x="4" y="38"/>
                  </a:lnTo>
                  <a:lnTo>
                    <a:pt x="10" y="28"/>
                  </a:lnTo>
                  <a:lnTo>
                    <a:pt x="18" y="18"/>
                  </a:lnTo>
                  <a:lnTo>
                    <a:pt x="26" y="10"/>
                  </a:lnTo>
                  <a:lnTo>
                    <a:pt x="36" y="6"/>
                  </a:lnTo>
                  <a:lnTo>
                    <a:pt x="48" y="2"/>
                  </a:lnTo>
                  <a:lnTo>
                    <a:pt x="60" y="0"/>
                  </a:lnTo>
                  <a:lnTo>
                    <a:pt x="60" y="0"/>
                  </a:lnTo>
                  <a:lnTo>
                    <a:pt x="72" y="2"/>
                  </a:lnTo>
                  <a:lnTo>
                    <a:pt x="82" y="6"/>
                  </a:lnTo>
                  <a:lnTo>
                    <a:pt x="92" y="10"/>
                  </a:lnTo>
                  <a:lnTo>
                    <a:pt x="102" y="18"/>
                  </a:lnTo>
                  <a:lnTo>
                    <a:pt x="108" y="28"/>
                  </a:lnTo>
                  <a:lnTo>
                    <a:pt x="114" y="38"/>
                  </a:lnTo>
                  <a:lnTo>
                    <a:pt x="118" y="48"/>
                  </a:lnTo>
                  <a:lnTo>
                    <a:pt x="120" y="60"/>
                  </a:lnTo>
                  <a:lnTo>
                    <a:pt x="12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1" name="Freeform 209"/>
            <p:cNvSpPr>
              <a:spLocks/>
            </p:cNvSpPr>
            <p:nvPr/>
          </p:nvSpPr>
          <p:spPr bwMode="auto">
            <a:xfrm>
              <a:off x="5830888" y="5286375"/>
              <a:ext cx="28575" cy="180975"/>
            </a:xfrm>
            <a:custGeom>
              <a:avLst/>
              <a:gdLst>
                <a:gd name="T0" fmla="*/ 2 w 18"/>
                <a:gd name="T1" fmla="*/ 0 h 114"/>
                <a:gd name="T2" fmla="*/ 18 w 18"/>
                <a:gd name="T3" fmla="*/ 0 h 114"/>
                <a:gd name="T4" fmla="*/ 18 w 18"/>
                <a:gd name="T5" fmla="*/ 114 h 114"/>
                <a:gd name="T6" fmla="*/ 0 w 18"/>
                <a:gd name="T7" fmla="*/ 114 h 114"/>
                <a:gd name="T8" fmla="*/ 2 w 18"/>
                <a:gd name="T9" fmla="*/ 0 h 114"/>
              </a:gdLst>
              <a:ahLst/>
              <a:cxnLst>
                <a:cxn ang="0">
                  <a:pos x="T0" y="T1"/>
                </a:cxn>
                <a:cxn ang="0">
                  <a:pos x="T2" y="T3"/>
                </a:cxn>
                <a:cxn ang="0">
                  <a:pos x="T4" y="T5"/>
                </a:cxn>
                <a:cxn ang="0">
                  <a:pos x="T6" y="T7"/>
                </a:cxn>
                <a:cxn ang="0">
                  <a:pos x="T8" y="T9"/>
                </a:cxn>
              </a:cxnLst>
              <a:rect l="0" t="0" r="r" b="b"/>
              <a:pathLst>
                <a:path w="18" h="114">
                  <a:moveTo>
                    <a:pt x="2" y="0"/>
                  </a:moveTo>
                  <a:lnTo>
                    <a:pt x="18" y="0"/>
                  </a:lnTo>
                  <a:lnTo>
                    <a:pt x="18" y="114"/>
                  </a:lnTo>
                  <a:lnTo>
                    <a:pt x="0" y="11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2" name="Freeform 210"/>
            <p:cNvSpPr>
              <a:spLocks/>
            </p:cNvSpPr>
            <p:nvPr/>
          </p:nvSpPr>
          <p:spPr bwMode="auto">
            <a:xfrm>
              <a:off x="5808663" y="5105400"/>
              <a:ext cx="50800" cy="180975"/>
            </a:xfrm>
            <a:custGeom>
              <a:avLst/>
              <a:gdLst>
                <a:gd name="T0" fmla="*/ 14 w 32"/>
                <a:gd name="T1" fmla="*/ 0 h 114"/>
                <a:gd name="T2" fmla="*/ 32 w 32"/>
                <a:gd name="T3" fmla="*/ 0 h 114"/>
                <a:gd name="T4" fmla="*/ 32 w 32"/>
                <a:gd name="T5" fmla="*/ 114 h 114"/>
                <a:gd name="T6" fmla="*/ 0 w 32"/>
                <a:gd name="T7" fmla="*/ 114 h 114"/>
                <a:gd name="T8" fmla="*/ 14 w 32"/>
                <a:gd name="T9" fmla="*/ 0 h 114"/>
              </a:gdLst>
              <a:ahLst/>
              <a:cxnLst>
                <a:cxn ang="0">
                  <a:pos x="T0" y="T1"/>
                </a:cxn>
                <a:cxn ang="0">
                  <a:pos x="T2" y="T3"/>
                </a:cxn>
                <a:cxn ang="0">
                  <a:pos x="T4" y="T5"/>
                </a:cxn>
                <a:cxn ang="0">
                  <a:pos x="T6" y="T7"/>
                </a:cxn>
                <a:cxn ang="0">
                  <a:pos x="T8" y="T9"/>
                </a:cxn>
              </a:cxnLst>
              <a:rect l="0" t="0" r="r" b="b"/>
              <a:pathLst>
                <a:path w="32" h="114">
                  <a:moveTo>
                    <a:pt x="14" y="0"/>
                  </a:moveTo>
                  <a:lnTo>
                    <a:pt x="32" y="0"/>
                  </a:lnTo>
                  <a:lnTo>
                    <a:pt x="32" y="114"/>
                  </a:lnTo>
                  <a:lnTo>
                    <a:pt x="0" y="1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3" name="Freeform 211"/>
            <p:cNvSpPr>
              <a:spLocks/>
            </p:cNvSpPr>
            <p:nvPr/>
          </p:nvSpPr>
          <p:spPr bwMode="auto">
            <a:xfrm>
              <a:off x="5830888" y="5089525"/>
              <a:ext cx="28575" cy="31750"/>
            </a:xfrm>
            <a:custGeom>
              <a:avLst/>
              <a:gdLst>
                <a:gd name="T0" fmla="*/ 18 w 18"/>
                <a:gd name="T1" fmla="*/ 10 h 20"/>
                <a:gd name="T2" fmla="*/ 18 w 18"/>
                <a:gd name="T3" fmla="*/ 10 h 20"/>
                <a:gd name="T4" fmla="*/ 18 w 18"/>
                <a:gd name="T5" fmla="*/ 14 h 20"/>
                <a:gd name="T6" fmla="*/ 16 w 18"/>
                <a:gd name="T7" fmla="*/ 16 h 20"/>
                <a:gd name="T8" fmla="*/ 16 w 18"/>
                <a:gd name="T9" fmla="*/ 16 h 20"/>
                <a:gd name="T10" fmla="*/ 12 w 18"/>
                <a:gd name="T11" fmla="*/ 18 h 20"/>
                <a:gd name="T12" fmla="*/ 10 w 18"/>
                <a:gd name="T13" fmla="*/ 20 h 20"/>
                <a:gd name="T14" fmla="*/ 10 w 18"/>
                <a:gd name="T15" fmla="*/ 20 h 20"/>
                <a:gd name="T16" fmla="*/ 6 w 18"/>
                <a:gd name="T17" fmla="*/ 18 h 20"/>
                <a:gd name="T18" fmla="*/ 2 w 18"/>
                <a:gd name="T19" fmla="*/ 16 h 20"/>
                <a:gd name="T20" fmla="*/ 2 w 18"/>
                <a:gd name="T21" fmla="*/ 16 h 20"/>
                <a:gd name="T22" fmla="*/ 0 w 18"/>
                <a:gd name="T23" fmla="*/ 14 h 20"/>
                <a:gd name="T24" fmla="*/ 0 w 18"/>
                <a:gd name="T25" fmla="*/ 10 h 20"/>
                <a:gd name="T26" fmla="*/ 0 w 18"/>
                <a:gd name="T27" fmla="*/ 10 h 20"/>
                <a:gd name="T28" fmla="*/ 0 w 18"/>
                <a:gd name="T29" fmla="*/ 6 h 20"/>
                <a:gd name="T30" fmla="*/ 2 w 18"/>
                <a:gd name="T31" fmla="*/ 4 h 20"/>
                <a:gd name="T32" fmla="*/ 2 w 18"/>
                <a:gd name="T33" fmla="*/ 4 h 20"/>
                <a:gd name="T34" fmla="*/ 6 w 18"/>
                <a:gd name="T35" fmla="*/ 2 h 20"/>
                <a:gd name="T36" fmla="*/ 10 w 18"/>
                <a:gd name="T37" fmla="*/ 0 h 20"/>
                <a:gd name="T38" fmla="*/ 10 w 18"/>
                <a:gd name="T39" fmla="*/ 0 h 20"/>
                <a:gd name="T40" fmla="*/ 12 w 18"/>
                <a:gd name="T41" fmla="*/ 2 h 20"/>
                <a:gd name="T42" fmla="*/ 16 w 18"/>
                <a:gd name="T43" fmla="*/ 4 h 20"/>
                <a:gd name="T44" fmla="*/ 16 w 18"/>
                <a:gd name="T45" fmla="*/ 4 h 20"/>
                <a:gd name="T46" fmla="*/ 18 w 18"/>
                <a:gd name="T47" fmla="*/ 6 h 20"/>
                <a:gd name="T48" fmla="*/ 18 w 18"/>
                <a:gd name="T49" fmla="*/ 10 h 20"/>
                <a:gd name="T50" fmla="*/ 18 w 18"/>
                <a:gd name="T5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0">
                  <a:moveTo>
                    <a:pt x="18" y="10"/>
                  </a:moveTo>
                  <a:lnTo>
                    <a:pt x="18" y="10"/>
                  </a:lnTo>
                  <a:lnTo>
                    <a:pt x="18" y="14"/>
                  </a:lnTo>
                  <a:lnTo>
                    <a:pt x="16" y="16"/>
                  </a:lnTo>
                  <a:lnTo>
                    <a:pt x="16" y="16"/>
                  </a:lnTo>
                  <a:lnTo>
                    <a:pt x="12" y="18"/>
                  </a:lnTo>
                  <a:lnTo>
                    <a:pt x="10" y="20"/>
                  </a:lnTo>
                  <a:lnTo>
                    <a:pt x="10" y="20"/>
                  </a:lnTo>
                  <a:lnTo>
                    <a:pt x="6" y="18"/>
                  </a:lnTo>
                  <a:lnTo>
                    <a:pt x="2" y="16"/>
                  </a:lnTo>
                  <a:lnTo>
                    <a:pt x="2" y="16"/>
                  </a:lnTo>
                  <a:lnTo>
                    <a:pt x="0" y="14"/>
                  </a:lnTo>
                  <a:lnTo>
                    <a:pt x="0" y="10"/>
                  </a:lnTo>
                  <a:lnTo>
                    <a:pt x="0" y="10"/>
                  </a:lnTo>
                  <a:lnTo>
                    <a:pt x="0" y="6"/>
                  </a:lnTo>
                  <a:lnTo>
                    <a:pt x="2" y="4"/>
                  </a:lnTo>
                  <a:lnTo>
                    <a:pt x="2" y="4"/>
                  </a:lnTo>
                  <a:lnTo>
                    <a:pt x="6" y="2"/>
                  </a:lnTo>
                  <a:lnTo>
                    <a:pt x="10" y="0"/>
                  </a:lnTo>
                  <a:lnTo>
                    <a:pt x="10" y="0"/>
                  </a:lnTo>
                  <a:lnTo>
                    <a:pt x="12" y="2"/>
                  </a:lnTo>
                  <a:lnTo>
                    <a:pt x="16" y="4"/>
                  </a:lnTo>
                  <a:lnTo>
                    <a:pt x="16" y="4"/>
                  </a:lnTo>
                  <a:lnTo>
                    <a:pt x="18" y="6"/>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4" name="Freeform 212"/>
            <p:cNvSpPr>
              <a:spLocks/>
            </p:cNvSpPr>
            <p:nvPr/>
          </p:nvSpPr>
          <p:spPr bwMode="auto">
            <a:xfrm>
              <a:off x="5830888" y="5454650"/>
              <a:ext cx="28575" cy="28575"/>
            </a:xfrm>
            <a:custGeom>
              <a:avLst/>
              <a:gdLst>
                <a:gd name="T0" fmla="*/ 18 w 18"/>
                <a:gd name="T1" fmla="*/ 8 h 18"/>
                <a:gd name="T2" fmla="*/ 18 w 18"/>
                <a:gd name="T3" fmla="*/ 8 h 18"/>
                <a:gd name="T4" fmla="*/ 18 w 18"/>
                <a:gd name="T5" fmla="*/ 12 h 18"/>
                <a:gd name="T6" fmla="*/ 16 w 18"/>
                <a:gd name="T7" fmla="*/ 14 h 18"/>
                <a:gd name="T8" fmla="*/ 16 w 18"/>
                <a:gd name="T9" fmla="*/ 14 h 18"/>
                <a:gd name="T10" fmla="*/ 12 w 18"/>
                <a:gd name="T11" fmla="*/ 16 h 18"/>
                <a:gd name="T12" fmla="*/ 10 w 18"/>
                <a:gd name="T13" fmla="*/ 18 h 18"/>
                <a:gd name="T14" fmla="*/ 10 w 18"/>
                <a:gd name="T15" fmla="*/ 18 h 18"/>
                <a:gd name="T16" fmla="*/ 6 w 18"/>
                <a:gd name="T17" fmla="*/ 16 h 18"/>
                <a:gd name="T18" fmla="*/ 2 w 18"/>
                <a:gd name="T19" fmla="*/ 14 h 18"/>
                <a:gd name="T20" fmla="*/ 2 w 18"/>
                <a:gd name="T21" fmla="*/ 14 h 18"/>
                <a:gd name="T22" fmla="*/ 0 w 18"/>
                <a:gd name="T23" fmla="*/ 12 h 18"/>
                <a:gd name="T24" fmla="*/ 0 w 18"/>
                <a:gd name="T25" fmla="*/ 8 h 18"/>
                <a:gd name="T26" fmla="*/ 0 w 18"/>
                <a:gd name="T27" fmla="*/ 8 h 18"/>
                <a:gd name="T28" fmla="*/ 0 w 18"/>
                <a:gd name="T29" fmla="*/ 4 h 18"/>
                <a:gd name="T30" fmla="*/ 2 w 18"/>
                <a:gd name="T31" fmla="*/ 2 h 18"/>
                <a:gd name="T32" fmla="*/ 2 w 18"/>
                <a:gd name="T33" fmla="*/ 2 h 18"/>
                <a:gd name="T34" fmla="*/ 6 w 18"/>
                <a:gd name="T35" fmla="*/ 0 h 18"/>
                <a:gd name="T36" fmla="*/ 10 w 18"/>
                <a:gd name="T37" fmla="*/ 0 h 18"/>
                <a:gd name="T38" fmla="*/ 10 w 18"/>
                <a:gd name="T39" fmla="*/ 0 h 18"/>
                <a:gd name="T40" fmla="*/ 12 w 18"/>
                <a:gd name="T41" fmla="*/ 0 h 18"/>
                <a:gd name="T42" fmla="*/ 16 w 18"/>
                <a:gd name="T43" fmla="*/ 2 h 18"/>
                <a:gd name="T44" fmla="*/ 16 w 18"/>
                <a:gd name="T45" fmla="*/ 2 h 18"/>
                <a:gd name="T46" fmla="*/ 18 w 18"/>
                <a:gd name="T47" fmla="*/ 4 h 18"/>
                <a:gd name="T48" fmla="*/ 18 w 18"/>
                <a:gd name="T49" fmla="*/ 8 h 18"/>
                <a:gd name="T50" fmla="*/ 18 w 18"/>
                <a:gd name="T5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18" y="8"/>
                  </a:moveTo>
                  <a:lnTo>
                    <a:pt x="18" y="8"/>
                  </a:lnTo>
                  <a:lnTo>
                    <a:pt x="18" y="12"/>
                  </a:lnTo>
                  <a:lnTo>
                    <a:pt x="16" y="14"/>
                  </a:lnTo>
                  <a:lnTo>
                    <a:pt x="16" y="14"/>
                  </a:lnTo>
                  <a:lnTo>
                    <a:pt x="12" y="16"/>
                  </a:lnTo>
                  <a:lnTo>
                    <a:pt x="10" y="18"/>
                  </a:lnTo>
                  <a:lnTo>
                    <a:pt x="10" y="18"/>
                  </a:lnTo>
                  <a:lnTo>
                    <a:pt x="6" y="16"/>
                  </a:lnTo>
                  <a:lnTo>
                    <a:pt x="2" y="14"/>
                  </a:lnTo>
                  <a:lnTo>
                    <a:pt x="2" y="14"/>
                  </a:lnTo>
                  <a:lnTo>
                    <a:pt x="0" y="12"/>
                  </a:lnTo>
                  <a:lnTo>
                    <a:pt x="0" y="8"/>
                  </a:lnTo>
                  <a:lnTo>
                    <a:pt x="0" y="8"/>
                  </a:lnTo>
                  <a:lnTo>
                    <a:pt x="0" y="4"/>
                  </a:lnTo>
                  <a:lnTo>
                    <a:pt x="2" y="2"/>
                  </a:lnTo>
                  <a:lnTo>
                    <a:pt x="2" y="2"/>
                  </a:lnTo>
                  <a:lnTo>
                    <a:pt x="6" y="0"/>
                  </a:lnTo>
                  <a:lnTo>
                    <a:pt x="10" y="0"/>
                  </a:lnTo>
                  <a:lnTo>
                    <a:pt x="10" y="0"/>
                  </a:lnTo>
                  <a:lnTo>
                    <a:pt x="12" y="0"/>
                  </a:lnTo>
                  <a:lnTo>
                    <a:pt x="16" y="2"/>
                  </a:lnTo>
                  <a:lnTo>
                    <a:pt x="16" y="2"/>
                  </a:lnTo>
                  <a:lnTo>
                    <a:pt x="18" y="4"/>
                  </a:lnTo>
                  <a:lnTo>
                    <a:pt x="18" y="8"/>
                  </a:lnTo>
                  <a:lnTo>
                    <a:pt x="1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5" name="Freeform 213"/>
            <p:cNvSpPr>
              <a:spLocks/>
            </p:cNvSpPr>
            <p:nvPr/>
          </p:nvSpPr>
          <p:spPr bwMode="auto">
            <a:xfrm>
              <a:off x="5808663" y="5260975"/>
              <a:ext cx="50800" cy="5080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6" name="Freeform 214"/>
            <p:cNvSpPr>
              <a:spLocks/>
            </p:cNvSpPr>
            <p:nvPr/>
          </p:nvSpPr>
          <p:spPr bwMode="auto">
            <a:xfrm>
              <a:off x="5808663" y="5095875"/>
              <a:ext cx="41275" cy="200025"/>
            </a:xfrm>
            <a:custGeom>
              <a:avLst/>
              <a:gdLst>
                <a:gd name="T0" fmla="*/ 0 w 26"/>
                <a:gd name="T1" fmla="*/ 120 h 126"/>
                <a:gd name="T2" fmla="*/ 0 w 26"/>
                <a:gd name="T3" fmla="*/ 120 h 126"/>
                <a:gd name="T4" fmla="*/ 0 w 26"/>
                <a:gd name="T5" fmla="*/ 90 h 126"/>
                <a:gd name="T6" fmla="*/ 2 w 26"/>
                <a:gd name="T7" fmla="*/ 54 h 126"/>
                <a:gd name="T8" fmla="*/ 4 w 26"/>
                <a:gd name="T9" fmla="*/ 36 h 126"/>
                <a:gd name="T10" fmla="*/ 8 w 26"/>
                <a:gd name="T11" fmla="*/ 20 h 126"/>
                <a:gd name="T12" fmla="*/ 12 w 26"/>
                <a:gd name="T13" fmla="*/ 8 h 126"/>
                <a:gd name="T14" fmla="*/ 16 w 26"/>
                <a:gd name="T15" fmla="*/ 0 h 126"/>
                <a:gd name="T16" fmla="*/ 26 w 26"/>
                <a:gd name="T17" fmla="*/ 24 h 126"/>
                <a:gd name="T18" fmla="*/ 20 w 26"/>
                <a:gd name="T19" fmla="*/ 102 h 126"/>
                <a:gd name="T20" fmla="*/ 8 w 26"/>
                <a:gd name="T21" fmla="*/ 126 h 126"/>
                <a:gd name="T22" fmla="*/ 0 w 26"/>
                <a:gd name="T23"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26">
                  <a:moveTo>
                    <a:pt x="0" y="120"/>
                  </a:moveTo>
                  <a:lnTo>
                    <a:pt x="0" y="120"/>
                  </a:lnTo>
                  <a:lnTo>
                    <a:pt x="0" y="90"/>
                  </a:lnTo>
                  <a:lnTo>
                    <a:pt x="2" y="54"/>
                  </a:lnTo>
                  <a:lnTo>
                    <a:pt x="4" y="36"/>
                  </a:lnTo>
                  <a:lnTo>
                    <a:pt x="8" y="20"/>
                  </a:lnTo>
                  <a:lnTo>
                    <a:pt x="12" y="8"/>
                  </a:lnTo>
                  <a:lnTo>
                    <a:pt x="16" y="0"/>
                  </a:lnTo>
                  <a:lnTo>
                    <a:pt x="26" y="24"/>
                  </a:lnTo>
                  <a:lnTo>
                    <a:pt x="20" y="102"/>
                  </a:lnTo>
                  <a:lnTo>
                    <a:pt x="8" y="126"/>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7" name="Rectangle 215"/>
            <p:cNvSpPr>
              <a:spLocks noChangeArrowheads="1"/>
            </p:cNvSpPr>
            <p:nvPr/>
          </p:nvSpPr>
          <p:spPr bwMode="auto">
            <a:xfrm>
              <a:off x="5434013"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8" name="Freeform 216"/>
            <p:cNvSpPr>
              <a:spLocks/>
            </p:cNvSpPr>
            <p:nvPr/>
          </p:nvSpPr>
          <p:spPr bwMode="auto">
            <a:xfrm>
              <a:off x="5411788" y="5105400"/>
              <a:ext cx="9525" cy="53975"/>
            </a:xfrm>
            <a:custGeom>
              <a:avLst/>
              <a:gdLst>
                <a:gd name="T0" fmla="*/ 2 w 6"/>
                <a:gd name="T1" fmla="*/ 0 h 34"/>
                <a:gd name="T2" fmla="*/ 6 w 6"/>
                <a:gd name="T3" fmla="*/ 0 h 34"/>
                <a:gd name="T4" fmla="*/ 6 w 6"/>
                <a:gd name="T5" fmla="*/ 34 h 34"/>
                <a:gd name="T6" fmla="*/ 0 w 6"/>
                <a:gd name="T7" fmla="*/ 34 h 34"/>
                <a:gd name="T8" fmla="*/ 2 w 6"/>
                <a:gd name="T9" fmla="*/ 0 h 34"/>
              </a:gdLst>
              <a:ahLst/>
              <a:cxnLst>
                <a:cxn ang="0">
                  <a:pos x="T0" y="T1"/>
                </a:cxn>
                <a:cxn ang="0">
                  <a:pos x="T2" y="T3"/>
                </a:cxn>
                <a:cxn ang="0">
                  <a:pos x="T4" y="T5"/>
                </a:cxn>
                <a:cxn ang="0">
                  <a:pos x="T6" y="T7"/>
                </a:cxn>
                <a:cxn ang="0">
                  <a:pos x="T8" y="T9"/>
                </a:cxn>
              </a:cxnLst>
              <a:rect l="0" t="0" r="r" b="b"/>
              <a:pathLst>
                <a:path w="6" h="34">
                  <a:moveTo>
                    <a:pt x="2" y="0"/>
                  </a:moveTo>
                  <a:lnTo>
                    <a:pt x="6" y="0"/>
                  </a:lnTo>
                  <a:lnTo>
                    <a:pt x="6" y="34"/>
                  </a:lnTo>
                  <a:lnTo>
                    <a:pt x="0" y="3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9" name="Rectangle 217"/>
            <p:cNvSpPr>
              <a:spLocks noChangeArrowheads="1"/>
            </p:cNvSpPr>
            <p:nvPr/>
          </p:nvSpPr>
          <p:spPr bwMode="auto">
            <a:xfrm>
              <a:off x="5456238"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0" name="Freeform 218"/>
            <p:cNvSpPr>
              <a:spLocks/>
            </p:cNvSpPr>
            <p:nvPr/>
          </p:nvSpPr>
          <p:spPr bwMode="auto">
            <a:xfrm>
              <a:off x="5478463" y="5105400"/>
              <a:ext cx="9525" cy="53975"/>
            </a:xfrm>
            <a:custGeom>
              <a:avLst/>
              <a:gdLst>
                <a:gd name="T0" fmla="*/ 0 w 6"/>
                <a:gd name="T1" fmla="*/ 0 h 34"/>
                <a:gd name="T2" fmla="*/ 4 w 6"/>
                <a:gd name="T3" fmla="*/ 0 h 34"/>
                <a:gd name="T4" fmla="*/ 6 w 6"/>
                <a:gd name="T5" fmla="*/ 34 h 34"/>
                <a:gd name="T6" fmla="*/ 0 w 6"/>
                <a:gd name="T7" fmla="*/ 34 h 34"/>
                <a:gd name="T8" fmla="*/ 0 w 6"/>
                <a:gd name="T9" fmla="*/ 0 h 34"/>
              </a:gdLst>
              <a:ahLst/>
              <a:cxnLst>
                <a:cxn ang="0">
                  <a:pos x="T0" y="T1"/>
                </a:cxn>
                <a:cxn ang="0">
                  <a:pos x="T2" y="T3"/>
                </a:cxn>
                <a:cxn ang="0">
                  <a:pos x="T4" y="T5"/>
                </a:cxn>
                <a:cxn ang="0">
                  <a:pos x="T6" y="T7"/>
                </a:cxn>
                <a:cxn ang="0">
                  <a:pos x="T8" y="T9"/>
                </a:cxn>
              </a:cxnLst>
              <a:rect l="0" t="0" r="r" b="b"/>
              <a:pathLst>
                <a:path w="6" h="34">
                  <a:moveTo>
                    <a:pt x="0" y="0"/>
                  </a:moveTo>
                  <a:lnTo>
                    <a:pt x="4" y="0"/>
                  </a:lnTo>
                  <a:lnTo>
                    <a:pt x="6" y="34"/>
                  </a:lnTo>
                  <a:lnTo>
                    <a:pt x="0"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1" name="Freeform 219"/>
            <p:cNvSpPr>
              <a:spLocks/>
            </p:cNvSpPr>
            <p:nvPr/>
          </p:nvSpPr>
          <p:spPr bwMode="auto">
            <a:xfrm>
              <a:off x="5434013" y="5451475"/>
              <a:ext cx="31750" cy="28575"/>
            </a:xfrm>
            <a:custGeom>
              <a:avLst/>
              <a:gdLst>
                <a:gd name="T0" fmla="*/ 20 w 20"/>
                <a:gd name="T1" fmla="*/ 10 h 18"/>
                <a:gd name="T2" fmla="*/ 20 w 20"/>
                <a:gd name="T3" fmla="*/ 10 h 18"/>
                <a:gd name="T4" fmla="*/ 18 w 20"/>
                <a:gd name="T5" fmla="*/ 14 h 18"/>
                <a:gd name="T6" fmla="*/ 16 w 20"/>
                <a:gd name="T7" fmla="*/ 16 h 18"/>
                <a:gd name="T8" fmla="*/ 16 w 20"/>
                <a:gd name="T9" fmla="*/ 16 h 18"/>
                <a:gd name="T10" fmla="*/ 14 w 20"/>
                <a:gd name="T11" fmla="*/ 18 h 18"/>
                <a:gd name="T12" fmla="*/ 10 w 20"/>
                <a:gd name="T13" fmla="*/ 18 h 18"/>
                <a:gd name="T14" fmla="*/ 10 w 20"/>
                <a:gd name="T15" fmla="*/ 18 h 18"/>
                <a:gd name="T16" fmla="*/ 6 w 20"/>
                <a:gd name="T17" fmla="*/ 18 h 18"/>
                <a:gd name="T18" fmla="*/ 4 w 20"/>
                <a:gd name="T19" fmla="*/ 16 h 18"/>
                <a:gd name="T20" fmla="*/ 4 w 20"/>
                <a:gd name="T21" fmla="*/ 16 h 18"/>
                <a:gd name="T22" fmla="*/ 2 w 20"/>
                <a:gd name="T23" fmla="*/ 14 h 18"/>
                <a:gd name="T24" fmla="*/ 0 w 20"/>
                <a:gd name="T25" fmla="*/ 10 h 18"/>
                <a:gd name="T26" fmla="*/ 0 w 20"/>
                <a:gd name="T27" fmla="*/ 10 h 18"/>
                <a:gd name="T28" fmla="*/ 2 w 20"/>
                <a:gd name="T29" fmla="*/ 6 h 18"/>
                <a:gd name="T30" fmla="*/ 4 w 20"/>
                <a:gd name="T31" fmla="*/ 4 h 18"/>
                <a:gd name="T32" fmla="*/ 4 w 20"/>
                <a:gd name="T33" fmla="*/ 4 h 18"/>
                <a:gd name="T34" fmla="*/ 6 w 20"/>
                <a:gd name="T35" fmla="*/ 2 h 18"/>
                <a:gd name="T36" fmla="*/ 10 w 20"/>
                <a:gd name="T37" fmla="*/ 0 h 18"/>
                <a:gd name="T38" fmla="*/ 10 w 20"/>
                <a:gd name="T39" fmla="*/ 0 h 18"/>
                <a:gd name="T40" fmla="*/ 14 w 20"/>
                <a:gd name="T41" fmla="*/ 2 h 18"/>
                <a:gd name="T42" fmla="*/ 16 w 20"/>
                <a:gd name="T43" fmla="*/ 4 h 18"/>
                <a:gd name="T44" fmla="*/ 16 w 20"/>
                <a:gd name="T45" fmla="*/ 4 h 18"/>
                <a:gd name="T46" fmla="*/ 18 w 20"/>
                <a:gd name="T47" fmla="*/ 6 h 18"/>
                <a:gd name="T48" fmla="*/ 20 w 20"/>
                <a:gd name="T49" fmla="*/ 10 h 18"/>
                <a:gd name="T50" fmla="*/ 20 w 20"/>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8">
                  <a:moveTo>
                    <a:pt x="20" y="10"/>
                  </a:moveTo>
                  <a:lnTo>
                    <a:pt x="20" y="10"/>
                  </a:lnTo>
                  <a:lnTo>
                    <a:pt x="18" y="14"/>
                  </a:lnTo>
                  <a:lnTo>
                    <a:pt x="16" y="16"/>
                  </a:lnTo>
                  <a:lnTo>
                    <a:pt x="16" y="16"/>
                  </a:lnTo>
                  <a:lnTo>
                    <a:pt x="14" y="18"/>
                  </a:lnTo>
                  <a:lnTo>
                    <a:pt x="10" y="18"/>
                  </a:lnTo>
                  <a:lnTo>
                    <a:pt x="10" y="18"/>
                  </a:lnTo>
                  <a:lnTo>
                    <a:pt x="6" y="18"/>
                  </a:lnTo>
                  <a:lnTo>
                    <a:pt x="4" y="16"/>
                  </a:lnTo>
                  <a:lnTo>
                    <a:pt x="4" y="16"/>
                  </a:lnTo>
                  <a:lnTo>
                    <a:pt x="2" y="14"/>
                  </a:lnTo>
                  <a:lnTo>
                    <a:pt x="0" y="10"/>
                  </a:lnTo>
                  <a:lnTo>
                    <a:pt x="0" y="10"/>
                  </a:lnTo>
                  <a:lnTo>
                    <a:pt x="2" y="6"/>
                  </a:lnTo>
                  <a:lnTo>
                    <a:pt x="4" y="4"/>
                  </a:lnTo>
                  <a:lnTo>
                    <a:pt x="4" y="4"/>
                  </a:lnTo>
                  <a:lnTo>
                    <a:pt x="6" y="2"/>
                  </a:lnTo>
                  <a:lnTo>
                    <a:pt x="10" y="0"/>
                  </a:lnTo>
                  <a:lnTo>
                    <a:pt x="10" y="0"/>
                  </a:lnTo>
                  <a:lnTo>
                    <a:pt x="14" y="2"/>
                  </a:lnTo>
                  <a:lnTo>
                    <a:pt x="16" y="4"/>
                  </a:lnTo>
                  <a:lnTo>
                    <a:pt x="16" y="4"/>
                  </a:lnTo>
                  <a:lnTo>
                    <a:pt x="18" y="6"/>
                  </a:lnTo>
                  <a:lnTo>
                    <a:pt x="2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2" name="Freeform 220"/>
            <p:cNvSpPr>
              <a:spLocks/>
            </p:cNvSpPr>
            <p:nvPr/>
          </p:nvSpPr>
          <p:spPr bwMode="auto">
            <a:xfrm>
              <a:off x="5427663" y="5410200"/>
              <a:ext cx="44450" cy="41275"/>
            </a:xfrm>
            <a:custGeom>
              <a:avLst/>
              <a:gdLst>
                <a:gd name="T0" fmla="*/ 28 w 28"/>
                <a:gd name="T1" fmla="*/ 12 h 26"/>
                <a:gd name="T2" fmla="*/ 28 w 28"/>
                <a:gd name="T3" fmla="*/ 12 h 26"/>
                <a:gd name="T4" fmla="*/ 26 w 28"/>
                <a:gd name="T5" fmla="*/ 18 h 26"/>
                <a:gd name="T6" fmla="*/ 24 w 28"/>
                <a:gd name="T7" fmla="*/ 22 h 26"/>
                <a:gd name="T8" fmla="*/ 24 w 28"/>
                <a:gd name="T9" fmla="*/ 22 h 26"/>
                <a:gd name="T10" fmla="*/ 20 w 28"/>
                <a:gd name="T11" fmla="*/ 26 h 26"/>
                <a:gd name="T12" fmla="*/ 14 w 28"/>
                <a:gd name="T13" fmla="*/ 26 h 26"/>
                <a:gd name="T14" fmla="*/ 14 w 28"/>
                <a:gd name="T15" fmla="*/ 26 h 26"/>
                <a:gd name="T16" fmla="*/ 8 w 28"/>
                <a:gd name="T17" fmla="*/ 26 h 26"/>
                <a:gd name="T18" fmla="*/ 4 w 28"/>
                <a:gd name="T19" fmla="*/ 22 h 26"/>
                <a:gd name="T20" fmla="*/ 4 w 28"/>
                <a:gd name="T21" fmla="*/ 22 h 26"/>
                <a:gd name="T22" fmla="*/ 2 w 28"/>
                <a:gd name="T23" fmla="*/ 18 h 26"/>
                <a:gd name="T24" fmla="*/ 0 w 28"/>
                <a:gd name="T25" fmla="*/ 12 h 26"/>
                <a:gd name="T26" fmla="*/ 0 w 28"/>
                <a:gd name="T27" fmla="*/ 12 h 26"/>
                <a:gd name="T28" fmla="*/ 2 w 28"/>
                <a:gd name="T29" fmla="*/ 8 h 26"/>
                <a:gd name="T30" fmla="*/ 4 w 28"/>
                <a:gd name="T31" fmla="*/ 4 h 26"/>
                <a:gd name="T32" fmla="*/ 4 w 28"/>
                <a:gd name="T33" fmla="*/ 4 h 26"/>
                <a:gd name="T34" fmla="*/ 8 w 28"/>
                <a:gd name="T35" fmla="*/ 0 h 26"/>
                <a:gd name="T36" fmla="*/ 14 w 28"/>
                <a:gd name="T37" fmla="*/ 0 h 26"/>
                <a:gd name="T38" fmla="*/ 14 w 28"/>
                <a:gd name="T39" fmla="*/ 0 h 26"/>
                <a:gd name="T40" fmla="*/ 20 w 28"/>
                <a:gd name="T41" fmla="*/ 0 h 26"/>
                <a:gd name="T42" fmla="*/ 24 w 28"/>
                <a:gd name="T43" fmla="*/ 4 h 26"/>
                <a:gd name="T44" fmla="*/ 24 w 28"/>
                <a:gd name="T45" fmla="*/ 4 h 26"/>
                <a:gd name="T46" fmla="*/ 26 w 28"/>
                <a:gd name="T47" fmla="*/ 8 h 26"/>
                <a:gd name="T48" fmla="*/ 28 w 28"/>
                <a:gd name="T49" fmla="*/ 12 h 26"/>
                <a:gd name="T50" fmla="*/ 28 w 28"/>
                <a:gd name="T5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26">
                  <a:moveTo>
                    <a:pt x="28" y="12"/>
                  </a:moveTo>
                  <a:lnTo>
                    <a:pt x="28" y="12"/>
                  </a:lnTo>
                  <a:lnTo>
                    <a:pt x="26" y="18"/>
                  </a:lnTo>
                  <a:lnTo>
                    <a:pt x="24" y="22"/>
                  </a:lnTo>
                  <a:lnTo>
                    <a:pt x="24" y="22"/>
                  </a:lnTo>
                  <a:lnTo>
                    <a:pt x="20"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14" y="0"/>
                  </a:lnTo>
                  <a:lnTo>
                    <a:pt x="20" y="0"/>
                  </a:lnTo>
                  <a:lnTo>
                    <a:pt x="24" y="4"/>
                  </a:lnTo>
                  <a:lnTo>
                    <a:pt x="24" y="4"/>
                  </a:lnTo>
                  <a:lnTo>
                    <a:pt x="26" y="8"/>
                  </a:lnTo>
                  <a:lnTo>
                    <a:pt x="28" y="12"/>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3" name="Rectangle 221"/>
            <p:cNvSpPr>
              <a:spLocks noChangeArrowheads="1"/>
            </p:cNvSpPr>
            <p:nvPr/>
          </p:nvSpPr>
          <p:spPr bwMode="auto">
            <a:xfrm>
              <a:off x="5411788" y="5159375"/>
              <a:ext cx="76200"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4" name="Freeform 222"/>
            <p:cNvSpPr>
              <a:spLocks/>
            </p:cNvSpPr>
            <p:nvPr/>
          </p:nvSpPr>
          <p:spPr bwMode="auto">
            <a:xfrm>
              <a:off x="5411788" y="5194300"/>
              <a:ext cx="76200" cy="38100"/>
            </a:xfrm>
            <a:custGeom>
              <a:avLst/>
              <a:gdLst>
                <a:gd name="T0" fmla="*/ 48 w 48"/>
                <a:gd name="T1" fmla="*/ 12 h 24"/>
                <a:gd name="T2" fmla="*/ 48 w 48"/>
                <a:gd name="T3" fmla="*/ 12 h 24"/>
                <a:gd name="T4" fmla="*/ 46 w 48"/>
                <a:gd name="T5" fmla="*/ 16 h 24"/>
                <a:gd name="T6" fmla="*/ 40 w 48"/>
                <a:gd name="T7" fmla="*/ 20 h 24"/>
                <a:gd name="T8" fmla="*/ 34 w 48"/>
                <a:gd name="T9" fmla="*/ 22 h 24"/>
                <a:gd name="T10" fmla="*/ 24 w 48"/>
                <a:gd name="T11" fmla="*/ 24 h 24"/>
                <a:gd name="T12" fmla="*/ 24 w 48"/>
                <a:gd name="T13" fmla="*/ 24 h 24"/>
                <a:gd name="T14" fmla="*/ 14 w 48"/>
                <a:gd name="T15" fmla="*/ 22 h 24"/>
                <a:gd name="T16" fmla="*/ 8 w 48"/>
                <a:gd name="T17" fmla="*/ 20 h 24"/>
                <a:gd name="T18" fmla="*/ 2 w 48"/>
                <a:gd name="T19" fmla="*/ 16 h 24"/>
                <a:gd name="T20" fmla="*/ 0 w 48"/>
                <a:gd name="T21" fmla="*/ 12 h 24"/>
                <a:gd name="T22" fmla="*/ 0 w 48"/>
                <a:gd name="T23" fmla="*/ 12 h 24"/>
                <a:gd name="T24" fmla="*/ 2 w 48"/>
                <a:gd name="T25" fmla="*/ 8 h 24"/>
                <a:gd name="T26" fmla="*/ 8 w 48"/>
                <a:gd name="T27" fmla="*/ 4 h 24"/>
                <a:gd name="T28" fmla="*/ 14 w 48"/>
                <a:gd name="T29" fmla="*/ 2 h 24"/>
                <a:gd name="T30" fmla="*/ 24 w 48"/>
                <a:gd name="T31" fmla="*/ 0 h 24"/>
                <a:gd name="T32" fmla="*/ 24 w 48"/>
                <a:gd name="T33" fmla="*/ 0 h 24"/>
                <a:gd name="T34" fmla="*/ 34 w 48"/>
                <a:gd name="T35" fmla="*/ 2 h 24"/>
                <a:gd name="T36" fmla="*/ 40 w 48"/>
                <a:gd name="T37" fmla="*/ 4 h 24"/>
                <a:gd name="T38" fmla="*/ 46 w 48"/>
                <a:gd name="T39" fmla="*/ 8 h 24"/>
                <a:gd name="T40" fmla="*/ 48 w 48"/>
                <a:gd name="T41" fmla="*/ 12 h 24"/>
                <a:gd name="T42" fmla="*/ 48 w 48"/>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4">
                  <a:moveTo>
                    <a:pt x="48" y="12"/>
                  </a:moveTo>
                  <a:lnTo>
                    <a:pt x="48" y="12"/>
                  </a:lnTo>
                  <a:lnTo>
                    <a:pt x="46" y="16"/>
                  </a:lnTo>
                  <a:lnTo>
                    <a:pt x="40" y="20"/>
                  </a:lnTo>
                  <a:lnTo>
                    <a:pt x="34" y="22"/>
                  </a:lnTo>
                  <a:lnTo>
                    <a:pt x="24" y="24"/>
                  </a:lnTo>
                  <a:lnTo>
                    <a:pt x="24" y="24"/>
                  </a:lnTo>
                  <a:lnTo>
                    <a:pt x="14" y="22"/>
                  </a:lnTo>
                  <a:lnTo>
                    <a:pt x="8" y="20"/>
                  </a:lnTo>
                  <a:lnTo>
                    <a:pt x="2" y="16"/>
                  </a:lnTo>
                  <a:lnTo>
                    <a:pt x="0" y="12"/>
                  </a:lnTo>
                  <a:lnTo>
                    <a:pt x="0" y="12"/>
                  </a:lnTo>
                  <a:lnTo>
                    <a:pt x="2" y="8"/>
                  </a:lnTo>
                  <a:lnTo>
                    <a:pt x="8" y="4"/>
                  </a:lnTo>
                  <a:lnTo>
                    <a:pt x="14" y="2"/>
                  </a:lnTo>
                  <a:lnTo>
                    <a:pt x="24" y="0"/>
                  </a:lnTo>
                  <a:lnTo>
                    <a:pt x="24" y="0"/>
                  </a:lnTo>
                  <a:lnTo>
                    <a:pt x="34" y="2"/>
                  </a:lnTo>
                  <a:lnTo>
                    <a:pt x="40" y="4"/>
                  </a:lnTo>
                  <a:lnTo>
                    <a:pt x="46" y="8"/>
                  </a:lnTo>
                  <a:lnTo>
                    <a:pt x="48" y="12"/>
                  </a:lnTo>
                  <a:lnTo>
                    <a:pt x="4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5" name="Freeform 223"/>
            <p:cNvSpPr>
              <a:spLocks/>
            </p:cNvSpPr>
            <p:nvPr/>
          </p:nvSpPr>
          <p:spPr bwMode="auto">
            <a:xfrm>
              <a:off x="5421313" y="5184775"/>
              <a:ext cx="57150" cy="282575"/>
            </a:xfrm>
            <a:custGeom>
              <a:avLst/>
              <a:gdLst>
                <a:gd name="T0" fmla="*/ 18 w 36"/>
                <a:gd name="T1" fmla="*/ 0 h 178"/>
                <a:gd name="T2" fmla="*/ 36 w 36"/>
                <a:gd name="T3" fmla="*/ 14 h 178"/>
                <a:gd name="T4" fmla="*/ 36 w 36"/>
                <a:gd name="T5" fmla="*/ 26 h 178"/>
                <a:gd name="T6" fmla="*/ 36 w 36"/>
                <a:gd name="T7" fmla="*/ 26 h 178"/>
                <a:gd name="T8" fmla="*/ 30 w 36"/>
                <a:gd name="T9" fmla="*/ 32 h 178"/>
                <a:gd name="T10" fmla="*/ 26 w 36"/>
                <a:gd name="T11" fmla="*/ 38 h 178"/>
                <a:gd name="T12" fmla="*/ 24 w 36"/>
                <a:gd name="T13" fmla="*/ 50 h 178"/>
                <a:gd name="T14" fmla="*/ 24 w 36"/>
                <a:gd name="T15" fmla="*/ 64 h 178"/>
                <a:gd name="T16" fmla="*/ 24 w 36"/>
                <a:gd name="T17" fmla="*/ 64 h 178"/>
                <a:gd name="T18" fmla="*/ 26 w 36"/>
                <a:gd name="T19" fmla="*/ 84 h 178"/>
                <a:gd name="T20" fmla="*/ 28 w 36"/>
                <a:gd name="T21" fmla="*/ 110 h 178"/>
                <a:gd name="T22" fmla="*/ 30 w 36"/>
                <a:gd name="T23" fmla="*/ 136 h 178"/>
                <a:gd name="T24" fmla="*/ 32 w 36"/>
                <a:gd name="T25" fmla="*/ 154 h 178"/>
                <a:gd name="T26" fmla="*/ 32 w 36"/>
                <a:gd name="T27" fmla="*/ 154 h 178"/>
                <a:gd name="T28" fmla="*/ 32 w 36"/>
                <a:gd name="T29" fmla="*/ 166 h 178"/>
                <a:gd name="T30" fmla="*/ 30 w 36"/>
                <a:gd name="T31" fmla="*/ 174 h 178"/>
                <a:gd name="T32" fmla="*/ 28 w 36"/>
                <a:gd name="T33" fmla="*/ 178 h 178"/>
                <a:gd name="T34" fmla="*/ 18 w 36"/>
                <a:gd name="T35" fmla="*/ 178 h 178"/>
                <a:gd name="T36" fmla="*/ 8 w 36"/>
                <a:gd name="T37" fmla="*/ 178 h 178"/>
                <a:gd name="T38" fmla="*/ 8 w 36"/>
                <a:gd name="T39" fmla="*/ 178 h 178"/>
                <a:gd name="T40" fmla="*/ 6 w 36"/>
                <a:gd name="T41" fmla="*/ 174 h 178"/>
                <a:gd name="T42" fmla="*/ 6 w 36"/>
                <a:gd name="T43" fmla="*/ 166 h 178"/>
                <a:gd name="T44" fmla="*/ 4 w 36"/>
                <a:gd name="T45" fmla="*/ 154 h 178"/>
                <a:gd name="T46" fmla="*/ 4 w 36"/>
                <a:gd name="T47" fmla="*/ 154 h 178"/>
                <a:gd name="T48" fmla="*/ 6 w 36"/>
                <a:gd name="T49" fmla="*/ 136 h 178"/>
                <a:gd name="T50" fmla="*/ 8 w 36"/>
                <a:gd name="T51" fmla="*/ 110 h 178"/>
                <a:gd name="T52" fmla="*/ 12 w 36"/>
                <a:gd name="T53" fmla="*/ 84 h 178"/>
                <a:gd name="T54" fmla="*/ 12 w 36"/>
                <a:gd name="T55" fmla="*/ 64 h 178"/>
                <a:gd name="T56" fmla="*/ 12 w 36"/>
                <a:gd name="T57" fmla="*/ 64 h 178"/>
                <a:gd name="T58" fmla="*/ 12 w 36"/>
                <a:gd name="T59" fmla="*/ 50 h 178"/>
                <a:gd name="T60" fmla="*/ 10 w 36"/>
                <a:gd name="T61" fmla="*/ 38 h 178"/>
                <a:gd name="T62" fmla="*/ 6 w 36"/>
                <a:gd name="T63" fmla="*/ 32 h 178"/>
                <a:gd name="T64" fmla="*/ 0 w 36"/>
                <a:gd name="T65" fmla="*/ 26 h 178"/>
                <a:gd name="T66" fmla="*/ 0 w 36"/>
                <a:gd name="T67" fmla="*/ 14 h 178"/>
                <a:gd name="T68" fmla="*/ 18 w 36"/>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178">
                  <a:moveTo>
                    <a:pt x="18" y="0"/>
                  </a:moveTo>
                  <a:lnTo>
                    <a:pt x="36" y="14"/>
                  </a:lnTo>
                  <a:lnTo>
                    <a:pt x="36" y="26"/>
                  </a:lnTo>
                  <a:lnTo>
                    <a:pt x="36" y="26"/>
                  </a:lnTo>
                  <a:lnTo>
                    <a:pt x="30" y="32"/>
                  </a:lnTo>
                  <a:lnTo>
                    <a:pt x="26" y="38"/>
                  </a:lnTo>
                  <a:lnTo>
                    <a:pt x="24" y="50"/>
                  </a:lnTo>
                  <a:lnTo>
                    <a:pt x="24" y="64"/>
                  </a:lnTo>
                  <a:lnTo>
                    <a:pt x="24" y="64"/>
                  </a:lnTo>
                  <a:lnTo>
                    <a:pt x="26" y="84"/>
                  </a:lnTo>
                  <a:lnTo>
                    <a:pt x="28" y="110"/>
                  </a:lnTo>
                  <a:lnTo>
                    <a:pt x="30" y="136"/>
                  </a:lnTo>
                  <a:lnTo>
                    <a:pt x="32" y="154"/>
                  </a:lnTo>
                  <a:lnTo>
                    <a:pt x="32" y="154"/>
                  </a:lnTo>
                  <a:lnTo>
                    <a:pt x="32" y="166"/>
                  </a:lnTo>
                  <a:lnTo>
                    <a:pt x="30" y="174"/>
                  </a:lnTo>
                  <a:lnTo>
                    <a:pt x="28" y="178"/>
                  </a:lnTo>
                  <a:lnTo>
                    <a:pt x="18" y="178"/>
                  </a:lnTo>
                  <a:lnTo>
                    <a:pt x="8" y="178"/>
                  </a:lnTo>
                  <a:lnTo>
                    <a:pt x="8" y="178"/>
                  </a:lnTo>
                  <a:lnTo>
                    <a:pt x="6" y="174"/>
                  </a:lnTo>
                  <a:lnTo>
                    <a:pt x="6" y="166"/>
                  </a:lnTo>
                  <a:lnTo>
                    <a:pt x="4" y="154"/>
                  </a:lnTo>
                  <a:lnTo>
                    <a:pt x="4" y="154"/>
                  </a:lnTo>
                  <a:lnTo>
                    <a:pt x="6" y="136"/>
                  </a:lnTo>
                  <a:lnTo>
                    <a:pt x="8" y="110"/>
                  </a:lnTo>
                  <a:lnTo>
                    <a:pt x="12" y="84"/>
                  </a:lnTo>
                  <a:lnTo>
                    <a:pt x="12" y="64"/>
                  </a:lnTo>
                  <a:lnTo>
                    <a:pt x="12" y="64"/>
                  </a:lnTo>
                  <a:lnTo>
                    <a:pt x="12" y="50"/>
                  </a:lnTo>
                  <a:lnTo>
                    <a:pt x="10" y="38"/>
                  </a:lnTo>
                  <a:lnTo>
                    <a:pt x="6" y="32"/>
                  </a:lnTo>
                  <a:lnTo>
                    <a:pt x="0" y="26"/>
                  </a:lnTo>
                  <a:lnTo>
                    <a:pt x="0" y="1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66" name="グループ化 1465"/>
          <p:cNvGrpSpPr/>
          <p:nvPr/>
        </p:nvGrpSpPr>
        <p:grpSpPr>
          <a:xfrm>
            <a:off x="3963879" y="3281826"/>
            <a:ext cx="295951" cy="324034"/>
            <a:chOff x="7224713" y="3251200"/>
            <a:chExt cx="434975" cy="476250"/>
          </a:xfrm>
        </p:grpSpPr>
        <p:sp>
          <p:nvSpPr>
            <p:cNvPr id="1467" name="Freeform 224"/>
            <p:cNvSpPr>
              <a:spLocks/>
            </p:cNvSpPr>
            <p:nvPr/>
          </p:nvSpPr>
          <p:spPr bwMode="auto">
            <a:xfrm>
              <a:off x="7262813" y="3305175"/>
              <a:ext cx="365125" cy="422275"/>
            </a:xfrm>
            <a:custGeom>
              <a:avLst/>
              <a:gdLst>
                <a:gd name="T0" fmla="*/ 46 w 230"/>
                <a:gd name="T1" fmla="*/ 0 h 266"/>
                <a:gd name="T2" fmla="*/ 36 w 230"/>
                <a:gd name="T3" fmla="*/ 0 h 266"/>
                <a:gd name="T4" fmla="*/ 20 w 230"/>
                <a:gd name="T5" fmla="*/ 8 h 266"/>
                <a:gd name="T6" fmla="*/ 8 w 230"/>
                <a:gd name="T7" fmla="*/ 20 h 266"/>
                <a:gd name="T8" fmla="*/ 2 w 230"/>
                <a:gd name="T9" fmla="*/ 36 h 266"/>
                <a:gd name="T10" fmla="*/ 0 w 230"/>
                <a:gd name="T11" fmla="*/ 182 h 266"/>
                <a:gd name="T12" fmla="*/ 2 w 230"/>
                <a:gd name="T13" fmla="*/ 190 h 266"/>
                <a:gd name="T14" fmla="*/ 6 w 230"/>
                <a:gd name="T15" fmla="*/ 206 h 266"/>
                <a:gd name="T16" fmla="*/ 16 w 230"/>
                <a:gd name="T17" fmla="*/ 216 h 266"/>
                <a:gd name="T18" fmla="*/ 28 w 230"/>
                <a:gd name="T19" fmla="*/ 224 h 266"/>
                <a:gd name="T20" fmla="*/ 16 w 230"/>
                <a:gd name="T21" fmla="*/ 250 h 266"/>
                <a:gd name="T22" fmla="*/ 14 w 230"/>
                <a:gd name="T23" fmla="*/ 252 h 266"/>
                <a:gd name="T24" fmla="*/ 14 w 230"/>
                <a:gd name="T25" fmla="*/ 260 h 266"/>
                <a:gd name="T26" fmla="*/ 16 w 230"/>
                <a:gd name="T27" fmla="*/ 264 h 266"/>
                <a:gd name="T28" fmla="*/ 24 w 230"/>
                <a:gd name="T29" fmla="*/ 266 h 266"/>
                <a:gd name="T30" fmla="*/ 28 w 230"/>
                <a:gd name="T31" fmla="*/ 266 h 266"/>
                <a:gd name="T32" fmla="*/ 62 w 230"/>
                <a:gd name="T33" fmla="*/ 228 h 266"/>
                <a:gd name="T34" fmla="*/ 196 w 230"/>
                <a:gd name="T35" fmla="*/ 262 h 266"/>
                <a:gd name="T36" fmla="*/ 200 w 230"/>
                <a:gd name="T37" fmla="*/ 266 h 266"/>
                <a:gd name="T38" fmla="*/ 204 w 230"/>
                <a:gd name="T39" fmla="*/ 266 h 266"/>
                <a:gd name="T40" fmla="*/ 210 w 230"/>
                <a:gd name="T41" fmla="*/ 264 h 266"/>
                <a:gd name="T42" fmla="*/ 212 w 230"/>
                <a:gd name="T43" fmla="*/ 260 h 266"/>
                <a:gd name="T44" fmla="*/ 214 w 230"/>
                <a:gd name="T45" fmla="*/ 252 h 266"/>
                <a:gd name="T46" fmla="*/ 192 w 230"/>
                <a:gd name="T47" fmla="*/ 228 h 266"/>
                <a:gd name="T48" fmla="*/ 200 w 230"/>
                <a:gd name="T49" fmla="*/ 226 h 266"/>
                <a:gd name="T50" fmla="*/ 214 w 230"/>
                <a:gd name="T51" fmla="*/ 218 h 266"/>
                <a:gd name="T52" fmla="*/ 224 w 230"/>
                <a:gd name="T53" fmla="*/ 206 h 266"/>
                <a:gd name="T54" fmla="*/ 228 w 230"/>
                <a:gd name="T55" fmla="*/ 190 h 266"/>
                <a:gd name="T56" fmla="*/ 230 w 230"/>
                <a:gd name="T57" fmla="*/ 46 h 266"/>
                <a:gd name="T58" fmla="*/ 228 w 230"/>
                <a:gd name="T59" fmla="*/ 36 h 266"/>
                <a:gd name="T60" fmla="*/ 222 w 230"/>
                <a:gd name="T61" fmla="*/ 20 h 266"/>
                <a:gd name="T62" fmla="*/ 210 w 230"/>
                <a:gd name="T63" fmla="*/ 8 h 266"/>
                <a:gd name="T64" fmla="*/ 192 w 230"/>
                <a:gd name="T65" fmla="*/ 0 h 266"/>
                <a:gd name="T66" fmla="*/ 184 w 230"/>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 h="266">
                  <a:moveTo>
                    <a:pt x="184" y="0"/>
                  </a:moveTo>
                  <a:lnTo>
                    <a:pt x="46" y="0"/>
                  </a:lnTo>
                  <a:lnTo>
                    <a:pt x="46" y="0"/>
                  </a:lnTo>
                  <a:lnTo>
                    <a:pt x="36" y="0"/>
                  </a:lnTo>
                  <a:lnTo>
                    <a:pt x="28" y="4"/>
                  </a:lnTo>
                  <a:lnTo>
                    <a:pt x="20" y="8"/>
                  </a:lnTo>
                  <a:lnTo>
                    <a:pt x="14" y="14"/>
                  </a:lnTo>
                  <a:lnTo>
                    <a:pt x="8" y="20"/>
                  </a:lnTo>
                  <a:lnTo>
                    <a:pt x="4" y="28"/>
                  </a:lnTo>
                  <a:lnTo>
                    <a:pt x="2" y="36"/>
                  </a:lnTo>
                  <a:lnTo>
                    <a:pt x="0" y="46"/>
                  </a:lnTo>
                  <a:lnTo>
                    <a:pt x="0" y="182"/>
                  </a:lnTo>
                  <a:lnTo>
                    <a:pt x="0" y="182"/>
                  </a:lnTo>
                  <a:lnTo>
                    <a:pt x="2" y="190"/>
                  </a:lnTo>
                  <a:lnTo>
                    <a:pt x="4" y="198"/>
                  </a:lnTo>
                  <a:lnTo>
                    <a:pt x="6" y="206"/>
                  </a:lnTo>
                  <a:lnTo>
                    <a:pt x="10" y="212"/>
                  </a:lnTo>
                  <a:lnTo>
                    <a:pt x="16" y="216"/>
                  </a:lnTo>
                  <a:lnTo>
                    <a:pt x="22" y="222"/>
                  </a:lnTo>
                  <a:lnTo>
                    <a:pt x="28" y="224"/>
                  </a:lnTo>
                  <a:lnTo>
                    <a:pt x="36" y="228"/>
                  </a:lnTo>
                  <a:lnTo>
                    <a:pt x="16" y="250"/>
                  </a:lnTo>
                  <a:lnTo>
                    <a:pt x="16" y="250"/>
                  </a:lnTo>
                  <a:lnTo>
                    <a:pt x="14" y="252"/>
                  </a:lnTo>
                  <a:lnTo>
                    <a:pt x="14" y="256"/>
                  </a:lnTo>
                  <a:lnTo>
                    <a:pt x="14" y="260"/>
                  </a:lnTo>
                  <a:lnTo>
                    <a:pt x="16" y="264"/>
                  </a:lnTo>
                  <a:lnTo>
                    <a:pt x="16" y="264"/>
                  </a:lnTo>
                  <a:lnTo>
                    <a:pt x="20" y="266"/>
                  </a:lnTo>
                  <a:lnTo>
                    <a:pt x="24" y="266"/>
                  </a:lnTo>
                  <a:lnTo>
                    <a:pt x="24" y="266"/>
                  </a:lnTo>
                  <a:lnTo>
                    <a:pt x="28" y="266"/>
                  </a:lnTo>
                  <a:lnTo>
                    <a:pt x="30" y="262"/>
                  </a:lnTo>
                  <a:lnTo>
                    <a:pt x="62" y="228"/>
                  </a:lnTo>
                  <a:lnTo>
                    <a:pt x="166" y="228"/>
                  </a:lnTo>
                  <a:lnTo>
                    <a:pt x="196" y="262"/>
                  </a:lnTo>
                  <a:lnTo>
                    <a:pt x="196" y="262"/>
                  </a:lnTo>
                  <a:lnTo>
                    <a:pt x="200" y="266"/>
                  </a:lnTo>
                  <a:lnTo>
                    <a:pt x="204" y="266"/>
                  </a:lnTo>
                  <a:lnTo>
                    <a:pt x="204" y="266"/>
                  </a:lnTo>
                  <a:lnTo>
                    <a:pt x="208" y="266"/>
                  </a:lnTo>
                  <a:lnTo>
                    <a:pt x="210" y="264"/>
                  </a:lnTo>
                  <a:lnTo>
                    <a:pt x="210" y="264"/>
                  </a:lnTo>
                  <a:lnTo>
                    <a:pt x="212" y="260"/>
                  </a:lnTo>
                  <a:lnTo>
                    <a:pt x="214" y="256"/>
                  </a:lnTo>
                  <a:lnTo>
                    <a:pt x="214" y="252"/>
                  </a:lnTo>
                  <a:lnTo>
                    <a:pt x="212" y="250"/>
                  </a:lnTo>
                  <a:lnTo>
                    <a:pt x="192" y="228"/>
                  </a:lnTo>
                  <a:lnTo>
                    <a:pt x="192" y="228"/>
                  </a:lnTo>
                  <a:lnTo>
                    <a:pt x="200" y="226"/>
                  </a:lnTo>
                  <a:lnTo>
                    <a:pt x="206" y="222"/>
                  </a:lnTo>
                  <a:lnTo>
                    <a:pt x="214" y="218"/>
                  </a:lnTo>
                  <a:lnTo>
                    <a:pt x="218" y="212"/>
                  </a:lnTo>
                  <a:lnTo>
                    <a:pt x="224" y="206"/>
                  </a:lnTo>
                  <a:lnTo>
                    <a:pt x="226" y="198"/>
                  </a:lnTo>
                  <a:lnTo>
                    <a:pt x="228" y="190"/>
                  </a:lnTo>
                  <a:lnTo>
                    <a:pt x="230" y="182"/>
                  </a:lnTo>
                  <a:lnTo>
                    <a:pt x="230" y="46"/>
                  </a:lnTo>
                  <a:lnTo>
                    <a:pt x="230" y="46"/>
                  </a:lnTo>
                  <a:lnTo>
                    <a:pt x="228" y="36"/>
                  </a:lnTo>
                  <a:lnTo>
                    <a:pt x="226" y="28"/>
                  </a:lnTo>
                  <a:lnTo>
                    <a:pt x="222" y="20"/>
                  </a:lnTo>
                  <a:lnTo>
                    <a:pt x="216" y="14"/>
                  </a:lnTo>
                  <a:lnTo>
                    <a:pt x="210" y="8"/>
                  </a:lnTo>
                  <a:lnTo>
                    <a:pt x="202" y="4"/>
                  </a:lnTo>
                  <a:lnTo>
                    <a:pt x="192" y="0"/>
                  </a:lnTo>
                  <a:lnTo>
                    <a:pt x="184" y="0"/>
                  </a:lnTo>
                  <a:lnTo>
                    <a:pt x="1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8" name="Freeform 225"/>
            <p:cNvSpPr>
              <a:spLocks/>
            </p:cNvSpPr>
            <p:nvPr/>
          </p:nvSpPr>
          <p:spPr bwMode="auto">
            <a:xfrm>
              <a:off x="7294563" y="3333750"/>
              <a:ext cx="301625" cy="304800"/>
            </a:xfrm>
            <a:custGeom>
              <a:avLst/>
              <a:gdLst>
                <a:gd name="T0" fmla="*/ 26 w 190"/>
                <a:gd name="T1" fmla="*/ 192 h 192"/>
                <a:gd name="T2" fmla="*/ 26 w 190"/>
                <a:gd name="T3" fmla="*/ 192 h 192"/>
                <a:gd name="T4" fmla="*/ 16 w 190"/>
                <a:gd name="T5" fmla="*/ 190 h 192"/>
                <a:gd name="T6" fmla="*/ 8 w 190"/>
                <a:gd name="T7" fmla="*/ 184 h 192"/>
                <a:gd name="T8" fmla="*/ 2 w 190"/>
                <a:gd name="T9" fmla="*/ 176 h 192"/>
                <a:gd name="T10" fmla="*/ 0 w 190"/>
                <a:gd name="T11" fmla="*/ 164 h 192"/>
                <a:gd name="T12" fmla="*/ 0 w 190"/>
                <a:gd name="T13" fmla="*/ 28 h 192"/>
                <a:gd name="T14" fmla="*/ 0 w 190"/>
                <a:gd name="T15" fmla="*/ 28 h 192"/>
                <a:gd name="T16" fmla="*/ 2 w 190"/>
                <a:gd name="T17" fmla="*/ 16 h 192"/>
                <a:gd name="T18" fmla="*/ 8 w 190"/>
                <a:gd name="T19" fmla="*/ 8 h 192"/>
                <a:gd name="T20" fmla="*/ 16 w 190"/>
                <a:gd name="T21" fmla="*/ 2 h 192"/>
                <a:gd name="T22" fmla="*/ 26 w 190"/>
                <a:gd name="T23" fmla="*/ 0 h 192"/>
                <a:gd name="T24" fmla="*/ 164 w 190"/>
                <a:gd name="T25" fmla="*/ 0 h 192"/>
                <a:gd name="T26" fmla="*/ 164 w 190"/>
                <a:gd name="T27" fmla="*/ 0 h 192"/>
                <a:gd name="T28" fmla="*/ 174 w 190"/>
                <a:gd name="T29" fmla="*/ 2 h 192"/>
                <a:gd name="T30" fmla="*/ 182 w 190"/>
                <a:gd name="T31" fmla="*/ 8 h 192"/>
                <a:gd name="T32" fmla="*/ 188 w 190"/>
                <a:gd name="T33" fmla="*/ 16 h 192"/>
                <a:gd name="T34" fmla="*/ 190 w 190"/>
                <a:gd name="T35" fmla="*/ 28 h 192"/>
                <a:gd name="T36" fmla="*/ 190 w 190"/>
                <a:gd name="T37" fmla="*/ 164 h 192"/>
                <a:gd name="T38" fmla="*/ 190 w 190"/>
                <a:gd name="T39" fmla="*/ 164 h 192"/>
                <a:gd name="T40" fmla="*/ 188 w 190"/>
                <a:gd name="T41" fmla="*/ 176 h 192"/>
                <a:gd name="T42" fmla="*/ 182 w 190"/>
                <a:gd name="T43" fmla="*/ 184 h 192"/>
                <a:gd name="T44" fmla="*/ 174 w 190"/>
                <a:gd name="T45" fmla="*/ 190 h 192"/>
                <a:gd name="T46" fmla="*/ 164 w 190"/>
                <a:gd name="T47" fmla="*/ 192 h 192"/>
                <a:gd name="T48" fmla="*/ 26 w 190"/>
                <a:gd name="T4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92">
                  <a:moveTo>
                    <a:pt x="26" y="192"/>
                  </a:moveTo>
                  <a:lnTo>
                    <a:pt x="26" y="192"/>
                  </a:lnTo>
                  <a:lnTo>
                    <a:pt x="16" y="190"/>
                  </a:lnTo>
                  <a:lnTo>
                    <a:pt x="8" y="184"/>
                  </a:lnTo>
                  <a:lnTo>
                    <a:pt x="2" y="176"/>
                  </a:lnTo>
                  <a:lnTo>
                    <a:pt x="0" y="164"/>
                  </a:lnTo>
                  <a:lnTo>
                    <a:pt x="0" y="28"/>
                  </a:lnTo>
                  <a:lnTo>
                    <a:pt x="0" y="28"/>
                  </a:lnTo>
                  <a:lnTo>
                    <a:pt x="2" y="16"/>
                  </a:lnTo>
                  <a:lnTo>
                    <a:pt x="8" y="8"/>
                  </a:lnTo>
                  <a:lnTo>
                    <a:pt x="16" y="2"/>
                  </a:lnTo>
                  <a:lnTo>
                    <a:pt x="26" y="0"/>
                  </a:lnTo>
                  <a:lnTo>
                    <a:pt x="164" y="0"/>
                  </a:lnTo>
                  <a:lnTo>
                    <a:pt x="164" y="0"/>
                  </a:lnTo>
                  <a:lnTo>
                    <a:pt x="174" y="2"/>
                  </a:lnTo>
                  <a:lnTo>
                    <a:pt x="182" y="8"/>
                  </a:lnTo>
                  <a:lnTo>
                    <a:pt x="188" y="16"/>
                  </a:lnTo>
                  <a:lnTo>
                    <a:pt x="190" y="28"/>
                  </a:lnTo>
                  <a:lnTo>
                    <a:pt x="190" y="164"/>
                  </a:lnTo>
                  <a:lnTo>
                    <a:pt x="190" y="164"/>
                  </a:lnTo>
                  <a:lnTo>
                    <a:pt x="188" y="176"/>
                  </a:lnTo>
                  <a:lnTo>
                    <a:pt x="182" y="184"/>
                  </a:lnTo>
                  <a:lnTo>
                    <a:pt x="174" y="190"/>
                  </a:lnTo>
                  <a:lnTo>
                    <a:pt x="164" y="192"/>
                  </a:lnTo>
                  <a:lnTo>
                    <a:pt x="26"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9" name="Rectangle 226"/>
            <p:cNvSpPr>
              <a:spLocks noChangeArrowheads="1"/>
            </p:cNvSpPr>
            <p:nvPr/>
          </p:nvSpPr>
          <p:spPr bwMode="auto">
            <a:xfrm>
              <a:off x="7224713" y="3305175"/>
              <a:ext cx="43497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0" name="Rectangle 227"/>
            <p:cNvSpPr>
              <a:spLocks noChangeArrowheads="1"/>
            </p:cNvSpPr>
            <p:nvPr/>
          </p:nvSpPr>
          <p:spPr bwMode="auto">
            <a:xfrm>
              <a:off x="7424738" y="3251200"/>
              <a:ext cx="38100" cy="98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1" name="Freeform 228"/>
            <p:cNvSpPr>
              <a:spLocks/>
            </p:cNvSpPr>
            <p:nvPr/>
          </p:nvSpPr>
          <p:spPr bwMode="auto">
            <a:xfrm>
              <a:off x="7326313" y="3413125"/>
              <a:ext cx="231775" cy="139700"/>
            </a:xfrm>
            <a:custGeom>
              <a:avLst/>
              <a:gdLst>
                <a:gd name="T0" fmla="*/ 6 w 146"/>
                <a:gd name="T1" fmla="*/ 88 h 88"/>
                <a:gd name="T2" fmla="*/ 6 w 146"/>
                <a:gd name="T3" fmla="*/ 88 h 88"/>
                <a:gd name="T4" fmla="*/ 4 w 146"/>
                <a:gd name="T5" fmla="*/ 86 h 88"/>
                <a:gd name="T6" fmla="*/ 4 w 146"/>
                <a:gd name="T7" fmla="*/ 86 h 88"/>
                <a:gd name="T8" fmla="*/ 0 w 146"/>
                <a:gd name="T9" fmla="*/ 82 h 88"/>
                <a:gd name="T10" fmla="*/ 2 w 146"/>
                <a:gd name="T11" fmla="*/ 78 h 88"/>
                <a:gd name="T12" fmla="*/ 34 w 146"/>
                <a:gd name="T13" fmla="*/ 18 h 88"/>
                <a:gd name="T14" fmla="*/ 34 w 146"/>
                <a:gd name="T15" fmla="*/ 18 h 88"/>
                <a:gd name="T16" fmla="*/ 36 w 146"/>
                <a:gd name="T17" fmla="*/ 16 h 88"/>
                <a:gd name="T18" fmla="*/ 40 w 146"/>
                <a:gd name="T19" fmla="*/ 16 h 88"/>
                <a:gd name="T20" fmla="*/ 40 w 146"/>
                <a:gd name="T21" fmla="*/ 16 h 88"/>
                <a:gd name="T22" fmla="*/ 42 w 146"/>
                <a:gd name="T23" fmla="*/ 16 h 88"/>
                <a:gd name="T24" fmla="*/ 46 w 146"/>
                <a:gd name="T25" fmla="*/ 18 h 88"/>
                <a:gd name="T26" fmla="*/ 72 w 146"/>
                <a:gd name="T27" fmla="*/ 46 h 88"/>
                <a:gd name="T28" fmla="*/ 102 w 146"/>
                <a:gd name="T29" fmla="*/ 2 h 88"/>
                <a:gd name="T30" fmla="*/ 102 w 146"/>
                <a:gd name="T31" fmla="*/ 2 h 88"/>
                <a:gd name="T32" fmla="*/ 104 w 146"/>
                <a:gd name="T33" fmla="*/ 0 h 88"/>
                <a:gd name="T34" fmla="*/ 106 w 146"/>
                <a:gd name="T35" fmla="*/ 0 h 88"/>
                <a:gd name="T36" fmla="*/ 106 w 146"/>
                <a:gd name="T37" fmla="*/ 0 h 88"/>
                <a:gd name="T38" fmla="*/ 110 w 146"/>
                <a:gd name="T39" fmla="*/ 0 h 88"/>
                <a:gd name="T40" fmla="*/ 112 w 146"/>
                <a:gd name="T41" fmla="*/ 2 h 88"/>
                <a:gd name="T42" fmla="*/ 144 w 146"/>
                <a:gd name="T43" fmla="*/ 34 h 88"/>
                <a:gd name="T44" fmla="*/ 144 w 146"/>
                <a:gd name="T45" fmla="*/ 34 h 88"/>
                <a:gd name="T46" fmla="*/ 146 w 146"/>
                <a:gd name="T47" fmla="*/ 38 h 88"/>
                <a:gd name="T48" fmla="*/ 146 w 146"/>
                <a:gd name="T49" fmla="*/ 42 h 88"/>
                <a:gd name="T50" fmla="*/ 146 w 146"/>
                <a:gd name="T51" fmla="*/ 42 h 88"/>
                <a:gd name="T52" fmla="*/ 140 w 146"/>
                <a:gd name="T53" fmla="*/ 44 h 88"/>
                <a:gd name="T54" fmla="*/ 136 w 146"/>
                <a:gd name="T55" fmla="*/ 42 h 88"/>
                <a:gd name="T56" fmla="*/ 108 w 146"/>
                <a:gd name="T57" fmla="*/ 16 h 88"/>
                <a:gd name="T58" fmla="*/ 80 w 146"/>
                <a:gd name="T59" fmla="*/ 62 h 88"/>
                <a:gd name="T60" fmla="*/ 80 w 146"/>
                <a:gd name="T61" fmla="*/ 62 h 88"/>
                <a:gd name="T62" fmla="*/ 78 w 146"/>
                <a:gd name="T63" fmla="*/ 64 h 88"/>
                <a:gd name="T64" fmla="*/ 74 w 146"/>
                <a:gd name="T65" fmla="*/ 64 h 88"/>
                <a:gd name="T66" fmla="*/ 74 w 146"/>
                <a:gd name="T67" fmla="*/ 64 h 88"/>
                <a:gd name="T68" fmla="*/ 72 w 146"/>
                <a:gd name="T69" fmla="*/ 64 h 88"/>
                <a:gd name="T70" fmla="*/ 68 w 146"/>
                <a:gd name="T71" fmla="*/ 62 h 88"/>
                <a:gd name="T72" fmla="*/ 42 w 146"/>
                <a:gd name="T73" fmla="*/ 34 h 88"/>
                <a:gd name="T74" fmla="*/ 12 w 146"/>
                <a:gd name="T75" fmla="*/ 84 h 88"/>
                <a:gd name="T76" fmla="*/ 12 w 146"/>
                <a:gd name="T77" fmla="*/ 84 h 88"/>
                <a:gd name="T78" fmla="*/ 10 w 146"/>
                <a:gd name="T79" fmla="*/ 86 h 88"/>
                <a:gd name="T80" fmla="*/ 6 w 146"/>
                <a:gd name="T81" fmla="*/ 88 h 88"/>
                <a:gd name="T82" fmla="*/ 6 w 146"/>
                <a:gd name="T8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88">
                  <a:moveTo>
                    <a:pt x="6" y="88"/>
                  </a:moveTo>
                  <a:lnTo>
                    <a:pt x="6" y="88"/>
                  </a:lnTo>
                  <a:lnTo>
                    <a:pt x="4" y="86"/>
                  </a:lnTo>
                  <a:lnTo>
                    <a:pt x="4" y="86"/>
                  </a:lnTo>
                  <a:lnTo>
                    <a:pt x="0" y="82"/>
                  </a:lnTo>
                  <a:lnTo>
                    <a:pt x="2" y="78"/>
                  </a:lnTo>
                  <a:lnTo>
                    <a:pt x="34" y="18"/>
                  </a:lnTo>
                  <a:lnTo>
                    <a:pt x="34" y="18"/>
                  </a:lnTo>
                  <a:lnTo>
                    <a:pt x="36" y="16"/>
                  </a:lnTo>
                  <a:lnTo>
                    <a:pt x="40" y="16"/>
                  </a:lnTo>
                  <a:lnTo>
                    <a:pt x="40" y="16"/>
                  </a:lnTo>
                  <a:lnTo>
                    <a:pt x="42" y="16"/>
                  </a:lnTo>
                  <a:lnTo>
                    <a:pt x="46" y="18"/>
                  </a:lnTo>
                  <a:lnTo>
                    <a:pt x="72" y="46"/>
                  </a:lnTo>
                  <a:lnTo>
                    <a:pt x="102" y="2"/>
                  </a:lnTo>
                  <a:lnTo>
                    <a:pt x="102" y="2"/>
                  </a:lnTo>
                  <a:lnTo>
                    <a:pt x="104" y="0"/>
                  </a:lnTo>
                  <a:lnTo>
                    <a:pt x="106" y="0"/>
                  </a:lnTo>
                  <a:lnTo>
                    <a:pt x="106" y="0"/>
                  </a:lnTo>
                  <a:lnTo>
                    <a:pt x="110" y="0"/>
                  </a:lnTo>
                  <a:lnTo>
                    <a:pt x="112" y="2"/>
                  </a:lnTo>
                  <a:lnTo>
                    <a:pt x="144" y="34"/>
                  </a:lnTo>
                  <a:lnTo>
                    <a:pt x="144" y="34"/>
                  </a:lnTo>
                  <a:lnTo>
                    <a:pt x="146" y="38"/>
                  </a:lnTo>
                  <a:lnTo>
                    <a:pt x="146" y="42"/>
                  </a:lnTo>
                  <a:lnTo>
                    <a:pt x="146" y="42"/>
                  </a:lnTo>
                  <a:lnTo>
                    <a:pt x="140" y="44"/>
                  </a:lnTo>
                  <a:lnTo>
                    <a:pt x="136" y="42"/>
                  </a:lnTo>
                  <a:lnTo>
                    <a:pt x="108" y="16"/>
                  </a:lnTo>
                  <a:lnTo>
                    <a:pt x="80" y="62"/>
                  </a:lnTo>
                  <a:lnTo>
                    <a:pt x="80" y="62"/>
                  </a:lnTo>
                  <a:lnTo>
                    <a:pt x="78" y="64"/>
                  </a:lnTo>
                  <a:lnTo>
                    <a:pt x="74" y="64"/>
                  </a:lnTo>
                  <a:lnTo>
                    <a:pt x="74" y="64"/>
                  </a:lnTo>
                  <a:lnTo>
                    <a:pt x="72" y="64"/>
                  </a:lnTo>
                  <a:lnTo>
                    <a:pt x="68" y="62"/>
                  </a:lnTo>
                  <a:lnTo>
                    <a:pt x="42" y="34"/>
                  </a:lnTo>
                  <a:lnTo>
                    <a:pt x="12" y="84"/>
                  </a:lnTo>
                  <a:lnTo>
                    <a:pt x="12" y="84"/>
                  </a:lnTo>
                  <a:lnTo>
                    <a:pt x="10" y="86"/>
                  </a:lnTo>
                  <a:lnTo>
                    <a:pt x="6" y="88"/>
                  </a:lnTo>
                  <a:lnTo>
                    <a:pt x="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2" name="Freeform 229"/>
            <p:cNvSpPr>
              <a:spLocks/>
            </p:cNvSpPr>
            <p:nvPr/>
          </p:nvSpPr>
          <p:spPr bwMode="auto">
            <a:xfrm>
              <a:off x="7262813" y="3305175"/>
              <a:ext cx="365125" cy="73025"/>
            </a:xfrm>
            <a:custGeom>
              <a:avLst/>
              <a:gdLst>
                <a:gd name="T0" fmla="*/ 228 w 230"/>
                <a:gd name="T1" fmla="*/ 28 h 46"/>
                <a:gd name="T2" fmla="*/ 228 w 230"/>
                <a:gd name="T3" fmla="*/ 0 h 46"/>
                <a:gd name="T4" fmla="*/ 216 w 230"/>
                <a:gd name="T5" fmla="*/ 0 h 46"/>
                <a:gd name="T6" fmla="*/ 216 w 230"/>
                <a:gd name="T7" fmla="*/ 28 h 46"/>
                <a:gd name="T8" fmla="*/ 10 w 230"/>
                <a:gd name="T9" fmla="*/ 28 h 46"/>
                <a:gd name="T10" fmla="*/ 10 w 230"/>
                <a:gd name="T11" fmla="*/ 0 h 46"/>
                <a:gd name="T12" fmla="*/ 0 w 230"/>
                <a:gd name="T13" fmla="*/ 0 h 46"/>
                <a:gd name="T14" fmla="*/ 0 w 230"/>
                <a:gd name="T15" fmla="*/ 28 h 46"/>
                <a:gd name="T16" fmla="*/ 0 w 230"/>
                <a:gd name="T17" fmla="*/ 28 h 46"/>
                <a:gd name="T18" fmla="*/ 0 w 230"/>
                <a:gd name="T19" fmla="*/ 46 h 46"/>
                <a:gd name="T20" fmla="*/ 230 w 230"/>
                <a:gd name="T21" fmla="*/ 46 h 46"/>
                <a:gd name="T22" fmla="*/ 230 w 230"/>
                <a:gd name="T23" fmla="*/ 28 h 46"/>
                <a:gd name="T24" fmla="*/ 228 w 230"/>
                <a:gd name="T2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46">
                  <a:moveTo>
                    <a:pt x="228" y="28"/>
                  </a:moveTo>
                  <a:lnTo>
                    <a:pt x="228" y="0"/>
                  </a:lnTo>
                  <a:lnTo>
                    <a:pt x="216" y="0"/>
                  </a:lnTo>
                  <a:lnTo>
                    <a:pt x="216" y="28"/>
                  </a:lnTo>
                  <a:lnTo>
                    <a:pt x="10" y="28"/>
                  </a:lnTo>
                  <a:lnTo>
                    <a:pt x="10" y="0"/>
                  </a:lnTo>
                  <a:lnTo>
                    <a:pt x="0" y="0"/>
                  </a:lnTo>
                  <a:lnTo>
                    <a:pt x="0" y="28"/>
                  </a:lnTo>
                  <a:lnTo>
                    <a:pt x="0" y="28"/>
                  </a:lnTo>
                  <a:lnTo>
                    <a:pt x="0" y="46"/>
                  </a:lnTo>
                  <a:lnTo>
                    <a:pt x="230" y="46"/>
                  </a:lnTo>
                  <a:lnTo>
                    <a:pt x="230" y="28"/>
                  </a:lnTo>
                  <a:lnTo>
                    <a:pt x="22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3" name="Freeform 230"/>
            <p:cNvSpPr>
              <a:spLocks/>
            </p:cNvSpPr>
            <p:nvPr/>
          </p:nvSpPr>
          <p:spPr bwMode="auto">
            <a:xfrm>
              <a:off x="7424738" y="3486150"/>
              <a:ext cx="38100" cy="34925"/>
            </a:xfrm>
            <a:custGeom>
              <a:avLst/>
              <a:gdLst>
                <a:gd name="T0" fmla="*/ 24 w 24"/>
                <a:gd name="T1" fmla="*/ 12 h 22"/>
                <a:gd name="T2" fmla="*/ 24 w 24"/>
                <a:gd name="T3" fmla="*/ 12 h 22"/>
                <a:gd name="T4" fmla="*/ 22 w 24"/>
                <a:gd name="T5" fmla="*/ 16 h 22"/>
                <a:gd name="T6" fmla="*/ 20 w 24"/>
                <a:gd name="T7" fmla="*/ 20 h 22"/>
                <a:gd name="T8" fmla="*/ 16 w 24"/>
                <a:gd name="T9" fmla="*/ 22 h 22"/>
                <a:gd name="T10" fmla="*/ 12 w 24"/>
                <a:gd name="T11" fmla="*/ 22 h 22"/>
                <a:gd name="T12" fmla="*/ 12 w 24"/>
                <a:gd name="T13" fmla="*/ 22 h 22"/>
                <a:gd name="T14" fmla="*/ 8 w 24"/>
                <a:gd name="T15" fmla="*/ 22 h 22"/>
                <a:gd name="T16" fmla="*/ 4 w 24"/>
                <a:gd name="T17" fmla="*/ 20 h 22"/>
                <a:gd name="T18" fmla="*/ 2 w 24"/>
                <a:gd name="T19" fmla="*/ 16 h 22"/>
                <a:gd name="T20" fmla="*/ 0 w 24"/>
                <a:gd name="T21" fmla="*/ 12 h 22"/>
                <a:gd name="T22" fmla="*/ 0 w 24"/>
                <a:gd name="T23" fmla="*/ 12 h 22"/>
                <a:gd name="T24" fmla="*/ 2 w 24"/>
                <a:gd name="T25" fmla="*/ 8 h 22"/>
                <a:gd name="T26" fmla="*/ 4 w 24"/>
                <a:gd name="T27" fmla="*/ 4 h 22"/>
                <a:gd name="T28" fmla="*/ 8 w 24"/>
                <a:gd name="T29" fmla="*/ 0 h 22"/>
                <a:gd name="T30" fmla="*/ 12 w 24"/>
                <a:gd name="T31" fmla="*/ 0 h 22"/>
                <a:gd name="T32" fmla="*/ 12 w 24"/>
                <a:gd name="T33" fmla="*/ 0 h 22"/>
                <a:gd name="T34" fmla="*/ 16 w 24"/>
                <a:gd name="T35" fmla="*/ 0 h 22"/>
                <a:gd name="T36" fmla="*/ 20 w 24"/>
                <a:gd name="T37" fmla="*/ 4 h 22"/>
                <a:gd name="T38" fmla="*/ 22 w 24"/>
                <a:gd name="T39" fmla="*/ 8 h 22"/>
                <a:gd name="T40" fmla="*/ 24 w 24"/>
                <a:gd name="T41" fmla="*/ 12 h 22"/>
                <a:gd name="T42" fmla="*/ 24 w 24"/>
                <a:gd name="T4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24" y="12"/>
                  </a:moveTo>
                  <a:lnTo>
                    <a:pt x="24" y="12"/>
                  </a:lnTo>
                  <a:lnTo>
                    <a:pt x="22" y="16"/>
                  </a:lnTo>
                  <a:lnTo>
                    <a:pt x="20" y="20"/>
                  </a:lnTo>
                  <a:lnTo>
                    <a:pt x="16" y="22"/>
                  </a:lnTo>
                  <a:lnTo>
                    <a:pt x="12" y="22"/>
                  </a:lnTo>
                  <a:lnTo>
                    <a:pt x="12" y="22"/>
                  </a:lnTo>
                  <a:lnTo>
                    <a:pt x="8" y="22"/>
                  </a:lnTo>
                  <a:lnTo>
                    <a:pt x="4" y="20"/>
                  </a:lnTo>
                  <a:lnTo>
                    <a:pt x="2" y="16"/>
                  </a:lnTo>
                  <a:lnTo>
                    <a:pt x="0" y="12"/>
                  </a:lnTo>
                  <a:lnTo>
                    <a:pt x="0" y="12"/>
                  </a:lnTo>
                  <a:lnTo>
                    <a:pt x="2" y="8"/>
                  </a:lnTo>
                  <a:lnTo>
                    <a:pt x="4" y="4"/>
                  </a:lnTo>
                  <a:lnTo>
                    <a:pt x="8" y="0"/>
                  </a:lnTo>
                  <a:lnTo>
                    <a:pt x="12" y="0"/>
                  </a:lnTo>
                  <a:lnTo>
                    <a:pt x="12" y="0"/>
                  </a:lnTo>
                  <a:lnTo>
                    <a:pt x="16" y="0"/>
                  </a:lnTo>
                  <a:lnTo>
                    <a:pt x="20" y="4"/>
                  </a:lnTo>
                  <a:lnTo>
                    <a:pt x="22" y="8"/>
                  </a:lnTo>
                  <a:lnTo>
                    <a:pt x="24" y="12"/>
                  </a:lnTo>
                  <a:lnTo>
                    <a:pt x="2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4" name="Freeform 231"/>
            <p:cNvSpPr>
              <a:spLocks noEditPoints="1"/>
            </p:cNvSpPr>
            <p:nvPr/>
          </p:nvSpPr>
          <p:spPr bwMode="auto">
            <a:xfrm>
              <a:off x="7418388" y="3479800"/>
              <a:ext cx="47625" cy="47625"/>
            </a:xfrm>
            <a:custGeom>
              <a:avLst/>
              <a:gdLst>
                <a:gd name="T0" fmla="*/ 16 w 30"/>
                <a:gd name="T1" fmla="*/ 30 h 30"/>
                <a:gd name="T2" fmla="*/ 16 w 30"/>
                <a:gd name="T3" fmla="*/ 30 h 30"/>
                <a:gd name="T4" fmla="*/ 10 w 30"/>
                <a:gd name="T5" fmla="*/ 30 h 30"/>
                <a:gd name="T6" fmla="*/ 6 w 30"/>
                <a:gd name="T7" fmla="*/ 26 h 30"/>
                <a:gd name="T8" fmla="*/ 2 w 30"/>
                <a:gd name="T9" fmla="*/ 22 h 30"/>
                <a:gd name="T10" fmla="*/ 0 w 30"/>
                <a:gd name="T11" fmla="*/ 16 h 30"/>
                <a:gd name="T12" fmla="*/ 0 w 30"/>
                <a:gd name="T13" fmla="*/ 16 h 30"/>
                <a:gd name="T14" fmla="*/ 2 w 30"/>
                <a:gd name="T15" fmla="*/ 10 h 30"/>
                <a:gd name="T16" fmla="*/ 6 w 30"/>
                <a:gd name="T17" fmla="*/ 6 h 30"/>
                <a:gd name="T18" fmla="*/ 10 w 30"/>
                <a:gd name="T19" fmla="*/ 2 h 30"/>
                <a:gd name="T20" fmla="*/ 16 w 30"/>
                <a:gd name="T21" fmla="*/ 0 h 30"/>
                <a:gd name="T22" fmla="*/ 16 w 30"/>
                <a:gd name="T23" fmla="*/ 0 h 30"/>
                <a:gd name="T24" fmla="*/ 22 w 30"/>
                <a:gd name="T25" fmla="*/ 2 h 30"/>
                <a:gd name="T26" fmla="*/ 26 w 30"/>
                <a:gd name="T27" fmla="*/ 6 h 30"/>
                <a:gd name="T28" fmla="*/ 30 w 30"/>
                <a:gd name="T29" fmla="*/ 10 h 30"/>
                <a:gd name="T30" fmla="*/ 30 w 30"/>
                <a:gd name="T31" fmla="*/ 16 h 30"/>
                <a:gd name="T32" fmla="*/ 30 w 30"/>
                <a:gd name="T33" fmla="*/ 16 h 30"/>
                <a:gd name="T34" fmla="*/ 30 w 30"/>
                <a:gd name="T35" fmla="*/ 22 h 30"/>
                <a:gd name="T36" fmla="*/ 26 w 30"/>
                <a:gd name="T37" fmla="*/ 26 h 30"/>
                <a:gd name="T38" fmla="*/ 22 w 30"/>
                <a:gd name="T39" fmla="*/ 30 h 30"/>
                <a:gd name="T40" fmla="*/ 16 w 30"/>
                <a:gd name="T41" fmla="*/ 30 h 30"/>
                <a:gd name="T42" fmla="*/ 16 w 30"/>
                <a:gd name="T43" fmla="*/ 30 h 30"/>
                <a:gd name="T44" fmla="*/ 16 w 30"/>
                <a:gd name="T45" fmla="*/ 8 h 30"/>
                <a:gd name="T46" fmla="*/ 16 w 30"/>
                <a:gd name="T47" fmla="*/ 8 h 30"/>
                <a:gd name="T48" fmla="*/ 12 w 30"/>
                <a:gd name="T49" fmla="*/ 8 h 30"/>
                <a:gd name="T50" fmla="*/ 10 w 30"/>
                <a:gd name="T51" fmla="*/ 10 h 30"/>
                <a:gd name="T52" fmla="*/ 8 w 30"/>
                <a:gd name="T53" fmla="*/ 12 h 30"/>
                <a:gd name="T54" fmla="*/ 8 w 30"/>
                <a:gd name="T55" fmla="*/ 16 h 30"/>
                <a:gd name="T56" fmla="*/ 8 w 30"/>
                <a:gd name="T57" fmla="*/ 16 h 30"/>
                <a:gd name="T58" fmla="*/ 8 w 30"/>
                <a:gd name="T59" fmla="*/ 18 h 30"/>
                <a:gd name="T60" fmla="*/ 10 w 30"/>
                <a:gd name="T61" fmla="*/ 22 h 30"/>
                <a:gd name="T62" fmla="*/ 12 w 30"/>
                <a:gd name="T63" fmla="*/ 24 h 30"/>
                <a:gd name="T64" fmla="*/ 16 w 30"/>
                <a:gd name="T65" fmla="*/ 24 h 30"/>
                <a:gd name="T66" fmla="*/ 16 w 30"/>
                <a:gd name="T67" fmla="*/ 24 h 30"/>
                <a:gd name="T68" fmla="*/ 18 w 30"/>
                <a:gd name="T69" fmla="*/ 24 h 30"/>
                <a:gd name="T70" fmla="*/ 22 w 30"/>
                <a:gd name="T71" fmla="*/ 22 h 30"/>
                <a:gd name="T72" fmla="*/ 24 w 30"/>
                <a:gd name="T73" fmla="*/ 18 h 30"/>
                <a:gd name="T74" fmla="*/ 24 w 30"/>
                <a:gd name="T75" fmla="*/ 16 h 30"/>
                <a:gd name="T76" fmla="*/ 24 w 30"/>
                <a:gd name="T77" fmla="*/ 16 h 30"/>
                <a:gd name="T78" fmla="*/ 24 w 30"/>
                <a:gd name="T79" fmla="*/ 12 h 30"/>
                <a:gd name="T80" fmla="*/ 22 w 30"/>
                <a:gd name="T81" fmla="*/ 10 h 30"/>
                <a:gd name="T82" fmla="*/ 18 w 30"/>
                <a:gd name="T83" fmla="*/ 8 h 30"/>
                <a:gd name="T84" fmla="*/ 16 w 30"/>
                <a:gd name="T85" fmla="*/ 8 h 30"/>
                <a:gd name="T86" fmla="*/ 16 w 30"/>
                <a:gd name="T8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6" y="30"/>
                  </a:moveTo>
                  <a:lnTo>
                    <a:pt x="16" y="30"/>
                  </a:lnTo>
                  <a:lnTo>
                    <a:pt x="10" y="30"/>
                  </a:lnTo>
                  <a:lnTo>
                    <a:pt x="6" y="26"/>
                  </a:lnTo>
                  <a:lnTo>
                    <a:pt x="2" y="22"/>
                  </a:lnTo>
                  <a:lnTo>
                    <a:pt x="0" y="16"/>
                  </a:lnTo>
                  <a:lnTo>
                    <a:pt x="0" y="16"/>
                  </a:lnTo>
                  <a:lnTo>
                    <a:pt x="2" y="10"/>
                  </a:lnTo>
                  <a:lnTo>
                    <a:pt x="6" y="6"/>
                  </a:lnTo>
                  <a:lnTo>
                    <a:pt x="10" y="2"/>
                  </a:lnTo>
                  <a:lnTo>
                    <a:pt x="16" y="0"/>
                  </a:lnTo>
                  <a:lnTo>
                    <a:pt x="16" y="0"/>
                  </a:lnTo>
                  <a:lnTo>
                    <a:pt x="22" y="2"/>
                  </a:lnTo>
                  <a:lnTo>
                    <a:pt x="26" y="6"/>
                  </a:lnTo>
                  <a:lnTo>
                    <a:pt x="30" y="10"/>
                  </a:lnTo>
                  <a:lnTo>
                    <a:pt x="30" y="16"/>
                  </a:lnTo>
                  <a:lnTo>
                    <a:pt x="30" y="16"/>
                  </a:lnTo>
                  <a:lnTo>
                    <a:pt x="30" y="22"/>
                  </a:lnTo>
                  <a:lnTo>
                    <a:pt x="26" y="26"/>
                  </a:lnTo>
                  <a:lnTo>
                    <a:pt x="22" y="30"/>
                  </a:lnTo>
                  <a:lnTo>
                    <a:pt x="16" y="30"/>
                  </a:lnTo>
                  <a:lnTo>
                    <a:pt x="16" y="30"/>
                  </a:lnTo>
                  <a:close/>
                  <a:moveTo>
                    <a:pt x="16" y="8"/>
                  </a:moveTo>
                  <a:lnTo>
                    <a:pt x="16" y="8"/>
                  </a:lnTo>
                  <a:lnTo>
                    <a:pt x="12" y="8"/>
                  </a:lnTo>
                  <a:lnTo>
                    <a:pt x="10" y="10"/>
                  </a:lnTo>
                  <a:lnTo>
                    <a:pt x="8" y="12"/>
                  </a:lnTo>
                  <a:lnTo>
                    <a:pt x="8" y="16"/>
                  </a:lnTo>
                  <a:lnTo>
                    <a:pt x="8" y="16"/>
                  </a:lnTo>
                  <a:lnTo>
                    <a:pt x="8" y="18"/>
                  </a:lnTo>
                  <a:lnTo>
                    <a:pt x="10" y="22"/>
                  </a:lnTo>
                  <a:lnTo>
                    <a:pt x="12" y="24"/>
                  </a:lnTo>
                  <a:lnTo>
                    <a:pt x="16" y="24"/>
                  </a:lnTo>
                  <a:lnTo>
                    <a:pt x="16" y="24"/>
                  </a:lnTo>
                  <a:lnTo>
                    <a:pt x="18" y="24"/>
                  </a:lnTo>
                  <a:lnTo>
                    <a:pt x="22" y="22"/>
                  </a:lnTo>
                  <a:lnTo>
                    <a:pt x="24" y="18"/>
                  </a:lnTo>
                  <a:lnTo>
                    <a:pt x="24" y="16"/>
                  </a:lnTo>
                  <a:lnTo>
                    <a:pt x="24" y="16"/>
                  </a:lnTo>
                  <a:lnTo>
                    <a:pt x="24" y="12"/>
                  </a:lnTo>
                  <a:lnTo>
                    <a:pt x="22" y="10"/>
                  </a:lnTo>
                  <a:lnTo>
                    <a:pt x="18" y="8"/>
                  </a:lnTo>
                  <a:lnTo>
                    <a:pt x="16" y="8"/>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5" name="Freeform 232"/>
            <p:cNvSpPr>
              <a:spLocks/>
            </p:cNvSpPr>
            <p:nvPr/>
          </p:nvSpPr>
          <p:spPr bwMode="auto">
            <a:xfrm>
              <a:off x="7319963" y="3524250"/>
              <a:ext cx="34925" cy="34925"/>
            </a:xfrm>
            <a:custGeom>
              <a:avLst/>
              <a:gdLst>
                <a:gd name="T0" fmla="*/ 22 w 22"/>
                <a:gd name="T1" fmla="*/ 10 h 22"/>
                <a:gd name="T2" fmla="*/ 22 w 22"/>
                <a:gd name="T3" fmla="*/ 10 h 22"/>
                <a:gd name="T4" fmla="*/ 22 w 22"/>
                <a:gd name="T5" fmla="*/ 16 h 22"/>
                <a:gd name="T6" fmla="*/ 20 w 22"/>
                <a:gd name="T7" fmla="*/ 20 h 22"/>
                <a:gd name="T8" fmla="*/ 16 w 22"/>
                <a:gd name="T9" fmla="*/ 22 h 22"/>
                <a:gd name="T10" fmla="*/ 10 w 22"/>
                <a:gd name="T11" fmla="*/ 22 h 22"/>
                <a:gd name="T12" fmla="*/ 10 w 22"/>
                <a:gd name="T13" fmla="*/ 22 h 22"/>
                <a:gd name="T14" fmla="*/ 6 w 22"/>
                <a:gd name="T15" fmla="*/ 22 h 22"/>
                <a:gd name="T16" fmla="*/ 2 w 22"/>
                <a:gd name="T17" fmla="*/ 20 h 22"/>
                <a:gd name="T18" fmla="*/ 0 w 22"/>
                <a:gd name="T19" fmla="*/ 16 h 22"/>
                <a:gd name="T20" fmla="*/ 0 w 22"/>
                <a:gd name="T21" fmla="*/ 10 h 22"/>
                <a:gd name="T22" fmla="*/ 0 w 22"/>
                <a:gd name="T23" fmla="*/ 10 h 22"/>
                <a:gd name="T24" fmla="*/ 0 w 22"/>
                <a:gd name="T25" fmla="*/ 6 h 22"/>
                <a:gd name="T26" fmla="*/ 2 w 22"/>
                <a:gd name="T27" fmla="*/ 2 h 22"/>
                <a:gd name="T28" fmla="*/ 6 w 22"/>
                <a:gd name="T29" fmla="*/ 0 h 22"/>
                <a:gd name="T30" fmla="*/ 10 w 22"/>
                <a:gd name="T31" fmla="*/ 0 h 22"/>
                <a:gd name="T32" fmla="*/ 10 w 22"/>
                <a:gd name="T33" fmla="*/ 0 h 22"/>
                <a:gd name="T34" fmla="*/ 16 w 22"/>
                <a:gd name="T35" fmla="*/ 0 h 22"/>
                <a:gd name="T36" fmla="*/ 20 w 22"/>
                <a:gd name="T37" fmla="*/ 2 h 22"/>
                <a:gd name="T38" fmla="*/ 22 w 22"/>
                <a:gd name="T39" fmla="*/ 6 h 22"/>
                <a:gd name="T40" fmla="*/ 22 w 22"/>
                <a:gd name="T41" fmla="*/ 10 h 22"/>
                <a:gd name="T42" fmla="*/ 22 w 22"/>
                <a:gd name="T43"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22" y="10"/>
                  </a:moveTo>
                  <a:lnTo>
                    <a:pt x="22" y="10"/>
                  </a:lnTo>
                  <a:lnTo>
                    <a:pt x="22" y="16"/>
                  </a:lnTo>
                  <a:lnTo>
                    <a:pt x="20" y="20"/>
                  </a:lnTo>
                  <a:lnTo>
                    <a:pt x="16" y="22"/>
                  </a:lnTo>
                  <a:lnTo>
                    <a:pt x="10" y="22"/>
                  </a:lnTo>
                  <a:lnTo>
                    <a:pt x="10" y="22"/>
                  </a:lnTo>
                  <a:lnTo>
                    <a:pt x="6" y="22"/>
                  </a:lnTo>
                  <a:lnTo>
                    <a:pt x="2" y="20"/>
                  </a:lnTo>
                  <a:lnTo>
                    <a:pt x="0" y="16"/>
                  </a:lnTo>
                  <a:lnTo>
                    <a:pt x="0" y="10"/>
                  </a:lnTo>
                  <a:lnTo>
                    <a:pt x="0" y="10"/>
                  </a:lnTo>
                  <a:lnTo>
                    <a:pt x="0" y="6"/>
                  </a:lnTo>
                  <a:lnTo>
                    <a:pt x="2" y="2"/>
                  </a:lnTo>
                  <a:lnTo>
                    <a:pt x="6" y="0"/>
                  </a:lnTo>
                  <a:lnTo>
                    <a:pt x="10" y="0"/>
                  </a:lnTo>
                  <a:lnTo>
                    <a:pt x="10" y="0"/>
                  </a:lnTo>
                  <a:lnTo>
                    <a:pt x="16" y="0"/>
                  </a:lnTo>
                  <a:lnTo>
                    <a:pt x="20" y="2"/>
                  </a:lnTo>
                  <a:lnTo>
                    <a:pt x="22" y="6"/>
                  </a:lnTo>
                  <a:lnTo>
                    <a:pt x="22" y="10"/>
                  </a:ln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6" name="Freeform 233"/>
            <p:cNvSpPr>
              <a:spLocks noEditPoints="1"/>
            </p:cNvSpPr>
            <p:nvPr/>
          </p:nvSpPr>
          <p:spPr bwMode="auto">
            <a:xfrm>
              <a:off x="7313613" y="3517900"/>
              <a:ext cx="47625" cy="47625"/>
            </a:xfrm>
            <a:custGeom>
              <a:avLst/>
              <a:gdLst>
                <a:gd name="T0" fmla="*/ 14 w 30"/>
                <a:gd name="T1" fmla="*/ 30 h 30"/>
                <a:gd name="T2" fmla="*/ 14 w 30"/>
                <a:gd name="T3" fmla="*/ 30 h 30"/>
                <a:gd name="T4" fmla="*/ 10 w 30"/>
                <a:gd name="T5" fmla="*/ 28 h 30"/>
                <a:gd name="T6" fmla="*/ 4 w 30"/>
                <a:gd name="T7" fmla="*/ 26 h 30"/>
                <a:gd name="T8" fmla="*/ 2 w 30"/>
                <a:gd name="T9" fmla="*/ 20 h 30"/>
                <a:gd name="T10" fmla="*/ 0 w 30"/>
                <a:gd name="T11" fmla="*/ 14 h 30"/>
                <a:gd name="T12" fmla="*/ 0 w 30"/>
                <a:gd name="T13" fmla="*/ 14 h 30"/>
                <a:gd name="T14" fmla="*/ 2 w 30"/>
                <a:gd name="T15" fmla="*/ 10 h 30"/>
                <a:gd name="T16" fmla="*/ 4 w 30"/>
                <a:gd name="T17" fmla="*/ 4 h 30"/>
                <a:gd name="T18" fmla="*/ 10 w 30"/>
                <a:gd name="T19" fmla="*/ 2 h 30"/>
                <a:gd name="T20" fmla="*/ 14 w 30"/>
                <a:gd name="T21" fmla="*/ 0 h 30"/>
                <a:gd name="T22" fmla="*/ 14 w 30"/>
                <a:gd name="T23" fmla="*/ 0 h 30"/>
                <a:gd name="T24" fmla="*/ 20 w 30"/>
                <a:gd name="T25" fmla="*/ 2 h 30"/>
                <a:gd name="T26" fmla="*/ 26 w 30"/>
                <a:gd name="T27" fmla="*/ 4 h 30"/>
                <a:gd name="T28" fmla="*/ 28 w 30"/>
                <a:gd name="T29" fmla="*/ 10 h 30"/>
                <a:gd name="T30" fmla="*/ 30 w 30"/>
                <a:gd name="T31" fmla="*/ 14 h 30"/>
                <a:gd name="T32" fmla="*/ 30 w 30"/>
                <a:gd name="T33" fmla="*/ 14 h 30"/>
                <a:gd name="T34" fmla="*/ 28 w 30"/>
                <a:gd name="T35" fmla="*/ 20 h 30"/>
                <a:gd name="T36" fmla="*/ 26 w 30"/>
                <a:gd name="T37" fmla="*/ 26 h 30"/>
                <a:gd name="T38" fmla="*/ 20 w 30"/>
                <a:gd name="T39" fmla="*/ 28 h 30"/>
                <a:gd name="T40" fmla="*/ 14 w 30"/>
                <a:gd name="T41" fmla="*/ 30 h 30"/>
                <a:gd name="T42" fmla="*/ 14 w 30"/>
                <a:gd name="T43" fmla="*/ 30 h 30"/>
                <a:gd name="T44" fmla="*/ 14 w 30"/>
                <a:gd name="T45" fmla="*/ 6 h 30"/>
                <a:gd name="T46" fmla="*/ 14 w 30"/>
                <a:gd name="T47" fmla="*/ 6 h 30"/>
                <a:gd name="T48" fmla="*/ 12 w 30"/>
                <a:gd name="T49" fmla="*/ 8 h 30"/>
                <a:gd name="T50" fmla="*/ 10 w 30"/>
                <a:gd name="T51" fmla="*/ 10 h 30"/>
                <a:gd name="T52" fmla="*/ 8 w 30"/>
                <a:gd name="T53" fmla="*/ 12 h 30"/>
                <a:gd name="T54" fmla="*/ 6 w 30"/>
                <a:gd name="T55" fmla="*/ 14 h 30"/>
                <a:gd name="T56" fmla="*/ 6 w 30"/>
                <a:gd name="T57" fmla="*/ 14 h 30"/>
                <a:gd name="T58" fmla="*/ 8 w 30"/>
                <a:gd name="T59" fmla="*/ 18 h 30"/>
                <a:gd name="T60" fmla="*/ 10 w 30"/>
                <a:gd name="T61" fmla="*/ 20 h 30"/>
                <a:gd name="T62" fmla="*/ 12 w 30"/>
                <a:gd name="T63" fmla="*/ 22 h 30"/>
                <a:gd name="T64" fmla="*/ 14 w 30"/>
                <a:gd name="T65" fmla="*/ 24 h 30"/>
                <a:gd name="T66" fmla="*/ 14 w 30"/>
                <a:gd name="T67" fmla="*/ 24 h 30"/>
                <a:gd name="T68" fmla="*/ 18 w 30"/>
                <a:gd name="T69" fmla="*/ 22 h 30"/>
                <a:gd name="T70" fmla="*/ 20 w 30"/>
                <a:gd name="T71" fmla="*/ 20 h 30"/>
                <a:gd name="T72" fmla="*/ 22 w 30"/>
                <a:gd name="T73" fmla="*/ 18 h 30"/>
                <a:gd name="T74" fmla="*/ 24 w 30"/>
                <a:gd name="T75" fmla="*/ 14 h 30"/>
                <a:gd name="T76" fmla="*/ 24 w 30"/>
                <a:gd name="T77" fmla="*/ 14 h 30"/>
                <a:gd name="T78" fmla="*/ 22 w 30"/>
                <a:gd name="T79" fmla="*/ 12 h 30"/>
                <a:gd name="T80" fmla="*/ 20 w 30"/>
                <a:gd name="T81" fmla="*/ 10 h 30"/>
                <a:gd name="T82" fmla="*/ 18 w 30"/>
                <a:gd name="T83" fmla="*/ 8 h 30"/>
                <a:gd name="T84" fmla="*/ 14 w 30"/>
                <a:gd name="T85" fmla="*/ 6 h 30"/>
                <a:gd name="T86" fmla="*/ 14 w 30"/>
                <a:gd name="T8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4" y="30"/>
                  </a:moveTo>
                  <a:lnTo>
                    <a:pt x="14" y="30"/>
                  </a:lnTo>
                  <a:lnTo>
                    <a:pt x="10" y="28"/>
                  </a:lnTo>
                  <a:lnTo>
                    <a:pt x="4" y="26"/>
                  </a:lnTo>
                  <a:lnTo>
                    <a:pt x="2" y="20"/>
                  </a:lnTo>
                  <a:lnTo>
                    <a:pt x="0" y="14"/>
                  </a:lnTo>
                  <a:lnTo>
                    <a:pt x="0" y="14"/>
                  </a:lnTo>
                  <a:lnTo>
                    <a:pt x="2" y="10"/>
                  </a:lnTo>
                  <a:lnTo>
                    <a:pt x="4" y="4"/>
                  </a:lnTo>
                  <a:lnTo>
                    <a:pt x="10" y="2"/>
                  </a:lnTo>
                  <a:lnTo>
                    <a:pt x="14" y="0"/>
                  </a:lnTo>
                  <a:lnTo>
                    <a:pt x="14" y="0"/>
                  </a:lnTo>
                  <a:lnTo>
                    <a:pt x="20" y="2"/>
                  </a:lnTo>
                  <a:lnTo>
                    <a:pt x="26" y="4"/>
                  </a:lnTo>
                  <a:lnTo>
                    <a:pt x="28" y="10"/>
                  </a:lnTo>
                  <a:lnTo>
                    <a:pt x="30" y="14"/>
                  </a:lnTo>
                  <a:lnTo>
                    <a:pt x="30" y="14"/>
                  </a:lnTo>
                  <a:lnTo>
                    <a:pt x="28" y="20"/>
                  </a:lnTo>
                  <a:lnTo>
                    <a:pt x="26" y="26"/>
                  </a:lnTo>
                  <a:lnTo>
                    <a:pt x="20" y="28"/>
                  </a:lnTo>
                  <a:lnTo>
                    <a:pt x="14" y="30"/>
                  </a:lnTo>
                  <a:lnTo>
                    <a:pt x="14" y="30"/>
                  </a:lnTo>
                  <a:close/>
                  <a:moveTo>
                    <a:pt x="14" y="6"/>
                  </a:moveTo>
                  <a:lnTo>
                    <a:pt x="14" y="6"/>
                  </a:lnTo>
                  <a:lnTo>
                    <a:pt x="12" y="8"/>
                  </a:lnTo>
                  <a:lnTo>
                    <a:pt x="10" y="10"/>
                  </a:lnTo>
                  <a:lnTo>
                    <a:pt x="8" y="12"/>
                  </a:lnTo>
                  <a:lnTo>
                    <a:pt x="6" y="14"/>
                  </a:lnTo>
                  <a:lnTo>
                    <a:pt x="6" y="14"/>
                  </a:lnTo>
                  <a:lnTo>
                    <a:pt x="8" y="18"/>
                  </a:lnTo>
                  <a:lnTo>
                    <a:pt x="10" y="20"/>
                  </a:lnTo>
                  <a:lnTo>
                    <a:pt x="12" y="22"/>
                  </a:lnTo>
                  <a:lnTo>
                    <a:pt x="14" y="24"/>
                  </a:lnTo>
                  <a:lnTo>
                    <a:pt x="14" y="24"/>
                  </a:lnTo>
                  <a:lnTo>
                    <a:pt x="18" y="22"/>
                  </a:lnTo>
                  <a:lnTo>
                    <a:pt x="20" y="20"/>
                  </a:lnTo>
                  <a:lnTo>
                    <a:pt x="22" y="18"/>
                  </a:lnTo>
                  <a:lnTo>
                    <a:pt x="24" y="14"/>
                  </a:lnTo>
                  <a:lnTo>
                    <a:pt x="24" y="14"/>
                  </a:lnTo>
                  <a:lnTo>
                    <a:pt x="22" y="12"/>
                  </a:lnTo>
                  <a:lnTo>
                    <a:pt x="20" y="10"/>
                  </a:lnTo>
                  <a:lnTo>
                    <a:pt x="18" y="8"/>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7" name="Freeform 234"/>
            <p:cNvSpPr>
              <a:spLocks/>
            </p:cNvSpPr>
            <p:nvPr/>
          </p:nvSpPr>
          <p:spPr bwMode="auto">
            <a:xfrm>
              <a:off x="7529513" y="34544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8" name="Freeform 235"/>
            <p:cNvSpPr>
              <a:spLocks noEditPoints="1"/>
            </p:cNvSpPr>
            <p:nvPr/>
          </p:nvSpPr>
          <p:spPr bwMode="auto">
            <a:xfrm>
              <a:off x="7526338" y="34512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9" name="Freeform 236"/>
            <p:cNvSpPr>
              <a:spLocks/>
            </p:cNvSpPr>
            <p:nvPr/>
          </p:nvSpPr>
          <p:spPr bwMode="auto">
            <a:xfrm>
              <a:off x="7478713" y="3403600"/>
              <a:ext cx="34925" cy="38100"/>
            </a:xfrm>
            <a:custGeom>
              <a:avLst/>
              <a:gdLst>
                <a:gd name="T0" fmla="*/ 0 w 22"/>
                <a:gd name="T1" fmla="*/ 12 h 24"/>
                <a:gd name="T2" fmla="*/ 0 w 22"/>
                <a:gd name="T3" fmla="*/ 12 h 24"/>
                <a:gd name="T4" fmla="*/ 0 w 22"/>
                <a:gd name="T5" fmla="*/ 16 h 24"/>
                <a:gd name="T6" fmla="*/ 2 w 22"/>
                <a:gd name="T7" fmla="*/ 20 h 24"/>
                <a:gd name="T8" fmla="*/ 6 w 22"/>
                <a:gd name="T9" fmla="*/ 22 h 24"/>
                <a:gd name="T10" fmla="*/ 10 w 22"/>
                <a:gd name="T11" fmla="*/ 24 h 24"/>
                <a:gd name="T12" fmla="*/ 10 w 22"/>
                <a:gd name="T13" fmla="*/ 24 h 24"/>
                <a:gd name="T14" fmla="*/ 16 w 22"/>
                <a:gd name="T15" fmla="*/ 22 h 24"/>
                <a:gd name="T16" fmla="*/ 20 w 22"/>
                <a:gd name="T17" fmla="*/ 20 h 24"/>
                <a:gd name="T18" fmla="*/ 22 w 22"/>
                <a:gd name="T19" fmla="*/ 16 h 24"/>
                <a:gd name="T20" fmla="*/ 22 w 22"/>
                <a:gd name="T21" fmla="*/ 12 h 24"/>
                <a:gd name="T22" fmla="*/ 22 w 22"/>
                <a:gd name="T23" fmla="*/ 12 h 24"/>
                <a:gd name="T24" fmla="*/ 22 w 22"/>
                <a:gd name="T25" fmla="*/ 8 h 24"/>
                <a:gd name="T26" fmla="*/ 20 w 22"/>
                <a:gd name="T27" fmla="*/ 4 h 24"/>
                <a:gd name="T28" fmla="*/ 16 w 22"/>
                <a:gd name="T29" fmla="*/ 2 h 24"/>
                <a:gd name="T30" fmla="*/ 10 w 22"/>
                <a:gd name="T31" fmla="*/ 0 h 24"/>
                <a:gd name="T32" fmla="*/ 10 w 22"/>
                <a:gd name="T33" fmla="*/ 0 h 24"/>
                <a:gd name="T34" fmla="*/ 6 w 22"/>
                <a:gd name="T35" fmla="*/ 2 h 24"/>
                <a:gd name="T36" fmla="*/ 2 w 22"/>
                <a:gd name="T37" fmla="*/ 4 h 24"/>
                <a:gd name="T38" fmla="*/ 0 w 22"/>
                <a:gd name="T39" fmla="*/ 8 h 24"/>
                <a:gd name="T40" fmla="*/ 0 w 22"/>
                <a:gd name="T41" fmla="*/ 12 h 24"/>
                <a:gd name="T42" fmla="*/ 0 w 22"/>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4">
                  <a:moveTo>
                    <a:pt x="0" y="12"/>
                  </a:moveTo>
                  <a:lnTo>
                    <a:pt x="0" y="12"/>
                  </a:lnTo>
                  <a:lnTo>
                    <a:pt x="0" y="16"/>
                  </a:lnTo>
                  <a:lnTo>
                    <a:pt x="2" y="20"/>
                  </a:lnTo>
                  <a:lnTo>
                    <a:pt x="6" y="22"/>
                  </a:lnTo>
                  <a:lnTo>
                    <a:pt x="10" y="24"/>
                  </a:lnTo>
                  <a:lnTo>
                    <a:pt x="10" y="24"/>
                  </a:lnTo>
                  <a:lnTo>
                    <a:pt x="16" y="22"/>
                  </a:lnTo>
                  <a:lnTo>
                    <a:pt x="20" y="20"/>
                  </a:lnTo>
                  <a:lnTo>
                    <a:pt x="22" y="16"/>
                  </a:lnTo>
                  <a:lnTo>
                    <a:pt x="22" y="12"/>
                  </a:lnTo>
                  <a:lnTo>
                    <a:pt x="22" y="12"/>
                  </a:lnTo>
                  <a:lnTo>
                    <a:pt x="22" y="8"/>
                  </a:lnTo>
                  <a:lnTo>
                    <a:pt x="20" y="4"/>
                  </a:lnTo>
                  <a:lnTo>
                    <a:pt x="16" y="2"/>
                  </a:lnTo>
                  <a:lnTo>
                    <a:pt x="10" y="0"/>
                  </a:lnTo>
                  <a:lnTo>
                    <a:pt x="10" y="0"/>
                  </a:lnTo>
                  <a:lnTo>
                    <a:pt x="6" y="2"/>
                  </a:lnTo>
                  <a:lnTo>
                    <a:pt x="2" y="4"/>
                  </a:lnTo>
                  <a:lnTo>
                    <a:pt x="0"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0" name="Freeform 237"/>
            <p:cNvSpPr>
              <a:spLocks noEditPoints="1"/>
            </p:cNvSpPr>
            <p:nvPr/>
          </p:nvSpPr>
          <p:spPr bwMode="auto">
            <a:xfrm>
              <a:off x="7472363" y="3400425"/>
              <a:ext cx="47625" cy="44450"/>
            </a:xfrm>
            <a:custGeom>
              <a:avLst/>
              <a:gdLst>
                <a:gd name="T0" fmla="*/ 14 w 30"/>
                <a:gd name="T1" fmla="*/ 28 h 28"/>
                <a:gd name="T2" fmla="*/ 14 w 30"/>
                <a:gd name="T3" fmla="*/ 28 h 28"/>
                <a:gd name="T4" fmla="*/ 10 w 30"/>
                <a:gd name="T5" fmla="*/ 28 h 28"/>
                <a:gd name="T6" fmla="*/ 4 w 30"/>
                <a:gd name="T7" fmla="*/ 24 h 28"/>
                <a:gd name="T8" fmla="*/ 2 w 30"/>
                <a:gd name="T9" fmla="*/ 20 h 28"/>
                <a:gd name="T10" fmla="*/ 0 w 30"/>
                <a:gd name="T11" fmla="*/ 14 h 28"/>
                <a:gd name="T12" fmla="*/ 0 w 30"/>
                <a:gd name="T13" fmla="*/ 14 h 28"/>
                <a:gd name="T14" fmla="*/ 2 w 30"/>
                <a:gd name="T15" fmla="*/ 8 h 28"/>
                <a:gd name="T16" fmla="*/ 4 w 30"/>
                <a:gd name="T17" fmla="*/ 4 h 28"/>
                <a:gd name="T18" fmla="*/ 10 w 30"/>
                <a:gd name="T19" fmla="*/ 0 h 28"/>
                <a:gd name="T20" fmla="*/ 14 w 30"/>
                <a:gd name="T21" fmla="*/ 0 h 28"/>
                <a:gd name="T22" fmla="*/ 14 w 30"/>
                <a:gd name="T23" fmla="*/ 0 h 28"/>
                <a:gd name="T24" fmla="*/ 20 w 30"/>
                <a:gd name="T25" fmla="*/ 0 h 28"/>
                <a:gd name="T26" fmla="*/ 26 w 30"/>
                <a:gd name="T27" fmla="*/ 4 h 28"/>
                <a:gd name="T28" fmla="*/ 28 w 30"/>
                <a:gd name="T29" fmla="*/ 8 h 28"/>
                <a:gd name="T30" fmla="*/ 30 w 30"/>
                <a:gd name="T31" fmla="*/ 14 h 28"/>
                <a:gd name="T32" fmla="*/ 30 w 30"/>
                <a:gd name="T33" fmla="*/ 14 h 28"/>
                <a:gd name="T34" fmla="*/ 28 w 30"/>
                <a:gd name="T35" fmla="*/ 20 h 28"/>
                <a:gd name="T36" fmla="*/ 26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10 w 30"/>
                <a:gd name="T51" fmla="*/ 8 h 28"/>
                <a:gd name="T52" fmla="*/ 8 w 30"/>
                <a:gd name="T53" fmla="*/ 12 h 28"/>
                <a:gd name="T54" fmla="*/ 6 w 30"/>
                <a:gd name="T55" fmla="*/ 14 h 28"/>
                <a:gd name="T56" fmla="*/ 6 w 30"/>
                <a:gd name="T57" fmla="*/ 14 h 28"/>
                <a:gd name="T58" fmla="*/ 8 w 30"/>
                <a:gd name="T59" fmla="*/ 18 h 28"/>
                <a:gd name="T60" fmla="*/ 10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4 w 30"/>
                <a:gd name="T75" fmla="*/ 14 h 28"/>
                <a:gd name="T76" fmla="*/ 24 w 30"/>
                <a:gd name="T77" fmla="*/ 14 h 28"/>
                <a:gd name="T78" fmla="*/ 22 w 30"/>
                <a:gd name="T79" fmla="*/ 12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10" y="28"/>
                  </a:lnTo>
                  <a:lnTo>
                    <a:pt x="4" y="24"/>
                  </a:lnTo>
                  <a:lnTo>
                    <a:pt x="2" y="20"/>
                  </a:lnTo>
                  <a:lnTo>
                    <a:pt x="0" y="14"/>
                  </a:lnTo>
                  <a:lnTo>
                    <a:pt x="0" y="14"/>
                  </a:lnTo>
                  <a:lnTo>
                    <a:pt x="2" y="8"/>
                  </a:lnTo>
                  <a:lnTo>
                    <a:pt x="4" y="4"/>
                  </a:lnTo>
                  <a:lnTo>
                    <a:pt x="10" y="0"/>
                  </a:lnTo>
                  <a:lnTo>
                    <a:pt x="14" y="0"/>
                  </a:lnTo>
                  <a:lnTo>
                    <a:pt x="14" y="0"/>
                  </a:lnTo>
                  <a:lnTo>
                    <a:pt x="20" y="0"/>
                  </a:lnTo>
                  <a:lnTo>
                    <a:pt x="26" y="4"/>
                  </a:lnTo>
                  <a:lnTo>
                    <a:pt x="28" y="8"/>
                  </a:lnTo>
                  <a:lnTo>
                    <a:pt x="30" y="14"/>
                  </a:lnTo>
                  <a:lnTo>
                    <a:pt x="30" y="14"/>
                  </a:lnTo>
                  <a:lnTo>
                    <a:pt x="28" y="20"/>
                  </a:lnTo>
                  <a:lnTo>
                    <a:pt x="26" y="24"/>
                  </a:lnTo>
                  <a:lnTo>
                    <a:pt x="20" y="28"/>
                  </a:lnTo>
                  <a:lnTo>
                    <a:pt x="14" y="28"/>
                  </a:lnTo>
                  <a:lnTo>
                    <a:pt x="14" y="28"/>
                  </a:lnTo>
                  <a:close/>
                  <a:moveTo>
                    <a:pt x="14" y="6"/>
                  </a:moveTo>
                  <a:lnTo>
                    <a:pt x="14" y="6"/>
                  </a:lnTo>
                  <a:lnTo>
                    <a:pt x="12" y="6"/>
                  </a:lnTo>
                  <a:lnTo>
                    <a:pt x="10" y="8"/>
                  </a:lnTo>
                  <a:lnTo>
                    <a:pt x="8" y="12"/>
                  </a:lnTo>
                  <a:lnTo>
                    <a:pt x="6" y="14"/>
                  </a:lnTo>
                  <a:lnTo>
                    <a:pt x="6" y="14"/>
                  </a:lnTo>
                  <a:lnTo>
                    <a:pt x="8" y="18"/>
                  </a:lnTo>
                  <a:lnTo>
                    <a:pt x="10" y="20"/>
                  </a:lnTo>
                  <a:lnTo>
                    <a:pt x="12" y="22"/>
                  </a:lnTo>
                  <a:lnTo>
                    <a:pt x="14" y="22"/>
                  </a:lnTo>
                  <a:lnTo>
                    <a:pt x="14" y="22"/>
                  </a:lnTo>
                  <a:lnTo>
                    <a:pt x="18" y="22"/>
                  </a:lnTo>
                  <a:lnTo>
                    <a:pt x="20" y="20"/>
                  </a:lnTo>
                  <a:lnTo>
                    <a:pt x="22" y="18"/>
                  </a:lnTo>
                  <a:lnTo>
                    <a:pt x="24" y="14"/>
                  </a:lnTo>
                  <a:lnTo>
                    <a:pt x="24" y="14"/>
                  </a:lnTo>
                  <a:lnTo>
                    <a:pt x="22" y="12"/>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1" name="Freeform 238"/>
            <p:cNvSpPr>
              <a:spLocks/>
            </p:cNvSpPr>
            <p:nvPr/>
          </p:nvSpPr>
          <p:spPr bwMode="auto">
            <a:xfrm>
              <a:off x="7370763" y="34290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2" name="Freeform 239"/>
            <p:cNvSpPr>
              <a:spLocks noEditPoints="1"/>
            </p:cNvSpPr>
            <p:nvPr/>
          </p:nvSpPr>
          <p:spPr bwMode="auto">
            <a:xfrm>
              <a:off x="7367588" y="34258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3" name="グループ化 1482"/>
          <p:cNvGrpSpPr/>
          <p:nvPr/>
        </p:nvGrpSpPr>
        <p:grpSpPr>
          <a:xfrm>
            <a:off x="6177901" y="1774483"/>
            <a:ext cx="190100" cy="326195"/>
            <a:chOff x="3109913" y="1454150"/>
            <a:chExt cx="279400" cy="479425"/>
          </a:xfrm>
        </p:grpSpPr>
        <p:sp>
          <p:nvSpPr>
            <p:cNvPr id="1484" name="Freeform 240"/>
            <p:cNvSpPr>
              <a:spLocks/>
            </p:cNvSpPr>
            <p:nvPr/>
          </p:nvSpPr>
          <p:spPr bwMode="auto">
            <a:xfrm>
              <a:off x="31099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2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0 w 176"/>
                <a:gd name="T35" fmla="*/ 178 h 178"/>
                <a:gd name="T36" fmla="*/ 110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2"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0" y="178"/>
                  </a:lnTo>
                  <a:lnTo>
                    <a:pt x="110"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5" name="Freeform 241"/>
            <p:cNvSpPr>
              <a:spLocks/>
            </p:cNvSpPr>
            <p:nvPr/>
          </p:nvSpPr>
          <p:spPr bwMode="auto">
            <a:xfrm>
              <a:off x="31765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6" name="Freeform 242"/>
            <p:cNvSpPr>
              <a:spLocks/>
            </p:cNvSpPr>
            <p:nvPr/>
          </p:nvSpPr>
          <p:spPr bwMode="auto">
            <a:xfrm>
              <a:off x="32083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7" name="Freeform 243"/>
            <p:cNvSpPr>
              <a:spLocks/>
            </p:cNvSpPr>
            <p:nvPr/>
          </p:nvSpPr>
          <p:spPr bwMode="auto">
            <a:xfrm>
              <a:off x="31448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98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98"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8" name="Freeform 244"/>
            <p:cNvSpPr>
              <a:spLocks/>
            </p:cNvSpPr>
            <p:nvPr/>
          </p:nvSpPr>
          <p:spPr bwMode="auto">
            <a:xfrm>
              <a:off x="3265488" y="1670050"/>
              <a:ext cx="60325" cy="79375"/>
            </a:xfrm>
            <a:custGeom>
              <a:avLst/>
              <a:gdLst>
                <a:gd name="T0" fmla="*/ 16 w 38"/>
                <a:gd name="T1" fmla="*/ 0 h 50"/>
                <a:gd name="T2" fmla="*/ 0 w 38"/>
                <a:gd name="T3" fmla="*/ 30 h 50"/>
                <a:gd name="T4" fmla="*/ 24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4"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9" name="グループ化 1488"/>
          <p:cNvGrpSpPr/>
          <p:nvPr/>
        </p:nvGrpSpPr>
        <p:grpSpPr>
          <a:xfrm>
            <a:off x="4090152" y="1783579"/>
            <a:ext cx="282990" cy="326195"/>
            <a:chOff x="6037263" y="854075"/>
            <a:chExt cx="415925" cy="479425"/>
          </a:xfrm>
        </p:grpSpPr>
        <p:sp>
          <p:nvSpPr>
            <p:cNvPr id="1490" name="Freeform 8"/>
            <p:cNvSpPr>
              <a:spLocks/>
            </p:cNvSpPr>
            <p:nvPr/>
          </p:nvSpPr>
          <p:spPr bwMode="auto">
            <a:xfrm>
              <a:off x="6107113" y="854075"/>
              <a:ext cx="346075" cy="479425"/>
            </a:xfrm>
            <a:custGeom>
              <a:avLst/>
              <a:gdLst>
                <a:gd name="T0" fmla="*/ 180 w 218"/>
                <a:gd name="T1" fmla="*/ 0 h 302"/>
                <a:gd name="T2" fmla="*/ 174 w 218"/>
                <a:gd name="T3" fmla="*/ 0 h 302"/>
                <a:gd name="T4" fmla="*/ 46 w 218"/>
                <a:gd name="T5" fmla="*/ 0 h 302"/>
                <a:gd name="T6" fmla="*/ 38 w 218"/>
                <a:gd name="T7" fmla="*/ 0 h 302"/>
                <a:gd name="T8" fmla="*/ 38 w 218"/>
                <a:gd name="T9" fmla="*/ 0 h 302"/>
                <a:gd name="T10" fmla="*/ 30 w 218"/>
                <a:gd name="T11" fmla="*/ 0 h 302"/>
                <a:gd name="T12" fmla="*/ 24 w 218"/>
                <a:gd name="T13" fmla="*/ 2 h 302"/>
                <a:gd name="T14" fmla="*/ 18 w 218"/>
                <a:gd name="T15" fmla="*/ 6 h 302"/>
                <a:gd name="T16" fmla="*/ 12 w 218"/>
                <a:gd name="T17" fmla="*/ 12 h 302"/>
                <a:gd name="T18" fmla="*/ 8 w 218"/>
                <a:gd name="T19" fmla="*/ 16 h 302"/>
                <a:gd name="T20" fmla="*/ 4 w 218"/>
                <a:gd name="T21" fmla="*/ 24 h 302"/>
                <a:gd name="T22" fmla="*/ 2 w 218"/>
                <a:gd name="T23" fmla="*/ 30 h 302"/>
                <a:gd name="T24" fmla="*/ 0 w 218"/>
                <a:gd name="T25" fmla="*/ 38 h 302"/>
                <a:gd name="T26" fmla="*/ 0 w 218"/>
                <a:gd name="T27" fmla="*/ 264 h 302"/>
                <a:gd name="T28" fmla="*/ 0 w 218"/>
                <a:gd name="T29" fmla="*/ 264 h 302"/>
                <a:gd name="T30" fmla="*/ 2 w 218"/>
                <a:gd name="T31" fmla="*/ 272 h 302"/>
                <a:gd name="T32" fmla="*/ 4 w 218"/>
                <a:gd name="T33" fmla="*/ 278 h 302"/>
                <a:gd name="T34" fmla="*/ 8 w 218"/>
                <a:gd name="T35" fmla="*/ 286 h 302"/>
                <a:gd name="T36" fmla="*/ 12 w 218"/>
                <a:gd name="T37" fmla="*/ 290 h 302"/>
                <a:gd name="T38" fmla="*/ 18 w 218"/>
                <a:gd name="T39" fmla="*/ 296 h 302"/>
                <a:gd name="T40" fmla="*/ 24 w 218"/>
                <a:gd name="T41" fmla="*/ 298 h 302"/>
                <a:gd name="T42" fmla="*/ 30 w 218"/>
                <a:gd name="T43" fmla="*/ 302 h 302"/>
                <a:gd name="T44" fmla="*/ 38 w 218"/>
                <a:gd name="T45" fmla="*/ 302 h 302"/>
                <a:gd name="T46" fmla="*/ 46 w 218"/>
                <a:gd name="T47" fmla="*/ 302 h 302"/>
                <a:gd name="T48" fmla="*/ 174 w 218"/>
                <a:gd name="T49" fmla="*/ 302 h 302"/>
                <a:gd name="T50" fmla="*/ 180 w 218"/>
                <a:gd name="T51" fmla="*/ 302 h 302"/>
                <a:gd name="T52" fmla="*/ 180 w 218"/>
                <a:gd name="T53" fmla="*/ 302 h 302"/>
                <a:gd name="T54" fmla="*/ 188 w 218"/>
                <a:gd name="T55" fmla="*/ 302 h 302"/>
                <a:gd name="T56" fmla="*/ 196 w 218"/>
                <a:gd name="T57" fmla="*/ 298 h 302"/>
                <a:gd name="T58" fmla="*/ 202 w 218"/>
                <a:gd name="T59" fmla="*/ 296 h 302"/>
                <a:gd name="T60" fmla="*/ 208 w 218"/>
                <a:gd name="T61" fmla="*/ 290 h 302"/>
                <a:gd name="T62" fmla="*/ 212 w 218"/>
                <a:gd name="T63" fmla="*/ 286 h 302"/>
                <a:gd name="T64" fmla="*/ 216 w 218"/>
                <a:gd name="T65" fmla="*/ 278 h 302"/>
                <a:gd name="T66" fmla="*/ 218 w 218"/>
                <a:gd name="T67" fmla="*/ 272 h 302"/>
                <a:gd name="T68" fmla="*/ 218 w 218"/>
                <a:gd name="T69" fmla="*/ 264 h 302"/>
                <a:gd name="T70" fmla="*/ 218 w 218"/>
                <a:gd name="T71" fmla="*/ 38 h 302"/>
                <a:gd name="T72" fmla="*/ 218 w 218"/>
                <a:gd name="T73" fmla="*/ 38 h 302"/>
                <a:gd name="T74" fmla="*/ 218 w 218"/>
                <a:gd name="T75" fmla="*/ 30 h 302"/>
                <a:gd name="T76" fmla="*/ 216 w 218"/>
                <a:gd name="T77" fmla="*/ 24 h 302"/>
                <a:gd name="T78" fmla="*/ 212 w 218"/>
                <a:gd name="T79" fmla="*/ 16 h 302"/>
                <a:gd name="T80" fmla="*/ 208 w 218"/>
                <a:gd name="T81" fmla="*/ 12 h 302"/>
                <a:gd name="T82" fmla="*/ 202 w 218"/>
                <a:gd name="T83" fmla="*/ 6 h 302"/>
                <a:gd name="T84" fmla="*/ 196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4" y="0"/>
                  </a:lnTo>
                  <a:lnTo>
                    <a:pt x="46" y="0"/>
                  </a:lnTo>
                  <a:lnTo>
                    <a:pt x="38" y="0"/>
                  </a:lnTo>
                  <a:lnTo>
                    <a:pt x="38" y="0"/>
                  </a:lnTo>
                  <a:lnTo>
                    <a:pt x="30" y="0"/>
                  </a:lnTo>
                  <a:lnTo>
                    <a:pt x="24" y="2"/>
                  </a:lnTo>
                  <a:lnTo>
                    <a:pt x="18" y="6"/>
                  </a:lnTo>
                  <a:lnTo>
                    <a:pt x="12" y="12"/>
                  </a:lnTo>
                  <a:lnTo>
                    <a:pt x="8" y="16"/>
                  </a:lnTo>
                  <a:lnTo>
                    <a:pt x="4" y="24"/>
                  </a:lnTo>
                  <a:lnTo>
                    <a:pt x="2" y="30"/>
                  </a:lnTo>
                  <a:lnTo>
                    <a:pt x="0" y="38"/>
                  </a:lnTo>
                  <a:lnTo>
                    <a:pt x="0" y="264"/>
                  </a:lnTo>
                  <a:lnTo>
                    <a:pt x="0" y="264"/>
                  </a:lnTo>
                  <a:lnTo>
                    <a:pt x="2" y="272"/>
                  </a:lnTo>
                  <a:lnTo>
                    <a:pt x="4" y="278"/>
                  </a:lnTo>
                  <a:lnTo>
                    <a:pt x="8" y="286"/>
                  </a:lnTo>
                  <a:lnTo>
                    <a:pt x="12" y="290"/>
                  </a:lnTo>
                  <a:lnTo>
                    <a:pt x="18" y="296"/>
                  </a:lnTo>
                  <a:lnTo>
                    <a:pt x="24" y="298"/>
                  </a:lnTo>
                  <a:lnTo>
                    <a:pt x="30" y="302"/>
                  </a:lnTo>
                  <a:lnTo>
                    <a:pt x="38" y="302"/>
                  </a:lnTo>
                  <a:lnTo>
                    <a:pt x="46" y="302"/>
                  </a:lnTo>
                  <a:lnTo>
                    <a:pt x="174" y="302"/>
                  </a:lnTo>
                  <a:lnTo>
                    <a:pt x="180" y="302"/>
                  </a:lnTo>
                  <a:lnTo>
                    <a:pt x="180" y="302"/>
                  </a:lnTo>
                  <a:lnTo>
                    <a:pt x="188" y="302"/>
                  </a:lnTo>
                  <a:lnTo>
                    <a:pt x="196" y="298"/>
                  </a:lnTo>
                  <a:lnTo>
                    <a:pt x="202" y="296"/>
                  </a:lnTo>
                  <a:lnTo>
                    <a:pt x="208" y="290"/>
                  </a:lnTo>
                  <a:lnTo>
                    <a:pt x="212" y="286"/>
                  </a:lnTo>
                  <a:lnTo>
                    <a:pt x="216" y="278"/>
                  </a:lnTo>
                  <a:lnTo>
                    <a:pt x="218" y="272"/>
                  </a:lnTo>
                  <a:lnTo>
                    <a:pt x="218" y="264"/>
                  </a:lnTo>
                  <a:lnTo>
                    <a:pt x="218" y="38"/>
                  </a:lnTo>
                  <a:lnTo>
                    <a:pt x="218" y="38"/>
                  </a:lnTo>
                  <a:lnTo>
                    <a:pt x="218" y="30"/>
                  </a:lnTo>
                  <a:lnTo>
                    <a:pt x="216" y="24"/>
                  </a:lnTo>
                  <a:lnTo>
                    <a:pt x="212" y="16"/>
                  </a:lnTo>
                  <a:lnTo>
                    <a:pt x="208" y="12"/>
                  </a:lnTo>
                  <a:lnTo>
                    <a:pt x="202" y="6"/>
                  </a:lnTo>
                  <a:lnTo>
                    <a:pt x="196" y="2"/>
                  </a:lnTo>
                  <a:lnTo>
                    <a:pt x="188" y="0"/>
                  </a:lnTo>
                  <a:lnTo>
                    <a:pt x="180"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1" name="Freeform 9"/>
            <p:cNvSpPr>
              <a:spLocks/>
            </p:cNvSpPr>
            <p:nvPr/>
          </p:nvSpPr>
          <p:spPr bwMode="auto">
            <a:xfrm>
              <a:off x="6088063" y="854075"/>
              <a:ext cx="346075" cy="479425"/>
            </a:xfrm>
            <a:custGeom>
              <a:avLst/>
              <a:gdLst>
                <a:gd name="T0" fmla="*/ 180 w 218"/>
                <a:gd name="T1" fmla="*/ 0 h 302"/>
                <a:gd name="T2" fmla="*/ 172 w 218"/>
                <a:gd name="T3" fmla="*/ 0 h 302"/>
                <a:gd name="T4" fmla="*/ 44 w 218"/>
                <a:gd name="T5" fmla="*/ 0 h 302"/>
                <a:gd name="T6" fmla="*/ 38 w 218"/>
                <a:gd name="T7" fmla="*/ 0 h 302"/>
                <a:gd name="T8" fmla="*/ 38 w 218"/>
                <a:gd name="T9" fmla="*/ 0 h 302"/>
                <a:gd name="T10" fmla="*/ 30 w 218"/>
                <a:gd name="T11" fmla="*/ 0 h 302"/>
                <a:gd name="T12" fmla="*/ 22 w 218"/>
                <a:gd name="T13" fmla="*/ 2 h 302"/>
                <a:gd name="T14" fmla="*/ 16 w 218"/>
                <a:gd name="T15" fmla="*/ 6 h 302"/>
                <a:gd name="T16" fmla="*/ 10 w 218"/>
                <a:gd name="T17" fmla="*/ 12 h 302"/>
                <a:gd name="T18" fmla="*/ 6 w 218"/>
                <a:gd name="T19" fmla="*/ 16 h 302"/>
                <a:gd name="T20" fmla="*/ 2 w 218"/>
                <a:gd name="T21" fmla="*/ 24 h 302"/>
                <a:gd name="T22" fmla="*/ 0 w 218"/>
                <a:gd name="T23" fmla="*/ 30 h 302"/>
                <a:gd name="T24" fmla="*/ 0 w 218"/>
                <a:gd name="T25" fmla="*/ 38 h 302"/>
                <a:gd name="T26" fmla="*/ 0 w 218"/>
                <a:gd name="T27" fmla="*/ 264 h 302"/>
                <a:gd name="T28" fmla="*/ 0 w 218"/>
                <a:gd name="T29" fmla="*/ 264 h 302"/>
                <a:gd name="T30" fmla="*/ 0 w 218"/>
                <a:gd name="T31" fmla="*/ 272 h 302"/>
                <a:gd name="T32" fmla="*/ 2 w 218"/>
                <a:gd name="T33" fmla="*/ 278 h 302"/>
                <a:gd name="T34" fmla="*/ 6 w 218"/>
                <a:gd name="T35" fmla="*/ 286 h 302"/>
                <a:gd name="T36" fmla="*/ 10 w 218"/>
                <a:gd name="T37" fmla="*/ 290 h 302"/>
                <a:gd name="T38" fmla="*/ 16 w 218"/>
                <a:gd name="T39" fmla="*/ 296 h 302"/>
                <a:gd name="T40" fmla="*/ 22 w 218"/>
                <a:gd name="T41" fmla="*/ 298 h 302"/>
                <a:gd name="T42" fmla="*/ 30 w 218"/>
                <a:gd name="T43" fmla="*/ 302 h 302"/>
                <a:gd name="T44" fmla="*/ 38 w 218"/>
                <a:gd name="T45" fmla="*/ 302 h 302"/>
                <a:gd name="T46" fmla="*/ 44 w 218"/>
                <a:gd name="T47" fmla="*/ 302 h 302"/>
                <a:gd name="T48" fmla="*/ 172 w 218"/>
                <a:gd name="T49" fmla="*/ 302 h 302"/>
                <a:gd name="T50" fmla="*/ 180 w 218"/>
                <a:gd name="T51" fmla="*/ 302 h 302"/>
                <a:gd name="T52" fmla="*/ 180 w 218"/>
                <a:gd name="T53" fmla="*/ 302 h 302"/>
                <a:gd name="T54" fmla="*/ 188 w 218"/>
                <a:gd name="T55" fmla="*/ 302 h 302"/>
                <a:gd name="T56" fmla="*/ 194 w 218"/>
                <a:gd name="T57" fmla="*/ 298 h 302"/>
                <a:gd name="T58" fmla="*/ 200 w 218"/>
                <a:gd name="T59" fmla="*/ 296 h 302"/>
                <a:gd name="T60" fmla="*/ 206 w 218"/>
                <a:gd name="T61" fmla="*/ 290 h 302"/>
                <a:gd name="T62" fmla="*/ 210 w 218"/>
                <a:gd name="T63" fmla="*/ 286 h 302"/>
                <a:gd name="T64" fmla="*/ 214 w 218"/>
                <a:gd name="T65" fmla="*/ 278 h 302"/>
                <a:gd name="T66" fmla="*/ 216 w 218"/>
                <a:gd name="T67" fmla="*/ 272 h 302"/>
                <a:gd name="T68" fmla="*/ 218 w 218"/>
                <a:gd name="T69" fmla="*/ 264 h 302"/>
                <a:gd name="T70" fmla="*/ 218 w 218"/>
                <a:gd name="T71" fmla="*/ 38 h 302"/>
                <a:gd name="T72" fmla="*/ 218 w 218"/>
                <a:gd name="T73" fmla="*/ 38 h 302"/>
                <a:gd name="T74" fmla="*/ 216 w 218"/>
                <a:gd name="T75" fmla="*/ 30 h 302"/>
                <a:gd name="T76" fmla="*/ 214 w 218"/>
                <a:gd name="T77" fmla="*/ 24 h 302"/>
                <a:gd name="T78" fmla="*/ 210 w 218"/>
                <a:gd name="T79" fmla="*/ 16 h 302"/>
                <a:gd name="T80" fmla="*/ 206 w 218"/>
                <a:gd name="T81" fmla="*/ 12 h 302"/>
                <a:gd name="T82" fmla="*/ 200 w 218"/>
                <a:gd name="T83" fmla="*/ 6 h 302"/>
                <a:gd name="T84" fmla="*/ 194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2" y="0"/>
                  </a:lnTo>
                  <a:lnTo>
                    <a:pt x="44" y="0"/>
                  </a:lnTo>
                  <a:lnTo>
                    <a:pt x="38" y="0"/>
                  </a:lnTo>
                  <a:lnTo>
                    <a:pt x="38" y="0"/>
                  </a:lnTo>
                  <a:lnTo>
                    <a:pt x="30" y="0"/>
                  </a:lnTo>
                  <a:lnTo>
                    <a:pt x="22" y="2"/>
                  </a:lnTo>
                  <a:lnTo>
                    <a:pt x="16" y="6"/>
                  </a:lnTo>
                  <a:lnTo>
                    <a:pt x="10" y="12"/>
                  </a:lnTo>
                  <a:lnTo>
                    <a:pt x="6" y="16"/>
                  </a:lnTo>
                  <a:lnTo>
                    <a:pt x="2" y="24"/>
                  </a:lnTo>
                  <a:lnTo>
                    <a:pt x="0" y="30"/>
                  </a:lnTo>
                  <a:lnTo>
                    <a:pt x="0" y="38"/>
                  </a:lnTo>
                  <a:lnTo>
                    <a:pt x="0" y="264"/>
                  </a:lnTo>
                  <a:lnTo>
                    <a:pt x="0" y="264"/>
                  </a:lnTo>
                  <a:lnTo>
                    <a:pt x="0" y="272"/>
                  </a:lnTo>
                  <a:lnTo>
                    <a:pt x="2" y="278"/>
                  </a:lnTo>
                  <a:lnTo>
                    <a:pt x="6" y="286"/>
                  </a:lnTo>
                  <a:lnTo>
                    <a:pt x="10" y="290"/>
                  </a:lnTo>
                  <a:lnTo>
                    <a:pt x="16" y="296"/>
                  </a:lnTo>
                  <a:lnTo>
                    <a:pt x="22" y="298"/>
                  </a:lnTo>
                  <a:lnTo>
                    <a:pt x="30" y="302"/>
                  </a:lnTo>
                  <a:lnTo>
                    <a:pt x="38" y="302"/>
                  </a:lnTo>
                  <a:lnTo>
                    <a:pt x="44" y="302"/>
                  </a:lnTo>
                  <a:lnTo>
                    <a:pt x="172" y="302"/>
                  </a:lnTo>
                  <a:lnTo>
                    <a:pt x="180" y="302"/>
                  </a:lnTo>
                  <a:lnTo>
                    <a:pt x="180" y="302"/>
                  </a:lnTo>
                  <a:lnTo>
                    <a:pt x="188" y="302"/>
                  </a:lnTo>
                  <a:lnTo>
                    <a:pt x="194" y="298"/>
                  </a:lnTo>
                  <a:lnTo>
                    <a:pt x="200" y="296"/>
                  </a:lnTo>
                  <a:lnTo>
                    <a:pt x="206" y="290"/>
                  </a:lnTo>
                  <a:lnTo>
                    <a:pt x="210" y="286"/>
                  </a:lnTo>
                  <a:lnTo>
                    <a:pt x="214" y="278"/>
                  </a:lnTo>
                  <a:lnTo>
                    <a:pt x="216" y="272"/>
                  </a:lnTo>
                  <a:lnTo>
                    <a:pt x="218" y="264"/>
                  </a:lnTo>
                  <a:lnTo>
                    <a:pt x="218" y="38"/>
                  </a:lnTo>
                  <a:lnTo>
                    <a:pt x="218" y="38"/>
                  </a:lnTo>
                  <a:lnTo>
                    <a:pt x="216" y="30"/>
                  </a:lnTo>
                  <a:lnTo>
                    <a:pt x="214" y="24"/>
                  </a:lnTo>
                  <a:lnTo>
                    <a:pt x="210" y="16"/>
                  </a:lnTo>
                  <a:lnTo>
                    <a:pt x="206" y="12"/>
                  </a:lnTo>
                  <a:lnTo>
                    <a:pt x="200" y="6"/>
                  </a:lnTo>
                  <a:lnTo>
                    <a:pt x="194" y="2"/>
                  </a:lnTo>
                  <a:lnTo>
                    <a:pt x="188" y="0"/>
                  </a:lnTo>
                  <a:lnTo>
                    <a:pt x="180"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2" name="Freeform 10"/>
            <p:cNvSpPr>
              <a:spLocks/>
            </p:cNvSpPr>
            <p:nvPr/>
          </p:nvSpPr>
          <p:spPr bwMode="auto">
            <a:xfrm>
              <a:off x="6075363" y="854075"/>
              <a:ext cx="336550" cy="479425"/>
            </a:xfrm>
            <a:custGeom>
              <a:avLst/>
              <a:gdLst>
                <a:gd name="T0" fmla="*/ 38 w 212"/>
                <a:gd name="T1" fmla="*/ 0 h 302"/>
                <a:gd name="T2" fmla="*/ 30 w 212"/>
                <a:gd name="T3" fmla="*/ 0 h 302"/>
                <a:gd name="T4" fmla="*/ 18 w 212"/>
                <a:gd name="T5" fmla="*/ 6 h 302"/>
                <a:gd name="T6" fmla="*/ 8 w 212"/>
                <a:gd name="T7" fmla="*/ 16 h 302"/>
                <a:gd name="T8" fmla="*/ 2 w 212"/>
                <a:gd name="T9" fmla="*/ 30 h 302"/>
                <a:gd name="T10" fmla="*/ 0 w 212"/>
                <a:gd name="T11" fmla="*/ 64 h 302"/>
                <a:gd name="T12" fmla="*/ 12 w 212"/>
                <a:gd name="T13" fmla="*/ 64 h 302"/>
                <a:gd name="T14" fmla="*/ 26 w 212"/>
                <a:gd name="T15" fmla="*/ 70 h 302"/>
                <a:gd name="T16" fmla="*/ 30 w 212"/>
                <a:gd name="T17" fmla="*/ 76 h 302"/>
                <a:gd name="T18" fmla="*/ 32 w 212"/>
                <a:gd name="T19" fmla="*/ 84 h 302"/>
                <a:gd name="T20" fmla="*/ 26 w 212"/>
                <a:gd name="T21" fmla="*/ 98 h 302"/>
                <a:gd name="T22" fmla="*/ 20 w 212"/>
                <a:gd name="T23" fmla="*/ 102 h 302"/>
                <a:gd name="T24" fmla="*/ 0 w 212"/>
                <a:gd name="T25" fmla="*/ 104 h 302"/>
                <a:gd name="T26" fmla="*/ 12 w 212"/>
                <a:gd name="T27" fmla="*/ 130 h 302"/>
                <a:gd name="T28" fmla="*/ 20 w 212"/>
                <a:gd name="T29" fmla="*/ 132 h 302"/>
                <a:gd name="T30" fmla="*/ 26 w 212"/>
                <a:gd name="T31" fmla="*/ 136 h 302"/>
                <a:gd name="T32" fmla="*/ 32 w 212"/>
                <a:gd name="T33" fmla="*/ 150 h 302"/>
                <a:gd name="T34" fmla="*/ 30 w 212"/>
                <a:gd name="T35" fmla="*/ 158 h 302"/>
                <a:gd name="T36" fmla="*/ 26 w 212"/>
                <a:gd name="T37" fmla="*/ 166 h 302"/>
                <a:gd name="T38" fmla="*/ 12 w 212"/>
                <a:gd name="T39" fmla="*/ 170 h 302"/>
                <a:gd name="T40" fmla="*/ 0 w 212"/>
                <a:gd name="T41" fmla="*/ 198 h 302"/>
                <a:gd name="T42" fmla="*/ 12 w 212"/>
                <a:gd name="T43" fmla="*/ 198 h 302"/>
                <a:gd name="T44" fmla="*/ 26 w 212"/>
                <a:gd name="T45" fmla="*/ 204 h 302"/>
                <a:gd name="T46" fmla="*/ 30 w 212"/>
                <a:gd name="T47" fmla="*/ 210 h 302"/>
                <a:gd name="T48" fmla="*/ 32 w 212"/>
                <a:gd name="T49" fmla="*/ 218 h 302"/>
                <a:gd name="T50" fmla="*/ 26 w 212"/>
                <a:gd name="T51" fmla="*/ 232 h 302"/>
                <a:gd name="T52" fmla="*/ 20 w 212"/>
                <a:gd name="T53" fmla="*/ 238 h 302"/>
                <a:gd name="T54" fmla="*/ 0 w 212"/>
                <a:gd name="T55" fmla="*/ 238 h 302"/>
                <a:gd name="T56" fmla="*/ 0 w 212"/>
                <a:gd name="T57" fmla="*/ 264 h 302"/>
                <a:gd name="T58" fmla="*/ 4 w 212"/>
                <a:gd name="T59" fmla="*/ 278 h 302"/>
                <a:gd name="T60" fmla="*/ 12 w 212"/>
                <a:gd name="T61" fmla="*/ 290 h 302"/>
                <a:gd name="T62" fmla="*/ 24 w 212"/>
                <a:gd name="T63" fmla="*/ 298 h 302"/>
                <a:gd name="T64" fmla="*/ 38 w 212"/>
                <a:gd name="T65" fmla="*/ 302 h 302"/>
                <a:gd name="T66" fmla="*/ 174 w 212"/>
                <a:gd name="T67" fmla="*/ 302 h 302"/>
                <a:gd name="T68" fmla="*/ 188 w 212"/>
                <a:gd name="T69" fmla="*/ 298 h 302"/>
                <a:gd name="T70" fmla="*/ 200 w 212"/>
                <a:gd name="T71" fmla="*/ 290 h 302"/>
                <a:gd name="T72" fmla="*/ 210 w 212"/>
                <a:gd name="T73" fmla="*/ 278 h 302"/>
                <a:gd name="T74" fmla="*/ 212 w 212"/>
                <a:gd name="T75" fmla="*/ 264 h 302"/>
                <a:gd name="T76" fmla="*/ 212 w 212"/>
                <a:gd name="T77" fmla="*/ 38 h 302"/>
                <a:gd name="T78" fmla="*/ 210 w 212"/>
                <a:gd name="T79" fmla="*/ 24 h 302"/>
                <a:gd name="T80" fmla="*/ 200 w 212"/>
                <a:gd name="T81" fmla="*/ 12 h 302"/>
                <a:gd name="T82" fmla="*/ 188 w 212"/>
                <a:gd name="T83" fmla="*/ 2 h 302"/>
                <a:gd name="T84" fmla="*/ 174 w 212"/>
                <a:gd name="T8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2" h="302">
                  <a:moveTo>
                    <a:pt x="174" y="0"/>
                  </a:moveTo>
                  <a:lnTo>
                    <a:pt x="38" y="0"/>
                  </a:lnTo>
                  <a:lnTo>
                    <a:pt x="38" y="0"/>
                  </a:lnTo>
                  <a:lnTo>
                    <a:pt x="30" y="0"/>
                  </a:lnTo>
                  <a:lnTo>
                    <a:pt x="24" y="2"/>
                  </a:lnTo>
                  <a:lnTo>
                    <a:pt x="18" y="6"/>
                  </a:lnTo>
                  <a:lnTo>
                    <a:pt x="12" y="12"/>
                  </a:lnTo>
                  <a:lnTo>
                    <a:pt x="8" y="16"/>
                  </a:lnTo>
                  <a:lnTo>
                    <a:pt x="4" y="24"/>
                  </a:lnTo>
                  <a:lnTo>
                    <a:pt x="2" y="30"/>
                  </a:lnTo>
                  <a:lnTo>
                    <a:pt x="0" y="38"/>
                  </a:lnTo>
                  <a:lnTo>
                    <a:pt x="0" y="64"/>
                  </a:lnTo>
                  <a:lnTo>
                    <a:pt x="12" y="64"/>
                  </a:lnTo>
                  <a:lnTo>
                    <a:pt x="12" y="64"/>
                  </a:lnTo>
                  <a:lnTo>
                    <a:pt x="20" y="64"/>
                  </a:lnTo>
                  <a:lnTo>
                    <a:pt x="26" y="70"/>
                  </a:lnTo>
                  <a:lnTo>
                    <a:pt x="26" y="70"/>
                  </a:lnTo>
                  <a:lnTo>
                    <a:pt x="30" y="76"/>
                  </a:lnTo>
                  <a:lnTo>
                    <a:pt x="32" y="84"/>
                  </a:lnTo>
                  <a:lnTo>
                    <a:pt x="32" y="84"/>
                  </a:lnTo>
                  <a:lnTo>
                    <a:pt x="30" y="90"/>
                  </a:lnTo>
                  <a:lnTo>
                    <a:pt x="26" y="98"/>
                  </a:lnTo>
                  <a:lnTo>
                    <a:pt x="26" y="98"/>
                  </a:lnTo>
                  <a:lnTo>
                    <a:pt x="20" y="102"/>
                  </a:lnTo>
                  <a:lnTo>
                    <a:pt x="12" y="104"/>
                  </a:lnTo>
                  <a:lnTo>
                    <a:pt x="0" y="104"/>
                  </a:lnTo>
                  <a:lnTo>
                    <a:pt x="0" y="130"/>
                  </a:lnTo>
                  <a:lnTo>
                    <a:pt x="12" y="130"/>
                  </a:lnTo>
                  <a:lnTo>
                    <a:pt x="12" y="130"/>
                  </a:lnTo>
                  <a:lnTo>
                    <a:pt x="20" y="132"/>
                  </a:lnTo>
                  <a:lnTo>
                    <a:pt x="26" y="136"/>
                  </a:lnTo>
                  <a:lnTo>
                    <a:pt x="26" y="136"/>
                  </a:lnTo>
                  <a:lnTo>
                    <a:pt x="30" y="144"/>
                  </a:lnTo>
                  <a:lnTo>
                    <a:pt x="32" y="150"/>
                  </a:lnTo>
                  <a:lnTo>
                    <a:pt x="32" y="150"/>
                  </a:lnTo>
                  <a:lnTo>
                    <a:pt x="30" y="158"/>
                  </a:lnTo>
                  <a:lnTo>
                    <a:pt x="26" y="166"/>
                  </a:lnTo>
                  <a:lnTo>
                    <a:pt x="26" y="166"/>
                  </a:lnTo>
                  <a:lnTo>
                    <a:pt x="20" y="170"/>
                  </a:lnTo>
                  <a:lnTo>
                    <a:pt x="12" y="170"/>
                  </a:lnTo>
                  <a:lnTo>
                    <a:pt x="0" y="170"/>
                  </a:lnTo>
                  <a:lnTo>
                    <a:pt x="0" y="198"/>
                  </a:lnTo>
                  <a:lnTo>
                    <a:pt x="12" y="198"/>
                  </a:lnTo>
                  <a:lnTo>
                    <a:pt x="12" y="198"/>
                  </a:lnTo>
                  <a:lnTo>
                    <a:pt x="20" y="200"/>
                  </a:lnTo>
                  <a:lnTo>
                    <a:pt x="26" y="204"/>
                  </a:lnTo>
                  <a:lnTo>
                    <a:pt x="26" y="204"/>
                  </a:lnTo>
                  <a:lnTo>
                    <a:pt x="30" y="210"/>
                  </a:lnTo>
                  <a:lnTo>
                    <a:pt x="32" y="218"/>
                  </a:lnTo>
                  <a:lnTo>
                    <a:pt x="32" y="218"/>
                  </a:lnTo>
                  <a:lnTo>
                    <a:pt x="30" y="226"/>
                  </a:lnTo>
                  <a:lnTo>
                    <a:pt x="26" y="232"/>
                  </a:lnTo>
                  <a:lnTo>
                    <a:pt x="26" y="232"/>
                  </a:lnTo>
                  <a:lnTo>
                    <a:pt x="20" y="238"/>
                  </a:lnTo>
                  <a:lnTo>
                    <a:pt x="12" y="238"/>
                  </a:lnTo>
                  <a:lnTo>
                    <a:pt x="0" y="238"/>
                  </a:lnTo>
                  <a:lnTo>
                    <a:pt x="0" y="264"/>
                  </a:lnTo>
                  <a:lnTo>
                    <a:pt x="0" y="264"/>
                  </a:lnTo>
                  <a:lnTo>
                    <a:pt x="2" y="272"/>
                  </a:lnTo>
                  <a:lnTo>
                    <a:pt x="4" y="278"/>
                  </a:lnTo>
                  <a:lnTo>
                    <a:pt x="8" y="286"/>
                  </a:lnTo>
                  <a:lnTo>
                    <a:pt x="12" y="290"/>
                  </a:lnTo>
                  <a:lnTo>
                    <a:pt x="18" y="296"/>
                  </a:lnTo>
                  <a:lnTo>
                    <a:pt x="24" y="298"/>
                  </a:lnTo>
                  <a:lnTo>
                    <a:pt x="30" y="302"/>
                  </a:lnTo>
                  <a:lnTo>
                    <a:pt x="38" y="302"/>
                  </a:lnTo>
                  <a:lnTo>
                    <a:pt x="174" y="302"/>
                  </a:lnTo>
                  <a:lnTo>
                    <a:pt x="174" y="302"/>
                  </a:lnTo>
                  <a:lnTo>
                    <a:pt x="182" y="302"/>
                  </a:lnTo>
                  <a:lnTo>
                    <a:pt x="188" y="298"/>
                  </a:lnTo>
                  <a:lnTo>
                    <a:pt x="196" y="296"/>
                  </a:lnTo>
                  <a:lnTo>
                    <a:pt x="200" y="290"/>
                  </a:lnTo>
                  <a:lnTo>
                    <a:pt x="206" y="286"/>
                  </a:lnTo>
                  <a:lnTo>
                    <a:pt x="210" y="278"/>
                  </a:lnTo>
                  <a:lnTo>
                    <a:pt x="212" y="272"/>
                  </a:lnTo>
                  <a:lnTo>
                    <a:pt x="212" y="264"/>
                  </a:lnTo>
                  <a:lnTo>
                    <a:pt x="212" y="38"/>
                  </a:lnTo>
                  <a:lnTo>
                    <a:pt x="212" y="38"/>
                  </a:lnTo>
                  <a:lnTo>
                    <a:pt x="212" y="30"/>
                  </a:lnTo>
                  <a:lnTo>
                    <a:pt x="210" y="24"/>
                  </a:lnTo>
                  <a:lnTo>
                    <a:pt x="206" y="16"/>
                  </a:lnTo>
                  <a:lnTo>
                    <a:pt x="200" y="12"/>
                  </a:lnTo>
                  <a:lnTo>
                    <a:pt x="196" y="6"/>
                  </a:lnTo>
                  <a:lnTo>
                    <a:pt x="188" y="2"/>
                  </a:lnTo>
                  <a:lnTo>
                    <a:pt x="182" y="0"/>
                  </a:lnTo>
                  <a:lnTo>
                    <a:pt x="174" y="0"/>
                  </a:lnTo>
                  <a:lnTo>
                    <a:pt x="1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3" name="Freeform 11"/>
            <p:cNvSpPr>
              <a:spLocks/>
            </p:cNvSpPr>
            <p:nvPr/>
          </p:nvSpPr>
          <p:spPr bwMode="auto">
            <a:xfrm>
              <a:off x="6037263" y="11811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4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4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4"/>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4"/>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4" name="Freeform 245"/>
            <p:cNvSpPr>
              <a:spLocks/>
            </p:cNvSpPr>
            <p:nvPr/>
          </p:nvSpPr>
          <p:spPr bwMode="auto">
            <a:xfrm>
              <a:off x="6186488" y="965200"/>
              <a:ext cx="114300" cy="111125"/>
            </a:xfrm>
            <a:custGeom>
              <a:avLst/>
              <a:gdLst>
                <a:gd name="T0" fmla="*/ 72 w 72"/>
                <a:gd name="T1" fmla="*/ 36 h 70"/>
                <a:gd name="T2" fmla="*/ 72 w 72"/>
                <a:gd name="T3" fmla="*/ 36 h 70"/>
                <a:gd name="T4" fmla="*/ 72 w 72"/>
                <a:gd name="T5" fmla="*/ 42 h 70"/>
                <a:gd name="T6" fmla="*/ 70 w 72"/>
                <a:gd name="T7" fmla="*/ 48 h 70"/>
                <a:gd name="T8" fmla="*/ 66 w 72"/>
                <a:gd name="T9" fmla="*/ 54 h 70"/>
                <a:gd name="T10" fmla="*/ 62 w 72"/>
                <a:gd name="T11" fmla="*/ 60 h 70"/>
                <a:gd name="T12" fmla="*/ 56 w 72"/>
                <a:gd name="T13" fmla="*/ 64 h 70"/>
                <a:gd name="T14" fmla="*/ 50 w 72"/>
                <a:gd name="T15" fmla="*/ 68 h 70"/>
                <a:gd name="T16" fmla="*/ 44 w 72"/>
                <a:gd name="T17" fmla="*/ 70 h 70"/>
                <a:gd name="T18" fmla="*/ 36 w 72"/>
                <a:gd name="T19" fmla="*/ 70 h 70"/>
                <a:gd name="T20" fmla="*/ 36 w 72"/>
                <a:gd name="T21" fmla="*/ 70 h 70"/>
                <a:gd name="T22" fmla="*/ 30 w 72"/>
                <a:gd name="T23" fmla="*/ 70 h 70"/>
                <a:gd name="T24" fmla="*/ 22 w 72"/>
                <a:gd name="T25" fmla="*/ 68 h 70"/>
                <a:gd name="T26" fmla="*/ 16 w 72"/>
                <a:gd name="T27" fmla="*/ 64 h 70"/>
                <a:gd name="T28" fmla="*/ 12 w 72"/>
                <a:gd name="T29" fmla="*/ 60 h 70"/>
                <a:gd name="T30" fmla="*/ 6 w 72"/>
                <a:gd name="T31" fmla="*/ 54 h 70"/>
                <a:gd name="T32" fmla="*/ 4 w 72"/>
                <a:gd name="T33" fmla="*/ 48 h 70"/>
                <a:gd name="T34" fmla="*/ 2 w 72"/>
                <a:gd name="T35" fmla="*/ 42 h 70"/>
                <a:gd name="T36" fmla="*/ 0 w 72"/>
                <a:gd name="T37" fmla="*/ 36 h 70"/>
                <a:gd name="T38" fmla="*/ 0 w 72"/>
                <a:gd name="T39" fmla="*/ 36 h 70"/>
                <a:gd name="T40" fmla="*/ 2 w 72"/>
                <a:gd name="T41" fmla="*/ 28 h 70"/>
                <a:gd name="T42" fmla="*/ 4 w 72"/>
                <a:gd name="T43" fmla="*/ 22 h 70"/>
                <a:gd name="T44" fmla="*/ 6 w 72"/>
                <a:gd name="T45" fmla="*/ 16 h 70"/>
                <a:gd name="T46" fmla="*/ 12 w 72"/>
                <a:gd name="T47" fmla="*/ 10 h 70"/>
                <a:gd name="T48" fmla="*/ 16 w 72"/>
                <a:gd name="T49" fmla="*/ 6 h 70"/>
                <a:gd name="T50" fmla="*/ 22 w 72"/>
                <a:gd name="T51" fmla="*/ 2 h 70"/>
                <a:gd name="T52" fmla="*/ 30 w 72"/>
                <a:gd name="T53" fmla="*/ 0 h 70"/>
                <a:gd name="T54" fmla="*/ 36 w 72"/>
                <a:gd name="T55" fmla="*/ 0 h 70"/>
                <a:gd name="T56" fmla="*/ 36 w 72"/>
                <a:gd name="T57" fmla="*/ 0 h 70"/>
                <a:gd name="T58" fmla="*/ 44 w 72"/>
                <a:gd name="T59" fmla="*/ 0 h 70"/>
                <a:gd name="T60" fmla="*/ 50 w 72"/>
                <a:gd name="T61" fmla="*/ 2 h 70"/>
                <a:gd name="T62" fmla="*/ 56 w 72"/>
                <a:gd name="T63" fmla="*/ 6 h 70"/>
                <a:gd name="T64" fmla="*/ 62 w 72"/>
                <a:gd name="T65" fmla="*/ 10 h 70"/>
                <a:gd name="T66" fmla="*/ 66 w 72"/>
                <a:gd name="T67" fmla="*/ 16 h 70"/>
                <a:gd name="T68" fmla="*/ 70 w 72"/>
                <a:gd name="T69" fmla="*/ 22 h 70"/>
                <a:gd name="T70" fmla="*/ 72 w 72"/>
                <a:gd name="T71" fmla="*/ 28 h 70"/>
                <a:gd name="T72" fmla="*/ 72 w 72"/>
                <a:gd name="T73" fmla="*/ 36 h 70"/>
                <a:gd name="T74" fmla="*/ 72 w 72"/>
                <a:gd name="T7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0">
                  <a:moveTo>
                    <a:pt x="72" y="36"/>
                  </a:moveTo>
                  <a:lnTo>
                    <a:pt x="72" y="36"/>
                  </a:lnTo>
                  <a:lnTo>
                    <a:pt x="72" y="42"/>
                  </a:lnTo>
                  <a:lnTo>
                    <a:pt x="70" y="48"/>
                  </a:lnTo>
                  <a:lnTo>
                    <a:pt x="66" y="54"/>
                  </a:lnTo>
                  <a:lnTo>
                    <a:pt x="62" y="60"/>
                  </a:lnTo>
                  <a:lnTo>
                    <a:pt x="56" y="64"/>
                  </a:lnTo>
                  <a:lnTo>
                    <a:pt x="50" y="68"/>
                  </a:lnTo>
                  <a:lnTo>
                    <a:pt x="44" y="70"/>
                  </a:lnTo>
                  <a:lnTo>
                    <a:pt x="36" y="70"/>
                  </a:lnTo>
                  <a:lnTo>
                    <a:pt x="36" y="70"/>
                  </a:lnTo>
                  <a:lnTo>
                    <a:pt x="30" y="70"/>
                  </a:lnTo>
                  <a:lnTo>
                    <a:pt x="22" y="68"/>
                  </a:lnTo>
                  <a:lnTo>
                    <a:pt x="16" y="64"/>
                  </a:lnTo>
                  <a:lnTo>
                    <a:pt x="12" y="60"/>
                  </a:lnTo>
                  <a:lnTo>
                    <a:pt x="6" y="54"/>
                  </a:lnTo>
                  <a:lnTo>
                    <a:pt x="4" y="48"/>
                  </a:lnTo>
                  <a:lnTo>
                    <a:pt x="2" y="42"/>
                  </a:lnTo>
                  <a:lnTo>
                    <a:pt x="0" y="36"/>
                  </a:lnTo>
                  <a:lnTo>
                    <a:pt x="0" y="36"/>
                  </a:lnTo>
                  <a:lnTo>
                    <a:pt x="2" y="28"/>
                  </a:lnTo>
                  <a:lnTo>
                    <a:pt x="4" y="22"/>
                  </a:lnTo>
                  <a:lnTo>
                    <a:pt x="6" y="16"/>
                  </a:lnTo>
                  <a:lnTo>
                    <a:pt x="12" y="10"/>
                  </a:lnTo>
                  <a:lnTo>
                    <a:pt x="16" y="6"/>
                  </a:lnTo>
                  <a:lnTo>
                    <a:pt x="22" y="2"/>
                  </a:lnTo>
                  <a:lnTo>
                    <a:pt x="30" y="0"/>
                  </a:lnTo>
                  <a:lnTo>
                    <a:pt x="36" y="0"/>
                  </a:lnTo>
                  <a:lnTo>
                    <a:pt x="36" y="0"/>
                  </a:lnTo>
                  <a:lnTo>
                    <a:pt x="44" y="0"/>
                  </a:lnTo>
                  <a:lnTo>
                    <a:pt x="50" y="2"/>
                  </a:lnTo>
                  <a:lnTo>
                    <a:pt x="56" y="6"/>
                  </a:lnTo>
                  <a:lnTo>
                    <a:pt x="62" y="10"/>
                  </a:lnTo>
                  <a:lnTo>
                    <a:pt x="66" y="16"/>
                  </a:lnTo>
                  <a:lnTo>
                    <a:pt x="70" y="22"/>
                  </a:lnTo>
                  <a:lnTo>
                    <a:pt x="72" y="28"/>
                  </a:lnTo>
                  <a:lnTo>
                    <a:pt x="72" y="36"/>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5" name="Freeform 246"/>
            <p:cNvSpPr>
              <a:spLocks/>
            </p:cNvSpPr>
            <p:nvPr/>
          </p:nvSpPr>
          <p:spPr bwMode="auto">
            <a:xfrm>
              <a:off x="6170613" y="1079500"/>
              <a:ext cx="146050" cy="142875"/>
            </a:xfrm>
            <a:custGeom>
              <a:avLst/>
              <a:gdLst>
                <a:gd name="T0" fmla="*/ 0 w 92"/>
                <a:gd name="T1" fmla="*/ 90 h 90"/>
                <a:gd name="T2" fmla="*/ 0 w 92"/>
                <a:gd name="T3" fmla="*/ 90 h 90"/>
                <a:gd name="T4" fmla="*/ 2 w 92"/>
                <a:gd name="T5" fmla="*/ 72 h 90"/>
                <a:gd name="T6" fmla="*/ 4 w 92"/>
                <a:gd name="T7" fmla="*/ 56 h 90"/>
                <a:gd name="T8" fmla="*/ 8 w 92"/>
                <a:gd name="T9" fmla="*/ 40 h 90"/>
                <a:gd name="T10" fmla="*/ 14 w 92"/>
                <a:gd name="T11" fmla="*/ 26 h 90"/>
                <a:gd name="T12" fmla="*/ 20 w 92"/>
                <a:gd name="T13" fmla="*/ 16 h 90"/>
                <a:gd name="T14" fmla="*/ 28 w 92"/>
                <a:gd name="T15" fmla="*/ 8 h 90"/>
                <a:gd name="T16" fmla="*/ 38 w 92"/>
                <a:gd name="T17" fmla="*/ 2 h 90"/>
                <a:gd name="T18" fmla="*/ 46 w 92"/>
                <a:gd name="T19" fmla="*/ 0 h 90"/>
                <a:gd name="T20" fmla="*/ 46 w 92"/>
                <a:gd name="T21" fmla="*/ 0 h 90"/>
                <a:gd name="T22" fmla="*/ 56 w 92"/>
                <a:gd name="T23" fmla="*/ 2 h 90"/>
                <a:gd name="T24" fmla="*/ 64 w 92"/>
                <a:gd name="T25" fmla="*/ 8 h 90"/>
                <a:gd name="T26" fmla="*/ 72 w 92"/>
                <a:gd name="T27" fmla="*/ 16 h 90"/>
                <a:gd name="T28" fmla="*/ 78 w 92"/>
                <a:gd name="T29" fmla="*/ 26 h 90"/>
                <a:gd name="T30" fmla="*/ 84 w 92"/>
                <a:gd name="T31" fmla="*/ 40 h 90"/>
                <a:gd name="T32" fmla="*/ 88 w 92"/>
                <a:gd name="T33" fmla="*/ 56 h 90"/>
                <a:gd name="T34" fmla="*/ 92 w 92"/>
                <a:gd name="T35" fmla="*/ 72 h 90"/>
                <a:gd name="T36" fmla="*/ 92 w 92"/>
                <a:gd name="T37" fmla="*/ 90 h 90"/>
                <a:gd name="T38" fmla="*/ 0 w 92"/>
                <a:gd name="T3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90">
                  <a:moveTo>
                    <a:pt x="0" y="90"/>
                  </a:moveTo>
                  <a:lnTo>
                    <a:pt x="0" y="90"/>
                  </a:lnTo>
                  <a:lnTo>
                    <a:pt x="2" y="72"/>
                  </a:lnTo>
                  <a:lnTo>
                    <a:pt x="4" y="56"/>
                  </a:lnTo>
                  <a:lnTo>
                    <a:pt x="8" y="40"/>
                  </a:lnTo>
                  <a:lnTo>
                    <a:pt x="14" y="26"/>
                  </a:lnTo>
                  <a:lnTo>
                    <a:pt x="20" y="16"/>
                  </a:lnTo>
                  <a:lnTo>
                    <a:pt x="28" y="8"/>
                  </a:lnTo>
                  <a:lnTo>
                    <a:pt x="38" y="2"/>
                  </a:lnTo>
                  <a:lnTo>
                    <a:pt x="46" y="0"/>
                  </a:lnTo>
                  <a:lnTo>
                    <a:pt x="46" y="0"/>
                  </a:lnTo>
                  <a:lnTo>
                    <a:pt x="56" y="2"/>
                  </a:lnTo>
                  <a:lnTo>
                    <a:pt x="64" y="8"/>
                  </a:lnTo>
                  <a:lnTo>
                    <a:pt x="72" y="16"/>
                  </a:lnTo>
                  <a:lnTo>
                    <a:pt x="78" y="26"/>
                  </a:lnTo>
                  <a:lnTo>
                    <a:pt x="84" y="40"/>
                  </a:lnTo>
                  <a:lnTo>
                    <a:pt x="88" y="56"/>
                  </a:lnTo>
                  <a:lnTo>
                    <a:pt x="92" y="72"/>
                  </a:lnTo>
                  <a:lnTo>
                    <a:pt x="92"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6" name="Freeform 247"/>
            <p:cNvSpPr>
              <a:spLocks/>
            </p:cNvSpPr>
            <p:nvPr/>
          </p:nvSpPr>
          <p:spPr bwMode="auto">
            <a:xfrm>
              <a:off x="6037263" y="107315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7" name="Freeform 248"/>
            <p:cNvSpPr>
              <a:spLocks/>
            </p:cNvSpPr>
            <p:nvPr/>
          </p:nvSpPr>
          <p:spPr bwMode="auto">
            <a:xfrm>
              <a:off x="6037263" y="9652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4 h 26"/>
                <a:gd name="T18" fmla="*/ 0 w 50"/>
                <a:gd name="T19" fmla="*/ 14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4 h 26"/>
                <a:gd name="T46" fmla="*/ 50 w 50"/>
                <a:gd name="T47" fmla="*/ 14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4"/>
                  </a:lnTo>
                  <a:lnTo>
                    <a:pt x="0" y="14"/>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4"/>
                  </a:lnTo>
                  <a:lnTo>
                    <a:pt x="50" y="14"/>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98" name="グループ化 1497"/>
          <p:cNvGrpSpPr/>
          <p:nvPr/>
        </p:nvGrpSpPr>
        <p:grpSpPr>
          <a:xfrm>
            <a:off x="6933981" y="1774483"/>
            <a:ext cx="308912" cy="326195"/>
            <a:chOff x="4221163" y="1454150"/>
            <a:chExt cx="454025" cy="479425"/>
          </a:xfrm>
        </p:grpSpPr>
        <p:sp>
          <p:nvSpPr>
            <p:cNvPr id="1499" name="Freeform 249"/>
            <p:cNvSpPr>
              <a:spLocks/>
            </p:cNvSpPr>
            <p:nvPr/>
          </p:nvSpPr>
          <p:spPr bwMode="auto">
            <a:xfrm>
              <a:off x="422116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0" name="Freeform 250"/>
            <p:cNvSpPr>
              <a:spLocks/>
            </p:cNvSpPr>
            <p:nvPr/>
          </p:nvSpPr>
          <p:spPr bwMode="auto">
            <a:xfrm>
              <a:off x="430688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1" name="Freeform 251"/>
            <p:cNvSpPr>
              <a:spLocks/>
            </p:cNvSpPr>
            <p:nvPr/>
          </p:nvSpPr>
          <p:spPr bwMode="auto">
            <a:xfrm>
              <a:off x="444658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2" name="Freeform 252"/>
            <p:cNvSpPr>
              <a:spLocks/>
            </p:cNvSpPr>
            <p:nvPr/>
          </p:nvSpPr>
          <p:spPr bwMode="auto">
            <a:xfrm>
              <a:off x="432911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3" name="Freeform 253"/>
            <p:cNvSpPr>
              <a:spLocks/>
            </p:cNvSpPr>
            <p:nvPr/>
          </p:nvSpPr>
          <p:spPr bwMode="auto">
            <a:xfrm>
              <a:off x="434181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4" name="Freeform 254"/>
            <p:cNvSpPr>
              <a:spLocks/>
            </p:cNvSpPr>
            <p:nvPr/>
          </p:nvSpPr>
          <p:spPr bwMode="auto">
            <a:xfrm>
              <a:off x="440848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5" name="Freeform 255"/>
            <p:cNvSpPr>
              <a:spLocks/>
            </p:cNvSpPr>
            <p:nvPr/>
          </p:nvSpPr>
          <p:spPr bwMode="auto">
            <a:xfrm>
              <a:off x="4373563" y="1562100"/>
              <a:ext cx="149225" cy="53975"/>
            </a:xfrm>
            <a:custGeom>
              <a:avLst/>
              <a:gdLst>
                <a:gd name="T0" fmla="*/ 80 w 94"/>
                <a:gd name="T1" fmla="*/ 4 h 34"/>
                <a:gd name="T2" fmla="*/ 80 w 94"/>
                <a:gd name="T3" fmla="*/ 4 h 34"/>
                <a:gd name="T4" fmla="*/ 76 w 94"/>
                <a:gd name="T5" fmla="*/ 2 h 34"/>
                <a:gd name="T6" fmla="*/ 70 w 94"/>
                <a:gd name="T7" fmla="*/ 0 h 34"/>
                <a:gd name="T8" fmla="*/ 60 w 94"/>
                <a:gd name="T9" fmla="*/ 0 h 34"/>
                <a:gd name="T10" fmla="*/ 46 w 94"/>
                <a:gd name="T11" fmla="*/ 4 h 34"/>
                <a:gd name="T12" fmla="*/ 46 w 94"/>
                <a:gd name="T13" fmla="*/ 4 h 34"/>
                <a:gd name="T14" fmla="*/ 34 w 94"/>
                <a:gd name="T15" fmla="*/ 0 h 34"/>
                <a:gd name="T16" fmla="*/ 24 w 94"/>
                <a:gd name="T17" fmla="*/ 0 h 34"/>
                <a:gd name="T18" fmla="*/ 18 w 94"/>
                <a:gd name="T19" fmla="*/ 2 h 34"/>
                <a:gd name="T20" fmla="*/ 14 w 94"/>
                <a:gd name="T21" fmla="*/ 4 h 34"/>
                <a:gd name="T22" fmla="*/ 14 w 94"/>
                <a:gd name="T23" fmla="*/ 4 h 34"/>
                <a:gd name="T24" fmla="*/ 12 w 94"/>
                <a:gd name="T25" fmla="*/ 8 h 34"/>
                <a:gd name="T26" fmla="*/ 10 w 94"/>
                <a:gd name="T27" fmla="*/ 10 h 34"/>
                <a:gd name="T28" fmla="*/ 8 w 94"/>
                <a:gd name="T29" fmla="*/ 18 h 34"/>
                <a:gd name="T30" fmla="*/ 6 w 94"/>
                <a:gd name="T31" fmla="*/ 24 h 34"/>
                <a:gd name="T32" fmla="*/ 4 w 94"/>
                <a:gd name="T33" fmla="*/ 28 h 34"/>
                <a:gd name="T34" fmla="*/ 0 w 94"/>
                <a:gd name="T35" fmla="*/ 30 h 34"/>
                <a:gd name="T36" fmla="*/ 0 w 94"/>
                <a:gd name="T37" fmla="*/ 30 h 34"/>
                <a:gd name="T38" fmla="*/ 6 w 94"/>
                <a:gd name="T39" fmla="*/ 32 h 34"/>
                <a:gd name="T40" fmla="*/ 18 w 94"/>
                <a:gd name="T41" fmla="*/ 34 h 34"/>
                <a:gd name="T42" fmla="*/ 26 w 94"/>
                <a:gd name="T43" fmla="*/ 32 h 34"/>
                <a:gd name="T44" fmla="*/ 34 w 94"/>
                <a:gd name="T45" fmla="*/ 32 h 34"/>
                <a:gd name="T46" fmla="*/ 42 w 94"/>
                <a:gd name="T47" fmla="*/ 28 h 34"/>
                <a:gd name="T48" fmla="*/ 46 w 94"/>
                <a:gd name="T49" fmla="*/ 22 h 34"/>
                <a:gd name="T50" fmla="*/ 46 w 94"/>
                <a:gd name="T51" fmla="*/ 22 h 34"/>
                <a:gd name="T52" fmla="*/ 52 w 94"/>
                <a:gd name="T53" fmla="*/ 28 h 34"/>
                <a:gd name="T54" fmla="*/ 60 w 94"/>
                <a:gd name="T55" fmla="*/ 32 h 34"/>
                <a:gd name="T56" fmla="*/ 68 w 94"/>
                <a:gd name="T57" fmla="*/ 32 h 34"/>
                <a:gd name="T58" fmla="*/ 74 w 94"/>
                <a:gd name="T59" fmla="*/ 34 h 34"/>
                <a:gd name="T60" fmla="*/ 88 w 94"/>
                <a:gd name="T61" fmla="*/ 32 h 34"/>
                <a:gd name="T62" fmla="*/ 94 w 94"/>
                <a:gd name="T63" fmla="*/ 30 h 34"/>
                <a:gd name="T64" fmla="*/ 94 w 94"/>
                <a:gd name="T65" fmla="*/ 30 h 34"/>
                <a:gd name="T66" fmla="*/ 90 w 94"/>
                <a:gd name="T67" fmla="*/ 28 h 34"/>
                <a:gd name="T68" fmla="*/ 88 w 94"/>
                <a:gd name="T69" fmla="*/ 24 h 34"/>
                <a:gd name="T70" fmla="*/ 86 w 94"/>
                <a:gd name="T71" fmla="*/ 18 h 34"/>
                <a:gd name="T72" fmla="*/ 84 w 94"/>
                <a:gd name="T73" fmla="*/ 10 h 34"/>
                <a:gd name="T74" fmla="*/ 82 w 94"/>
                <a:gd name="T75" fmla="*/ 8 h 34"/>
                <a:gd name="T76" fmla="*/ 80 w 94"/>
                <a:gd name="T77" fmla="*/ 4 h 34"/>
                <a:gd name="T78" fmla="*/ 80 w 94"/>
                <a:gd name="T7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34">
                  <a:moveTo>
                    <a:pt x="80" y="4"/>
                  </a:moveTo>
                  <a:lnTo>
                    <a:pt x="80" y="4"/>
                  </a:lnTo>
                  <a:lnTo>
                    <a:pt x="76" y="2"/>
                  </a:lnTo>
                  <a:lnTo>
                    <a:pt x="70" y="0"/>
                  </a:lnTo>
                  <a:lnTo>
                    <a:pt x="60" y="0"/>
                  </a:lnTo>
                  <a:lnTo>
                    <a:pt x="46" y="4"/>
                  </a:lnTo>
                  <a:lnTo>
                    <a:pt x="46" y="4"/>
                  </a:lnTo>
                  <a:lnTo>
                    <a:pt x="34" y="0"/>
                  </a:lnTo>
                  <a:lnTo>
                    <a:pt x="24" y="0"/>
                  </a:lnTo>
                  <a:lnTo>
                    <a:pt x="18" y="2"/>
                  </a:lnTo>
                  <a:lnTo>
                    <a:pt x="14" y="4"/>
                  </a:lnTo>
                  <a:lnTo>
                    <a:pt x="14" y="4"/>
                  </a:lnTo>
                  <a:lnTo>
                    <a:pt x="12" y="8"/>
                  </a:lnTo>
                  <a:lnTo>
                    <a:pt x="10" y="10"/>
                  </a:lnTo>
                  <a:lnTo>
                    <a:pt x="8" y="18"/>
                  </a:lnTo>
                  <a:lnTo>
                    <a:pt x="6" y="24"/>
                  </a:lnTo>
                  <a:lnTo>
                    <a:pt x="4" y="28"/>
                  </a:lnTo>
                  <a:lnTo>
                    <a:pt x="0" y="30"/>
                  </a:lnTo>
                  <a:lnTo>
                    <a:pt x="0" y="30"/>
                  </a:lnTo>
                  <a:lnTo>
                    <a:pt x="6" y="32"/>
                  </a:lnTo>
                  <a:lnTo>
                    <a:pt x="18" y="34"/>
                  </a:lnTo>
                  <a:lnTo>
                    <a:pt x="26" y="32"/>
                  </a:lnTo>
                  <a:lnTo>
                    <a:pt x="34" y="32"/>
                  </a:lnTo>
                  <a:lnTo>
                    <a:pt x="42" y="28"/>
                  </a:lnTo>
                  <a:lnTo>
                    <a:pt x="46" y="22"/>
                  </a:lnTo>
                  <a:lnTo>
                    <a:pt x="46" y="22"/>
                  </a:lnTo>
                  <a:lnTo>
                    <a:pt x="52" y="28"/>
                  </a:lnTo>
                  <a:lnTo>
                    <a:pt x="60" y="32"/>
                  </a:lnTo>
                  <a:lnTo>
                    <a:pt x="68" y="32"/>
                  </a:lnTo>
                  <a:lnTo>
                    <a:pt x="74" y="34"/>
                  </a:lnTo>
                  <a:lnTo>
                    <a:pt x="88" y="32"/>
                  </a:lnTo>
                  <a:lnTo>
                    <a:pt x="94" y="30"/>
                  </a:lnTo>
                  <a:lnTo>
                    <a:pt x="94" y="30"/>
                  </a:lnTo>
                  <a:lnTo>
                    <a:pt x="90" y="28"/>
                  </a:lnTo>
                  <a:lnTo>
                    <a:pt x="88" y="24"/>
                  </a:lnTo>
                  <a:lnTo>
                    <a:pt x="86" y="18"/>
                  </a:lnTo>
                  <a:lnTo>
                    <a:pt x="84" y="10"/>
                  </a:lnTo>
                  <a:lnTo>
                    <a:pt x="82" y="8"/>
                  </a:lnTo>
                  <a:lnTo>
                    <a:pt x="80" y="4"/>
                  </a:lnTo>
                  <a:lnTo>
                    <a:pt x="8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6" name="グループ化 1505"/>
          <p:cNvGrpSpPr/>
          <p:nvPr/>
        </p:nvGrpSpPr>
        <p:grpSpPr>
          <a:xfrm>
            <a:off x="2848021" y="4894842"/>
            <a:ext cx="326195" cy="177139"/>
            <a:chOff x="7802563" y="5759450"/>
            <a:chExt cx="479425" cy="260350"/>
          </a:xfrm>
        </p:grpSpPr>
        <p:sp>
          <p:nvSpPr>
            <p:cNvPr id="1507" name="Freeform 256"/>
            <p:cNvSpPr>
              <a:spLocks/>
            </p:cNvSpPr>
            <p:nvPr/>
          </p:nvSpPr>
          <p:spPr bwMode="auto">
            <a:xfrm>
              <a:off x="7802563" y="5759450"/>
              <a:ext cx="479425" cy="260350"/>
            </a:xfrm>
            <a:custGeom>
              <a:avLst/>
              <a:gdLst>
                <a:gd name="T0" fmla="*/ 258 w 302"/>
                <a:gd name="T1" fmla="*/ 76 h 164"/>
                <a:gd name="T2" fmla="*/ 256 w 302"/>
                <a:gd name="T3" fmla="*/ 76 h 164"/>
                <a:gd name="T4" fmla="*/ 260 w 302"/>
                <a:gd name="T5" fmla="*/ 60 h 164"/>
                <a:gd name="T6" fmla="*/ 258 w 302"/>
                <a:gd name="T7" fmla="*/ 48 h 164"/>
                <a:gd name="T8" fmla="*/ 250 w 302"/>
                <a:gd name="T9" fmla="*/ 26 h 164"/>
                <a:gd name="T10" fmla="*/ 234 w 302"/>
                <a:gd name="T11" fmla="*/ 10 h 164"/>
                <a:gd name="T12" fmla="*/ 212 w 302"/>
                <a:gd name="T13" fmla="*/ 0 h 164"/>
                <a:gd name="T14" fmla="*/ 200 w 302"/>
                <a:gd name="T15" fmla="*/ 0 h 164"/>
                <a:gd name="T16" fmla="*/ 172 w 302"/>
                <a:gd name="T17" fmla="*/ 6 h 164"/>
                <a:gd name="T18" fmla="*/ 152 w 302"/>
                <a:gd name="T19" fmla="*/ 26 h 164"/>
                <a:gd name="T20" fmla="*/ 144 w 302"/>
                <a:gd name="T21" fmla="*/ 16 h 164"/>
                <a:gd name="T22" fmla="*/ 126 w 302"/>
                <a:gd name="T23" fmla="*/ 6 h 164"/>
                <a:gd name="T24" fmla="*/ 114 w 302"/>
                <a:gd name="T25" fmla="*/ 4 h 164"/>
                <a:gd name="T26" fmla="*/ 96 w 302"/>
                <a:gd name="T27" fmla="*/ 8 h 164"/>
                <a:gd name="T28" fmla="*/ 82 w 302"/>
                <a:gd name="T29" fmla="*/ 18 h 164"/>
                <a:gd name="T30" fmla="*/ 74 w 302"/>
                <a:gd name="T31" fmla="*/ 32 h 164"/>
                <a:gd name="T32" fmla="*/ 70 w 302"/>
                <a:gd name="T33" fmla="*/ 48 h 164"/>
                <a:gd name="T34" fmla="*/ 70 w 302"/>
                <a:gd name="T35" fmla="*/ 52 h 164"/>
                <a:gd name="T36" fmla="*/ 56 w 302"/>
                <a:gd name="T37" fmla="*/ 50 h 164"/>
                <a:gd name="T38" fmla="*/ 46 w 302"/>
                <a:gd name="T39" fmla="*/ 52 h 164"/>
                <a:gd name="T40" fmla="*/ 26 w 302"/>
                <a:gd name="T41" fmla="*/ 60 h 164"/>
                <a:gd name="T42" fmla="*/ 10 w 302"/>
                <a:gd name="T43" fmla="*/ 76 h 164"/>
                <a:gd name="T44" fmla="*/ 2 w 302"/>
                <a:gd name="T45" fmla="*/ 96 h 164"/>
                <a:gd name="T46" fmla="*/ 0 w 302"/>
                <a:gd name="T47" fmla="*/ 108 h 164"/>
                <a:gd name="T48" fmla="*/ 4 w 302"/>
                <a:gd name="T49" fmla="*/ 130 h 164"/>
                <a:gd name="T50" fmla="*/ 16 w 302"/>
                <a:gd name="T51" fmla="*/ 148 h 164"/>
                <a:gd name="T52" fmla="*/ 34 w 302"/>
                <a:gd name="T53" fmla="*/ 160 h 164"/>
                <a:gd name="T54" fmla="*/ 56 w 302"/>
                <a:gd name="T55" fmla="*/ 164 h 164"/>
                <a:gd name="T56" fmla="*/ 258 w 302"/>
                <a:gd name="T57" fmla="*/ 164 h 164"/>
                <a:gd name="T58" fmla="*/ 276 w 302"/>
                <a:gd name="T59" fmla="*/ 160 h 164"/>
                <a:gd name="T60" fmla="*/ 290 w 302"/>
                <a:gd name="T61" fmla="*/ 152 h 164"/>
                <a:gd name="T62" fmla="*/ 298 w 302"/>
                <a:gd name="T63" fmla="*/ 138 h 164"/>
                <a:gd name="T64" fmla="*/ 302 w 302"/>
                <a:gd name="T65" fmla="*/ 120 h 164"/>
                <a:gd name="T66" fmla="*/ 302 w 302"/>
                <a:gd name="T67" fmla="*/ 112 h 164"/>
                <a:gd name="T68" fmla="*/ 294 w 302"/>
                <a:gd name="T69" fmla="*/ 96 h 164"/>
                <a:gd name="T70" fmla="*/ 282 w 302"/>
                <a:gd name="T71" fmla="*/ 84 h 164"/>
                <a:gd name="T72" fmla="*/ 266 w 302"/>
                <a:gd name="T73" fmla="*/ 78 h 164"/>
                <a:gd name="T74" fmla="*/ 258 w 302"/>
                <a:gd name="T75" fmla="*/ 7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164">
                  <a:moveTo>
                    <a:pt x="258" y="76"/>
                  </a:moveTo>
                  <a:lnTo>
                    <a:pt x="258" y="76"/>
                  </a:lnTo>
                  <a:lnTo>
                    <a:pt x="256" y="76"/>
                  </a:lnTo>
                  <a:lnTo>
                    <a:pt x="256" y="76"/>
                  </a:lnTo>
                  <a:lnTo>
                    <a:pt x="258" y="68"/>
                  </a:lnTo>
                  <a:lnTo>
                    <a:pt x="260" y="60"/>
                  </a:lnTo>
                  <a:lnTo>
                    <a:pt x="260" y="60"/>
                  </a:lnTo>
                  <a:lnTo>
                    <a:pt x="258" y="48"/>
                  </a:lnTo>
                  <a:lnTo>
                    <a:pt x="254" y="36"/>
                  </a:lnTo>
                  <a:lnTo>
                    <a:pt x="250" y="26"/>
                  </a:lnTo>
                  <a:lnTo>
                    <a:pt x="242" y="16"/>
                  </a:lnTo>
                  <a:lnTo>
                    <a:pt x="234" y="10"/>
                  </a:lnTo>
                  <a:lnTo>
                    <a:pt x="224" y="4"/>
                  </a:lnTo>
                  <a:lnTo>
                    <a:pt x="212" y="0"/>
                  </a:lnTo>
                  <a:lnTo>
                    <a:pt x="200" y="0"/>
                  </a:lnTo>
                  <a:lnTo>
                    <a:pt x="200" y="0"/>
                  </a:lnTo>
                  <a:lnTo>
                    <a:pt x="186" y="2"/>
                  </a:lnTo>
                  <a:lnTo>
                    <a:pt x="172" y="6"/>
                  </a:lnTo>
                  <a:lnTo>
                    <a:pt x="160" y="14"/>
                  </a:lnTo>
                  <a:lnTo>
                    <a:pt x="152" y="26"/>
                  </a:lnTo>
                  <a:lnTo>
                    <a:pt x="152" y="26"/>
                  </a:lnTo>
                  <a:lnTo>
                    <a:pt x="144" y="16"/>
                  </a:lnTo>
                  <a:lnTo>
                    <a:pt x="136" y="10"/>
                  </a:lnTo>
                  <a:lnTo>
                    <a:pt x="126" y="6"/>
                  </a:lnTo>
                  <a:lnTo>
                    <a:pt x="114" y="4"/>
                  </a:lnTo>
                  <a:lnTo>
                    <a:pt x="114" y="4"/>
                  </a:lnTo>
                  <a:lnTo>
                    <a:pt x="106" y="6"/>
                  </a:lnTo>
                  <a:lnTo>
                    <a:pt x="96" y="8"/>
                  </a:lnTo>
                  <a:lnTo>
                    <a:pt x="90" y="12"/>
                  </a:lnTo>
                  <a:lnTo>
                    <a:pt x="82" y="18"/>
                  </a:lnTo>
                  <a:lnTo>
                    <a:pt x="78" y="24"/>
                  </a:lnTo>
                  <a:lnTo>
                    <a:pt x="74" y="32"/>
                  </a:lnTo>
                  <a:lnTo>
                    <a:pt x="70" y="40"/>
                  </a:lnTo>
                  <a:lnTo>
                    <a:pt x="70" y="48"/>
                  </a:lnTo>
                  <a:lnTo>
                    <a:pt x="70" y="48"/>
                  </a:lnTo>
                  <a:lnTo>
                    <a:pt x="70" y="52"/>
                  </a:lnTo>
                  <a:lnTo>
                    <a:pt x="70" y="52"/>
                  </a:lnTo>
                  <a:lnTo>
                    <a:pt x="56" y="50"/>
                  </a:lnTo>
                  <a:lnTo>
                    <a:pt x="56" y="50"/>
                  </a:lnTo>
                  <a:lnTo>
                    <a:pt x="46" y="52"/>
                  </a:lnTo>
                  <a:lnTo>
                    <a:pt x="34" y="56"/>
                  </a:lnTo>
                  <a:lnTo>
                    <a:pt x="26" y="60"/>
                  </a:lnTo>
                  <a:lnTo>
                    <a:pt x="16" y="68"/>
                  </a:lnTo>
                  <a:lnTo>
                    <a:pt x="10" y="76"/>
                  </a:lnTo>
                  <a:lnTo>
                    <a:pt x="4" y="86"/>
                  </a:lnTo>
                  <a:lnTo>
                    <a:pt x="2" y="96"/>
                  </a:lnTo>
                  <a:lnTo>
                    <a:pt x="0" y="108"/>
                  </a:lnTo>
                  <a:lnTo>
                    <a:pt x="0" y="108"/>
                  </a:lnTo>
                  <a:lnTo>
                    <a:pt x="2" y="118"/>
                  </a:lnTo>
                  <a:lnTo>
                    <a:pt x="4" y="130"/>
                  </a:lnTo>
                  <a:lnTo>
                    <a:pt x="10" y="140"/>
                  </a:lnTo>
                  <a:lnTo>
                    <a:pt x="16" y="148"/>
                  </a:lnTo>
                  <a:lnTo>
                    <a:pt x="26" y="154"/>
                  </a:lnTo>
                  <a:lnTo>
                    <a:pt x="34" y="160"/>
                  </a:lnTo>
                  <a:lnTo>
                    <a:pt x="46" y="164"/>
                  </a:lnTo>
                  <a:lnTo>
                    <a:pt x="56" y="164"/>
                  </a:lnTo>
                  <a:lnTo>
                    <a:pt x="258" y="164"/>
                  </a:lnTo>
                  <a:lnTo>
                    <a:pt x="258" y="164"/>
                  </a:lnTo>
                  <a:lnTo>
                    <a:pt x="266" y="164"/>
                  </a:lnTo>
                  <a:lnTo>
                    <a:pt x="276" y="160"/>
                  </a:lnTo>
                  <a:lnTo>
                    <a:pt x="282" y="156"/>
                  </a:lnTo>
                  <a:lnTo>
                    <a:pt x="290" y="152"/>
                  </a:lnTo>
                  <a:lnTo>
                    <a:pt x="294" y="144"/>
                  </a:lnTo>
                  <a:lnTo>
                    <a:pt x="298" y="138"/>
                  </a:lnTo>
                  <a:lnTo>
                    <a:pt x="302" y="130"/>
                  </a:lnTo>
                  <a:lnTo>
                    <a:pt x="302" y="120"/>
                  </a:lnTo>
                  <a:lnTo>
                    <a:pt x="302" y="120"/>
                  </a:lnTo>
                  <a:lnTo>
                    <a:pt x="302" y="112"/>
                  </a:lnTo>
                  <a:lnTo>
                    <a:pt x="298" y="104"/>
                  </a:lnTo>
                  <a:lnTo>
                    <a:pt x="294" y="96"/>
                  </a:lnTo>
                  <a:lnTo>
                    <a:pt x="290" y="90"/>
                  </a:lnTo>
                  <a:lnTo>
                    <a:pt x="282" y="84"/>
                  </a:lnTo>
                  <a:lnTo>
                    <a:pt x="276" y="80"/>
                  </a:lnTo>
                  <a:lnTo>
                    <a:pt x="266" y="78"/>
                  </a:lnTo>
                  <a:lnTo>
                    <a:pt x="258" y="76"/>
                  </a:lnTo>
                  <a:lnTo>
                    <a:pt x="25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8" name="Freeform 257"/>
            <p:cNvSpPr>
              <a:spLocks/>
            </p:cNvSpPr>
            <p:nvPr/>
          </p:nvSpPr>
          <p:spPr bwMode="auto">
            <a:xfrm>
              <a:off x="7831138" y="5788025"/>
              <a:ext cx="422275" cy="203200"/>
            </a:xfrm>
            <a:custGeom>
              <a:avLst/>
              <a:gdLst>
                <a:gd name="T0" fmla="*/ 38 w 266"/>
                <a:gd name="T1" fmla="*/ 128 h 128"/>
                <a:gd name="T2" fmla="*/ 24 w 266"/>
                <a:gd name="T3" fmla="*/ 124 h 128"/>
                <a:gd name="T4" fmla="*/ 12 w 266"/>
                <a:gd name="T5" fmla="*/ 116 h 128"/>
                <a:gd name="T6" fmla="*/ 4 w 266"/>
                <a:gd name="T7" fmla="*/ 104 h 128"/>
                <a:gd name="T8" fmla="*/ 0 w 266"/>
                <a:gd name="T9" fmla="*/ 90 h 128"/>
                <a:gd name="T10" fmla="*/ 2 w 266"/>
                <a:gd name="T11" fmla="*/ 82 h 128"/>
                <a:gd name="T12" fmla="*/ 8 w 266"/>
                <a:gd name="T13" fmla="*/ 68 h 128"/>
                <a:gd name="T14" fmla="*/ 18 w 266"/>
                <a:gd name="T15" fmla="*/ 58 h 128"/>
                <a:gd name="T16" fmla="*/ 32 w 266"/>
                <a:gd name="T17" fmla="*/ 52 h 128"/>
                <a:gd name="T18" fmla="*/ 38 w 266"/>
                <a:gd name="T19" fmla="*/ 52 h 128"/>
                <a:gd name="T20" fmla="*/ 74 w 266"/>
                <a:gd name="T21" fmla="*/ 60 h 128"/>
                <a:gd name="T22" fmla="*/ 70 w 266"/>
                <a:gd name="T23" fmla="*/ 30 h 128"/>
                <a:gd name="T24" fmla="*/ 78 w 266"/>
                <a:gd name="T25" fmla="*/ 12 h 128"/>
                <a:gd name="T26" fmla="*/ 96 w 266"/>
                <a:gd name="T27" fmla="*/ 6 h 128"/>
                <a:gd name="T28" fmla="*/ 102 w 266"/>
                <a:gd name="T29" fmla="*/ 6 h 128"/>
                <a:gd name="T30" fmla="*/ 114 w 266"/>
                <a:gd name="T31" fmla="*/ 12 h 128"/>
                <a:gd name="T32" fmla="*/ 132 w 266"/>
                <a:gd name="T33" fmla="*/ 42 h 128"/>
                <a:gd name="T34" fmla="*/ 148 w 266"/>
                <a:gd name="T35" fmla="*/ 18 h 128"/>
                <a:gd name="T36" fmla="*/ 164 w 266"/>
                <a:gd name="T37" fmla="*/ 6 h 128"/>
                <a:gd name="T38" fmla="*/ 182 w 266"/>
                <a:gd name="T39" fmla="*/ 0 h 128"/>
                <a:gd name="T40" fmla="*/ 190 w 266"/>
                <a:gd name="T41" fmla="*/ 2 h 128"/>
                <a:gd name="T42" fmla="*/ 204 w 266"/>
                <a:gd name="T43" fmla="*/ 8 h 128"/>
                <a:gd name="T44" fmla="*/ 216 w 266"/>
                <a:gd name="T45" fmla="*/ 18 h 128"/>
                <a:gd name="T46" fmla="*/ 222 w 266"/>
                <a:gd name="T47" fmla="*/ 32 h 128"/>
                <a:gd name="T48" fmla="*/ 222 w 266"/>
                <a:gd name="T49" fmla="*/ 42 h 128"/>
                <a:gd name="T50" fmla="*/ 212 w 266"/>
                <a:gd name="T51" fmla="*/ 78 h 128"/>
                <a:gd name="T52" fmla="*/ 240 w 266"/>
                <a:gd name="T53" fmla="*/ 78 h 128"/>
                <a:gd name="T54" fmla="*/ 250 w 266"/>
                <a:gd name="T55" fmla="*/ 80 h 128"/>
                <a:gd name="T56" fmla="*/ 264 w 266"/>
                <a:gd name="T57" fmla="*/ 92 h 128"/>
                <a:gd name="T58" fmla="*/ 266 w 266"/>
                <a:gd name="T59" fmla="*/ 102 h 128"/>
                <a:gd name="T60" fmla="*/ 258 w 266"/>
                <a:gd name="T61" fmla="*/ 120 h 128"/>
                <a:gd name="T62" fmla="*/ 240 w 266"/>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28">
                  <a:moveTo>
                    <a:pt x="38" y="128"/>
                  </a:moveTo>
                  <a:lnTo>
                    <a:pt x="38" y="128"/>
                  </a:lnTo>
                  <a:lnTo>
                    <a:pt x="32" y="126"/>
                  </a:lnTo>
                  <a:lnTo>
                    <a:pt x="24" y="124"/>
                  </a:lnTo>
                  <a:lnTo>
                    <a:pt x="18" y="122"/>
                  </a:lnTo>
                  <a:lnTo>
                    <a:pt x="12" y="116"/>
                  </a:lnTo>
                  <a:lnTo>
                    <a:pt x="8" y="110"/>
                  </a:lnTo>
                  <a:lnTo>
                    <a:pt x="4" y="104"/>
                  </a:lnTo>
                  <a:lnTo>
                    <a:pt x="2" y="98"/>
                  </a:lnTo>
                  <a:lnTo>
                    <a:pt x="0" y="90"/>
                  </a:lnTo>
                  <a:lnTo>
                    <a:pt x="0" y="90"/>
                  </a:lnTo>
                  <a:lnTo>
                    <a:pt x="2" y="82"/>
                  </a:lnTo>
                  <a:lnTo>
                    <a:pt x="4" y="74"/>
                  </a:lnTo>
                  <a:lnTo>
                    <a:pt x="8" y="68"/>
                  </a:lnTo>
                  <a:lnTo>
                    <a:pt x="12" y="62"/>
                  </a:lnTo>
                  <a:lnTo>
                    <a:pt x="18" y="58"/>
                  </a:lnTo>
                  <a:lnTo>
                    <a:pt x="24" y="54"/>
                  </a:lnTo>
                  <a:lnTo>
                    <a:pt x="32" y="52"/>
                  </a:lnTo>
                  <a:lnTo>
                    <a:pt x="38" y="52"/>
                  </a:lnTo>
                  <a:lnTo>
                    <a:pt x="38" y="52"/>
                  </a:lnTo>
                  <a:lnTo>
                    <a:pt x="48" y="52"/>
                  </a:lnTo>
                  <a:lnTo>
                    <a:pt x="74" y="60"/>
                  </a:lnTo>
                  <a:lnTo>
                    <a:pt x="70" y="30"/>
                  </a:lnTo>
                  <a:lnTo>
                    <a:pt x="70" y="30"/>
                  </a:lnTo>
                  <a:lnTo>
                    <a:pt x="72" y="20"/>
                  </a:lnTo>
                  <a:lnTo>
                    <a:pt x="78" y="12"/>
                  </a:lnTo>
                  <a:lnTo>
                    <a:pt x="86" y="8"/>
                  </a:lnTo>
                  <a:lnTo>
                    <a:pt x="96" y="6"/>
                  </a:lnTo>
                  <a:lnTo>
                    <a:pt x="96" y="6"/>
                  </a:lnTo>
                  <a:lnTo>
                    <a:pt x="102" y="6"/>
                  </a:lnTo>
                  <a:lnTo>
                    <a:pt x="108" y="8"/>
                  </a:lnTo>
                  <a:lnTo>
                    <a:pt x="114" y="12"/>
                  </a:lnTo>
                  <a:lnTo>
                    <a:pt x="118" y="18"/>
                  </a:lnTo>
                  <a:lnTo>
                    <a:pt x="132" y="42"/>
                  </a:lnTo>
                  <a:lnTo>
                    <a:pt x="148" y="18"/>
                  </a:lnTo>
                  <a:lnTo>
                    <a:pt x="148" y="18"/>
                  </a:lnTo>
                  <a:lnTo>
                    <a:pt x="156" y="10"/>
                  </a:lnTo>
                  <a:lnTo>
                    <a:pt x="164" y="6"/>
                  </a:lnTo>
                  <a:lnTo>
                    <a:pt x="172" y="2"/>
                  </a:lnTo>
                  <a:lnTo>
                    <a:pt x="182" y="0"/>
                  </a:lnTo>
                  <a:lnTo>
                    <a:pt x="182" y="0"/>
                  </a:lnTo>
                  <a:lnTo>
                    <a:pt x="190" y="2"/>
                  </a:lnTo>
                  <a:lnTo>
                    <a:pt x="198" y="4"/>
                  </a:lnTo>
                  <a:lnTo>
                    <a:pt x="204" y="8"/>
                  </a:lnTo>
                  <a:lnTo>
                    <a:pt x="210" y="12"/>
                  </a:lnTo>
                  <a:lnTo>
                    <a:pt x="216" y="18"/>
                  </a:lnTo>
                  <a:lnTo>
                    <a:pt x="220" y="26"/>
                  </a:lnTo>
                  <a:lnTo>
                    <a:pt x="222" y="32"/>
                  </a:lnTo>
                  <a:lnTo>
                    <a:pt x="222" y="42"/>
                  </a:lnTo>
                  <a:lnTo>
                    <a:pt x="222" y="42"/>
                  </a:lnTo>
                  <a:lnTo>
                    <a:pt x="220" y="54"/>
                  </a:lnTo>
                  <a:lnTo>
                    <a:pt x="212" y="78"/>
                  </a:lnTo>
                  <a:lnTo>
                    <a:pt x="240" y="78"/>
                  </a:lnTo>
                  <a:lnTo>
                    <a:pt x="240" y="78"/>
                  </a:lnTo>
                  <a:lnTo>
                    <a:pt x="240" y="78"/>
                  </a:lnTo>
                  <a:lnTo>
                    <a:pt x="250" y="80"/>
                  </a:lnTo>
                  <a:lnTo>
                    <a:pt x="258" y="84"/>
                  </a:lnTo>
                  <a:lnTo>
                    <a:pt x="264" y="92"/>
                  </a:lnTo>
                  <a:lnTo>
                    <a:pt x="266" y="102"/>
                  </a:lnTo>
                  <a:lnTo>
                    <a:pt x="266" y="102"/>
                  </a:lnTo>
                  <a:lnTo>
                    <a:pt x="264" y="112"/>
                  </a:lnTo>
                  <a:lnTo>
                    <a:pt x="258" y="120"/>
                  </a:lnTo>
                  <a:lnTo>
                    <a:pt x="250" y="126"/>
                  </a:lnTo>
                  <a:lnTo>
                    <a:pt x="240" y="128"/>
                  </a:lnTo>
                  <a:lnTo>
                    <a:pt x="38"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9" name="グループ化 1508"/>
          <p:cNvGrpSpPr/>
          <p:nvPr/>
        </p:nvGrpSpPr>
        <p:grpSpPr>
          <a:xfrm>
            <a:off x="4379623" y="4299183"/>
            <a:ext cx="321874" cy="321874"/>
            <a:chOff x="7808913" y="5048250"/>
            <a:chExt cx="473075" cy="473075"/>
          </a:xfrm>
        </p:grpSpPr>
        <p:sp>
          <p:nvSpPr>
            <p:cNvPr id="1510" name="Freeform 258"/>
            <p:cNvSpPr>
              <a:spLocks/>
            </p:cNvSpPr>
            <p:nvPr/>
          </p:nvSpPr>
          <p:spPr bwMode="auto">
            <a:xfrm>
              <a:off x="7834313" y="5073650"/>
              <a:ext cx="123825" cy="168275"/>
            </a:xfrm>
            <a:custGeom>
              <a:avLst/>
              <a:gdLst>
                <a:gd name="T0" fmla="*/ 38 w 78"/>
                <a:gd name="T1" fmla="*/ 54 h 106"/>
                <a:gd name="T2" fmla="*/ 38 w 78"/>
                <a:gd name="T3" fmla="*/ 54 h 106"/>
                <a:gd name="T4" fmla="*/ 26 w 78"/>
                <a:gd name="T5" fmla="*/ 36 h 106"/>
                <a:gd name="T6" fmla="*/ 18 w 78"/>
                <a:gd name="T7" fmla="*/ 20 h 106"/>
                <a:gd name="T8" fmla="*/ 12 w 78"/>
                <a:gd name="T9" fmla="*/ 8 h 106"/>
                <a:gd name="T10" fmla="*/ 10 w 78"/>
                <a:gd name="T11" fmla="*/ 0 h 106"/>
                <a:gd name="T12" fmla="*/ 10 w 78"/>
                <a:gd name="T13" fmla="*/ 0 h 106"/>
                <a:gd name="T14" fmla="*/ 0 w 78"/>
                <a:gd name="T15" fmla="*/ 10 h 106"/>
                <a:gd name="T16" fmla="*/ 0 w 78"/>
                <a:gd name="T17" fmla="*/ 10 h 106"/>
                <a:gd name="T18" fmla="*/ 4 w 78"/>
                <a:gd name="T19" fmla="*/ 20 h 106"/>
                <a:gd name="T20" fmla="*/ 10 w 78"/>
                <a:gd name="T21" fmla="*/ 32 h 106"/>
                <a:gd name="T22" fmla="*/ 26 w 78"/>
                <a:gd name="T23" fmla="*/ 62 h 106"/>
                <a:gd name="T24" fmla="*/ 26 w 78"/>
                <a:gd name="T25" fmla="*/ 62 h 106"/>
                <a:gd name="T26" fmla="*/ 48 w 78"/>
                <a:gd name="T27" fmla="*/ 90 h 106"/>
                <a:gd name="T28" fmla="*/ 56 w 78"/>
                <a:gd name="T29" fmla="*/ 100 h 106"/>
                <a:gd name="T30" fmla="*/ 64 w 78"/>
                <a:gd name="T31" fmla="*/ 106 h 106"/>
                <a:gd name="T32" fmla="*/ 64 w 78"/>
                <a:gd name="T33" fmla="*/ 106 h 106"/>
                <a:gd name="T34" fmla="*/ 78 w 78"/>
                <a:gd name="T35" fmla="*/ 102 h 106"/>
                <a:gd name="T36" fmla="*/ 78 w 78"/>
                <a:gd name="T37" fmla="*/ 102 h 106"/>
                <a:gd name="T38" fmla="*/ 70 w 78"/>
                <a:gd name="T39" fmla="*/ 96 h 106"/>
                <a:gd name="T40" fmla="*/ 60 w 78"/>
                <a:gd name="T41" fmla="*/ 86 h 106"/>
                <a:gd name="T42" fmla="*/ 50 w 78"/>
                <a:gd name="T43" fmla="*/ 72 h 106"/>
                <a:gd name="T44" fmla="*/ 38 w 78"/>
                <a:gd name="T45" fmla="*/ 54 h 106"/>
                <a:gd name="T46" fmla="*/ 38 w 78"/>
                <a:gd name="T47" fmla="*/ 5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06">
                  <a:moveTo>
                    <a:pt x="38" y="54"/>
                  </a:moveTo>
                  <a:lnTo>
                    <a:pt x="38" y="54"/>
                  </a:lnTo>
                  <a:lnTo>
                    <a:pt x="26" y="36"/>
                  </a:lnTo>
                  <a:lnTo>
                    <a:pt x="18" y="20"/>
                  </a:lnTo>
                  <a:lnTo>
                    <a:pt x="12" y="8"/>
                  </a:lnTo>
                  <a:lnTo>
                    <a:pt x="10" y="0"/>
                  </a:lnTo>
                  <a:lnTo>
                    <a:pt x="10" y="0"/>
                  </a:lnTo>
                  <a:lnTo>
                    <a:pt x="0" y="10"/>
                  </a:lnTo>
                  <a:lnTo>
                    <a:pt x="0" y="10"/>
                  </a:lnTo>
                  <a:lnTo>
                    <a:pt x="4" y="20"/>
                  </a:lnTo>
                  <a:lnTo>
                    <a:pt x="10" y="32"/>
                  </a:lnTo>
                  <a:lnTo>
                    <a:pt x="26" y="62"/>
                  </a:lnTo>
                  <a:lnTo>
                    <a:pt x="26" y="62"/>
                  </a:lnTo>
                  <a:lnTo>
                    <a:pt x="48" y="90"/>
                  </a:lnTo>
                  <a:lnTo>
                    <a:pt x="56" y="100"/>
                  </a:lnTo>
                  <a:lnTo>
                    <a:pt x="64" y="106"/>
                  </a:lnTo>
                  <a:lnTo>
                    <a:pt x="64" y="106"/>
                  </a:lnTo>
                  <a:lnTo>
                    <a:pt x="78" y="102"/>
                  </a:lnTo>
                  <a:lnTo>
                    <a:pt x="78" y="102"/>
                  </a:lnTo>
                  <a:lnTo>
                    <a:pt x="70" y="96"/>
                  </a:lnTo>
                  <a:lnTo>
                    <a:pt x="60" y="86"/>
                  </a:lnTo>
                  <a:lnTo>
                    <a:pt x="50" y="72"/>
                  </a:lnTo>
                  <a:lnTo>
                    <a:pt x="38" y="54"/>
                  </a:lnTo>
                  <a:lnTo>
                    <a:pt x="38" y="5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1" name="Freeform 259"/>
            <p:cNvSpPr>
              <a:spLocks/>
            </p:cNvSpPr>
            <p:nvPr/>
          </p:nvSpPr>
          <p:spPr bwMode="auto">
            <a:xfrm>
              <a:off x="7850188" y="5048250"/>
              <a:ext cx="142875" cy="187325"/>
            </a:xfrm>
            <a:custGeom>
              <a:avLst/>
              <a:gdLst>
                <a:gd name="T0" fmla="*/ 68 w 90"/>
                <a:gd name="T1" fmla="*/ 118 h 118"/>
                <a:gd name="T2" fmla="*/ 68 w 90"/>
                <a:gd name="T3" fmla="*/ 118 h 118"/>
                <a:gd name="T4" fmla="*/ 80 w 90"/>
                <a:gd name="T5" fmla="*/ 112 h 118"/>
                <a:gd name="T6" fmla="*/ 80 w 90"/>
                <a:gd name="T7" fmla="*/ 112 h 118"/>
                <a:gd name="T8" fmla="*/ 88 w 90"/>
                <a:gd name="T9" fmla="*/ 106 h 118"/>
                <a:gd name="T10" fmla="*/ 88 w 90"/>
                <a:gd name="T11" fmla="*/ 106 h 118"/>
                <a:gd name="T12" fmla="*/ 90 w 90"/>
                <a:gd name="T13" fmla="*/ 102 h 118"/>
                <a:gd name="T14" fmla="*/ 90 w 90"/>
                <a:gd name="T15" fmla="*/ 102 h 118"/>
                <a:gd name="T16" fmla="*/ 88 w 90"/>
                <a:gd name="T17" fmla="*/ 94 h 118"/>
                <a:gd name="T18" fmla="*/ 84 w 90"/>
                <a:gd name="T19" fmla="*/ 80 h 118"/>
                <a:gd name="T20" fmla="*/ 74 w 90"/>
                <a:gd name="T21" fmla="*/ 64 h 118"/>
                <a:gd name="T22" fmla="*/ 64 w 90"/>
                <a:gd name="T23" fmla="*/ 46 h 118"/>
                <a:gd name="T24" fmla="*/ 64 w 90"/>
                <a:gd name="T25" fmla="*/ 46 h 118"/>
                <a:gd name="T26" fmla="*/ 52 w 90"/>
                <a:gd name="T27" fmla="*/ 30 h 118"/>
                <a:gd name="T28" fmla="*/ 40 w 90"/>
                <a:gd name="T29" fmla="*/ 16 h 118"/>
                <a:gd name="T30" fmla="*/ 30 w 90"/>
                <a:gd name="T31" fmla="*/ 6 h 118"/>
                <a:gd name="T32" fmla="*/ 24 w 90"/>
                <a:gd name="T33" fmla="*/ 0 h 118"/>
                <a:gd name="T34" fmla="*/ 24 w 90"/>
                <a:gd name="T35" fmla="*/ 0 h 118"/>
                <a:gd name="T36" fmla="*/ 20 w 90"/>
                <a:gd name="T37" fmla="*/ 0 h 118"/>
                <a:gd name="T38" fmla="*/ 20 w 90"/>
                <a:gd name="T39" fmla="*/ 0 h 118"/>
                <a:gd name="T40" fmla="*/ 12 w 90"/>
                <a:gd name="T41" fmla="*/ 6 h 118"/>
                <a:gd name="T42" fmla="*/ 12 w 90"/>
                <a:gd name="T43" fmla="*/ 6 h 118"/>
                <a:gd name="T44" fmla="*/ 0 w 90"/>
                <a:gd name="T45" fmla="*/ 16 h 118"/>
                <a:gd name="T46" fmla="*/ 0 w 90"/>
                <a:gd name="T47" fmla="*/ 16 h 118"/>
                <a:gd name="T48" fmla="*/ 2 w 90"/>
                <a:gd name="T49" fmla="*/ 24 h 118"/>
                <a:gd name="T50" fmla="*/ 8 w 90"/>
                <a:gd name="T51" fmla="*/ 36 h 118"/>
                <a:gd name="T52" fmla="*/ 16 w 90"/>
                <a:gd name="T53" fmla="*/ 52 h 118"/>
                <a:gd name="T54" fmla="*/ 28 w 90"/>
                <a:gd name="T55" fmla="*/ 70 h 118"/>
                <a:gd name="T56" fmla="*/ 28 w 90"/>
                <a:gd name="T57" fmla="*/ 70 h 118"/>
                <a:gd name="T58" fmla="*/ 40 w 90"/>
                <a:gd name="T59" fmla="*/ 88 h 118"/>
                <a:gd name="T60" fmla="*/ 50 w 90"/>
                <a:gd name="T61" fmla="*/ 102 h 118"/>
                <a:gd name="T62" fmla="*/ 60 w 90"/>
                <a:gd name="T63" fmla="*/ 112 h 118"/>
                <a:gd name="T64" fmla="*/ 68 w 90"/>
                <a:gd name="T65" fmla="*/ 118 h 118"/>
                <a:gd name="T66" fmla="*/ 68 w 90"/>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18">
                  <a:moveTo>
                    <a:pt x="68" y="118"/>
                  </a:moveTo>
                  <a:lnTo>
                    <a:pt x="68" y="118"/>
                  </a:lnTo>
                  <a:lnTo>
                    <a:pt x="80" y="112"/>
                  </a:lnTo>
                  <a:lnTo>
                    <a:pt x="80" y="112"/>
                  </a:lnTo>
                  <a:lnTo>
                    <a:pt x="88" y="106"/>
                  </a:lnTo>
                  <a:lnTo>
                    <a:pt x="88" y="106"/>
                  </a:lnTo>
                  <a:lnTo>
                    <a:pt x="90" y="102"/>
                  </a:lnTo>
                  <a:lnTo>
                    <a:pt x="90" y="102"/>
                  </a:lnTo>
                  <a:lnTo>
                    <a:pt x="88" y="94"/>
                  </a:lnTo>
                  <a:lnTo>
                    <a:pt x="84" y="80"/>
                  </a:lnTo>
                  <a:lnTo>
                    <a:pt x="74" y="64"/>
                  </a:lnTo>
                  <a:lnTo>
                    <a:pt x="64" y="46"/>
                  </a:lnTo>
                  <a:lnTo>
                    <a:pt x="64" y="46"/>
                  </a:lnTo>
                  <a:lnTo>
                    <a:pt x="52" y="30"/>
                  </a:lnTo>
                  <a:lnTo>
                    <a:pt x="40" y="16"/>
                  </a:lnTo>
                  <a:lnTo>
                    <a:pt x="30" y="6"/>
                  </a:lnTo>
                  <a:lnTo>
                    <a:pt x="24" y="0"/>
                  </a:lnTo>
                  <a:lnTo>
                    <a:pt x="24" y="0"/>
                  </a:lnTo>
                  <a:lnTo>
                    <a:pt x="20" y="0"/>
                  </a:lnTo>
                  <a:lnTo>
                    <a:pt x="20" y="0"/>
                  </a:lnTo>
                  <a:lnTo>
                    <a:pt x="12" y="6"/>
                  </a:lnTo>
                  <a:lnTo>
                    <a:pt x="12" y="6"/>
                  </a:lnTo>
                  <a:lnTo>
                    <a:pt x="0" y="16"/>
                  </a:lnTo>
                  <a:lnTo>
                    <a:pt x="0" y="16"/>
                  </a:lnTo>
                  <a:lnTo>
                    <a:pt x="2" y="24"/>
                  </a:lnTo>
                  <a:lnTo>
                    <a:pt x="8" y="36"/>
                  </a:lnTo>
                  <a:lnTo>
                    <a:pt x="16" y="52"/>
                  </a:lnTo>
                  <a:lnTo>
                    <a:pt x="28" y="70"/>
                  </a:lnTo>
                  <a:lnTo>
                    <a:pt x="28" y="70"/>
                  </a:lnTo>
                  <a:lnTo>
                    <a:pt x="40" y="88"/>
                  </a:lnTo>
                  <a:lnTo>
                    <a:pt x="50" y="102"/>
                  </a:lnTo>
                  <a:lnTo>
                    <a:pt x="60" y="112"/>
                  </a:lnTo>
                  <a:lnTo>
                    <a:pt x="68" y="118"/>
                  </a:lnTo>
                  <a:lnTo>
                    <a:pt x="68"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2" name="Freeform 260"/>
            <p:cNvSpPr>
              <a:spLocks/>
            </p:cNvSpPr>
            <p:nvPr/>
          </p:nvSpPr>
          <p:spPr bwMode="auto">
            <a:xfrm>
              <a:off x="8094663" y="5337175"/>
              <a:ext cx="187325" cy="139700"/>
            </a:xfrm>
            <a:custGeom>
              <a:avLst/>
              <a:gdLst>
                <a:gd name="T0" fmla="*/ 116 w 118"/>
                <a:gd name="T1" fmla="*/ 66 h 88"/>
                <a:gd name="T2" fmla="*/ 116 w 118"/>
                <a:gd name="T3" fmla="*/ 66 h 88"/>
                <a:gd name="T4" fmla="*/ 112 w 118"/>
                <a:gd name="T5" fmla="*/ 58 h 88"/>
                <a:gd name="T6" fmla="*/ 102 w 118"/>
                <a:gd name="T7" fmla="*/ 48 h 88"/>
                <a:gd name="T8" fmla="*/ 88 w 118"/>
                <a:gd name="T9" fmla="*/ 38 h 88"/>
                <a:gd name="T10" fmla="*/ 70 w 118"/>
                <a:gd name="T11" fmla="*/ 26 h 88"/>
                <a:gd name="T12" fmla="*/ 70 w 118"/>
                <a:gd name="T13" fmla="*/ 26 h 88"/>
                <a:gd name="T14" fmla="*/ 52 w 118"/>
                <a:gd name="T15" fmla="*/ 14 h 88"/>
                <a:gd name="T16" fmla="*/ 36 w 118"/>
                <a:gd name="T17" fmla="*/ 6 h 88"/>
                <a:gd name="T18" fmla="*/ 24 w 118"/>
                <a:gd name="T19" fmla="*/ 0 h 88"/>
                <a:gd name="T20" fmla="*/ 14 w 118"/>
                <a:gd name="T21" fmla="*/ 0 h 88"/>
                <a:gd name="T22" fmla="*/ 14 w 118"/>
                <a:gd name="T23" fmla="*/ 0 h 88"/>
                <a:gd name="T24" fmla="*/ 12 w 118"/>
                <a:gd name="T25" fmla="*/ 0 h 88"/>
                <a:gd name="T26" fmla="*/ 12 w 118"/>
                <a:gd name="T27" fmla="*/ 0 h 88"/>
                <a:gd name="T28" fmla="*/ 6 w 118"/>
                <a:gd name="T29" fmla="*/ 10 h 88"/>
                <a:gd name="T30" fmla="*/ 6 w 118"/>
                <a:gd name="T31" fmla="*/ 10 h 88"/>
                <a:gd name="T32" fmla="*/ 0 w 118"/>
                <a:gd name="T33" fmla="*/ 22 h 88"/>
                <a:gd name="T34" fmla="*/ 0 w 118"/>
                <a:gd name="T35" fmla="*/ 22 h 88"/>
                <a:gd name="T36" fmla="*/ 6 w 118"/>
                <a:gd name="T37" fmla="*/ 30 h 88"/>
                <a:gd name="T38" fmla="*/ 16 w 118"/>
                <a:gd name="T39" fmla="*/ 38 h 88"/>
                <a:gd name="T40" fmla="*/ 30 w 118"/>
                <a:gd name="T41" fmla="*/ 50 h 88"/>
                <a:gd name="T42" fmla="*/ 46 w 118"/>
                <a:gd name="T43" fmla="*/ 62 h 88"/>
                <a:gd name="T44" fmla="*/ 46 w 118"/>
                <a:gd name="T45" fmla="*/ 62 h 88"/>
                <a:gd name="T46" fmla="*/ 64 w 118"/>
                <a:gd name="T47" fmla="*/ 72 h 88"/>
                <a:gd name="T48" fmla="*/ 80 w 118"/>
                <a:gd name="T49" fmla="*/ 82 h 88"/>
                <a:gd name="T50" fmla="*/ 94 w 118"/>
                <a:gd name="T51" fmla="*/ 86 h 88"/>
                <a:gd name="T52" fmla="*/ 102 w 118"/>
                <a:gd name="T53" fmla="*/ 88 h 88"/>
                <a:gd name="T54" fmla="*/ 102 w 118"/>
                <a:gd name="T55" fmla="*/ 88 h 88"/>
                <a:gd name="T56" fmla="*/ 110 w 118"/>
                <a:gd name="T57" fmla="*/ 78 h 88"/>
                <a:gd name="T58" fmla="*/ 110 w 118"/>
                <a:gd name="T59" fmla="*/ 78 h 88"/>
                <a:gd name="T60" fmla="*/ 118 w 118"/>
                <a:gd name="T61" fmla="*/ 68 h 88"/>
                <a:gd name="T62" fmla="*/ 118 w 118"/>
                <a:gd name="T63" fmla="*/ 68 h 88"/>
                <a:gd name="T64" fmla="*/ 116 w 118"/>
                <a:gd name="T65" fmla="*/ 66 h 88"/>
                <a:gd name="T66" fmla="*/ 116 w 118"/>
                <a:gd name="T67"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 h="88">
                  <a:moveTo>
                    <a:pt x="116" y="66"/>
                  </a:moveTo>
                  <a:lnTo>
                    <a:pt x="116" y="66"/>
                  </a:lnTo>
                  <a:lnTo>
                    <a:pt x="112" y="58"/>
                  </a:lnTo>
                  <a:lnTo>
                    <a:pt x="102" y="48"/>
                  </a:lnTo>
                  <a:lnTo>
                    <a:pt x="88" y="38"/>
                  </a:lnTo>
                  <a:lnTo>
                    <a:pt x="70" y="26"/>
                  </a:lnTo>
                  <a:lnTo>
                    <a:pt x="70" y="26"/>
                  </a:lnTo>
                  <a:lnTo>
                    <a:pt x="52" y="14"/>
                  </a:lnTo>
                  <a:lnTo>
                    <a:pt x="36" y="6"/>
                  </a:lnTo>
                  <a:lnTo>
                    <a:pt x="24" y="0"/>
                  </a:lnTo>
                  <a:lnTo>
                    <a:pt x="14" y="0"/>
                  </a:lnTo>
                  <a:lnTo>
                    <a:pt x="14" y="0"/>
                  </a:lnTo>
                  <a:lnTo>
                    <a:pt x="12" y="0"/>
                  </a:lnTo>
                  <a:lnTo>
                    <a:pt x="12" y="0"/>
                  </a:lnTo>
                  <a:lnTo>
                    <a:pt x="6" y="10"/>
                  </a:lnTo>
                  <a:lnTo>
                    <a:pt x="6" y="10"/>
                  </a:lnTo>
                  <a:lnTo>
                    <a:pt x="0" y="22"/>
                  </a:lnTo>
                  <a:lnTo>
                    <a:pt x="0" y="22"/>
                  </a:lnTo>
                  <a:lnTo>
                    <a:pt x="6" y="30"/>
                  </a:lnTo>
                  <a:lnTo>
                    <a:pt x="16" y="38"/>
                  </a:lnTo>
                  <a:lnTo>
                    <a:pt x="30" y="50"/>
                  </a:lnTo>
                  <a:lnTo>
                    <a:pt x="46" y="62"/>
                  </a:lnTo>
                  <a:lnTo>
                    <a:pt x="46" y="62"/>
                  </a:lnTo>
                  <a:lnTo>
                    <a:pt x="64" y="72"/>
                  </a:lnTo>
                  <a:lnTo>
                    <a:pt x="80" y="82"/>
                  </a:lnTo>
                  <a:lnTo>
                    <a:pt x="94" y="86"/>
                  </a:lnTo>
                  <a:lnTo>
                    <a:pt x="102" y="88"/>
                  </a:lnTo>
                  <a:lnTo>
                    <a:pt x="102" y="88"/>
                  </a:lnTo>
                  <a:lnTo>
                    <a:pt x="110" y="78"/>
                  </a:lnTo>
                  <a:lnTo>
                    <a:pt x="110" y="78"/>
                  </a:lnTo>
                  <a:lnTo>
                    <a:pt x="118" y="68"/>
                  </a:lnTo>
                  <a:lnTo>
                    <a:pt x="118" y="68"/>
                  </a:lnTo>
                  <a:lnTo>
                    <a:pt x="116" y="66"/>
                  </a:lnTo>
                  <a:lnTo>
                    <a:pt x="11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3" name="Freeform 261"/>
            <p:cNvSpPr>
              <a:spLocks/>
            </p:cNvSpPr>
            <p:nvPr/>
          </p:nvSpPr>
          <p:spPr bwMode="auto">
            <a:xfrm>
              <a:off x="7808913" y="5089525"/>
              <a:ext cx="431800" cy="431800"/>
            </a:xfrm>
            <a:custGeom>
              <a:avLst/>
              <a:gdLst>
                <a:gd name="T0" fmla="*/ 176 w 272"/>
                <a:gd name="T1" fmla="*/ 192 h 272"/>
                <a:gd name="T2" fmla="*/ 176 w 272"/>
                <a:gd name="T3" fmla="*/ 192 h 272"/>
                <a:gd name="T4" fmla="*/ 172 w 272"/>
                <a:gd name="T5" fmla="*/ 204 h 272"/>
                <a:gd name="T6" fmla="*/ 172 w 272"/>
                <a:gd name="T7" fmla="*/ 204 h 272"/>
                <a:gd name="T8" fmla="*/ 144 w 272"/>
                <a:gd name="T9" fmla="*/ 186 h 272"/>
                <a:gd name="T10" fmla="*/ 130 w 272"/>
                <a:gd name="T11" fmla="*/ 174 h 272"/>
                <a:gd name="T12" fmla="*/ 112 w 272"/>
                <a:gd name="T13" fmla="*/ 158 h 272"/>
                <a:gd name="T14" fmla="*/ 112 w 272"/>
                <a:gd name="T15" fmla="*/ 158 h 272"/>
                <a:gd name="T16" fmla="*/ 96 w 272"/>
                <a:gd name="T17" fmla="*/ 142 h 272"/>
                <a:gd name="T18" fmla="*/ 84 w 272"/>
                <a:gd name="T19" fmla="*/ 126 h 272"/>
                <a:gd name="T20" fmla="*/ 74 w 272"/>
                <a:gd name="T21" fmla="*/ 112 h 272"/>
                <a:gd name="T22" fmla="*/ 66 w 272"/>
                <a:gd name="T23" fmla="*/ 98 h 272"/>
                <a:gd name="T24" fmla="*/ 66 w 272"/>
                <a:gd name="T25" fmla="*/ 98 h 272"/>
                <a:gd name="T26" fmla="*/ 80 w 272"/>
                <a:gd name="T27" fmla="*/ 96 h 272"/>
                <a:gd name="T28" fmla="*/ 80 w 272"/>
                <a:gd name="T29" fmla="*/ 96 h 272"/>
                <a:gd name="T30" fmla="*/ 72 w 272"/>
                <a:gd name="T31" fmla="*/ 90 h 272"/>
                <a:gd name="T32" fmla="*/ 64 w 272"/>
                <a:gd name="T33" fmla="*/ 80 h 272"/>
                <a:gd name="T34" fmla="*/ 42 w 272"/>
                <a:gd name="T35" fmla="*/ 52 h 272"/>
                <a:gd name="T36" fmla="*/ 42 w 272"/>
                <a:gd name="T37" fmla="*/ 52 h 272"/>
                <a:gd name="T38" fmla="*/ 26 w 272"/>
                <a:gd name="T39" fmla="*/ 22 h 272"/>
                <a:gd name="T40" fmla="*/ 20 w 272"/>
                <a:gd name="T41" fmla="*/ 10 h 272"/>
                <a:gd name="T42" fmla="*/ 16 w 272"/>
                <a:gd name="T43" fmla="*/ 0 h 272"/>
                <a:gd name="T44" fmla="*/ 16 w 272"/>
                <a:gd name="T45" fmla="*/ 0 h 272"/>
                <a:gd name="T46" fmla="*/ 8 w 272"/>
                <a:gd name="T47" fmla="*/ 12 h 272"/>
                <a:gd name="T48" fmla="*/ 2 w 272"/>
                <a:gd name="T49" fmla="*/ 24 h 272"/>
                <a:gd name="T50" fmla="*/ 0 w 272"/>
                <a:gd name="T51" fmla="*/ 40 h 272"/>
                <a:gd name="T52" fmla="*/ 0 w 272"/>
                <a:gd name="T53" fmla="*/ 48 h 272"/>
                <a:gd name="T54" fmla="*/ 0 w 272"/>
                <a:gd name="T55" fmla="*/ 56 h 272"/>
                <a:gd name="T56" fmla="*/ 0 w 272"/>
                <a:gd name="T57" fmla="*/ 56 h 272"/>
                <a:gd name="T58" fmla="*/ 0 w 272"/>
                <a:gd name="T59" fmla="*/ 56 h 272"/>
                <a:gd name="T60" fmla="*/ 4 w 272"/>
                <a:gd name="T61" fmla="*/ 68 h 272"/>
                <a:gd name="T62" fmla="*/ 6 w 272"/>
                <a:gd name="T63" fmla="*/ 82 h 272"/>
                <a:gd name="T64" fmla="*/ 14 w 272"/>
                <a:gd name="T65" fmla="*/ 100 h 272"/>
                <a:gd name="T66" fmla="*/ 22 w 272"/>
                <a:gd name="T67" fmla="*/ 120 h 272"/>
                <a:gd name="T68" fmla="*/ 36 w 272"/>
                <a:gd name="T69" fmla="*/ 144 h 272"/>
                <a:gd name="T70" fmla="*/ 54 w 272"/>
                <a:gd name="T71" fmla="*/ 170 h 272"/>
                <a:gd name="T72" fmla="*/ 76 w 272"/>
                <a:gd name="T73" fmla="*/ 194 h 272"/>
                <a:gd name="T74" fmla="*/ 76 w 272"/>
                <a:gd name="T75" fmla="*/ 194 h 272"/>
                <a:gd name="T76" fmla="*/ 102 w 272"/>
                <a:gd name="T77" fmla="*/ 218 h 272"/>
                <a:gd name="T78" fmla="*/ 126 w 272"/>
                <a:gd name="T79" fmla="*/ 236 h 272"/>
                <a:gd name="T80" fmla="*/ 150 w 272"/>
                <a:gd name="T81" fmla="*/ 248 h 272"/>
                <a:gd name="T82" fmla="*/ 172 w 272"/>
                <a:gd name="T83" fmla="*/ 258 h 272"/>
                <a:gd name="T84" fmla="*/ 190 w 272"/>
                <a:gd name="T85" fmla="*/ 264 h 272"/>
                <a:gd name="T86" fmla="*/ 204 w 272"/>
                <a:gd name="T87" fmla="*/ 268 h 272"/>
                <a:gd name="T88" fmla="*/ 216 w 272"/>
                <a:gd name="T89" fmla="*/ 270 h 272"/>
                <a:gd name="T90" fmla="*/ 216 w 272"/>
                <a:gd name="T91" fmla="*/ 270 h 272"/>
                <a:gd name="T92" fmla="*/ 216 w 272"/>
                <a:gd name="T93" fmla="*/ 270 h 272"/>
                <a:gd name="T94" fmla="*/ 224 w 272"/>
                <a:gd name="T95" fmla="*/ 272 h 272"/>
                <a:gd name="T96" fmla="*/ 232 w 272"/>
                <a:gd name="T97" fmla="*/ 272 h 272"/>
                <a:gd name="T98" fmla="*/ 246 w 272"/>
                <a:gd name="T99" fmla="*/ 270 h 272"/>
                <a:gd name="T100" fmla="*/ 260 w 272"/>
                <a:gd name="T101" fmla="*/ 262 h 272"/>
                <a:gd name="T102" fmla="*/ 272 w 272"/>
                <a:gd name="T103" fmla="*/ 254 h 272"/>
                <a:gd name="T104" fmla="*/ 272 w 272"/>
                <a:gd name="T105" fmla="*/ 254 h 272"/>
                <a:gd name="T106" fmla="*/ 262 w 272"/>
                <a:gd name="T107" fmla="*/ 252 h 272"/>
                <a:gd name="T108" fmla="*/ 250 w 272"/>
                <a:gd name="T109" fmla="*/ 246 h 272"/>
                <a:gd name="T110" fmla="*/ 220 w 272"/>
                <a:gd name="T111" fmla="*/ 228 h 272"/>
                <a:gd name="T112" fmla="*/ 220 w 272"/>
                <a:gd name="T113" fmla="*/ 228 h 272"/>
                <a:gd name="T114" fmla="*/ 192 w 272"/>
                <a:gd name="T115" fmla="*/ 208 h 272"/>
                <a:gd name="T116" fmla="*/ 182 w 272"/>
                <a:gd name="T117" fmla="*/ 200 h 272"/>
                <a:gd name="T118" fmla="*/ 176 w 272"/>
                <a:gd name="T119" fmla="*/ 192 h 272"/>
                <a:gd name="T120" fmla="*/ 176 w 272"/>
                <a:gd name="T121" fmla="*/ 19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 h="272">
                  <a:moveTo>
                    <a:pt x="176" y="192"/>
                  </a:moveTo>
                  <a:lnTo>
                    <a:pt x="176" y="192"/>
                  </a:lnTo>
                  <a:lnTo>
                    <a:pt x="172" y="204"/>
                  </a:lnTo>
                  <a:lnTo>
                    <a:pt x="172" y="204"/>
                  </a:lnTo>
                  <a:lnTo>
                    <a:pt x="144" y="186"/>
                  </a:lnTo>
                  <a:lnTo>
                    <a:pt x="130" y="174"/>
                  </a:lnTo>
                  <a:lnTo>
                    <a:pt x="112" y="158"/>
                  </a:lnTo>
                  <a:lnTo>
                    <a:pt x="112" y="158"/>
                  </a:lnTo>
                  <a:lnTo>
                    <a:pt x="96" y="142"/>
                  </a:lnTo>
                  <a:lnTo>
                    <a:pt x="84" y="126"/>
                  </a:lnTo>
                  <a:lnTo>
                    <a:pt x="74" y="112"/>
                  </a:lnTo>
                  <a:lnTo>
                    <a:pt x="66" y="98"/>
                  </a:lnTo>
                  <a:lnTo>
                    <a:pt x="66" y="98"/>
                  </a:lnTo>
                  <a:lnTo>
                    <a:pt x="80" y="96"/>
                  </a:lnTo>
                  <a:lnTo>
                    <a:pt x="80" y="96"/>
                  </a:lnTo>
                  <a:lnTo>
                    <a:pt x="72" y="90"/>
                  </a:lnTo>
                  <a:lnTo>
                    <a:pt x="64" y="80"/>
                  </a:lnTo>
                  <a:lnTo>
                    <a:pt x="42" y="52"/>
                  </a:lnTo>
                  <a:lnTo>
                    <a:pt x="42" y="52"/>
                  </a:lnTo>
                  <a:lnTo>
                    <a:pt x="26" y="22"/>
                  </a:lnTo>
                  <a:lnTo>
                    <a:pt x="20" y="10"/>
                  </a:lnTo>
                  <a:lnTo>
                    <a:pt x="16" y="0"/>
                  </a:lnTo>
                  <a:lnTo>
                    <a:pt x="16" y="0"/>
                  </a:lnTo>
                  <a:lnTo>
                    <a:pt x="8" y="12"/>
                  </a:lnTo>
                  <a:lnTo>
                    <a:pt x="2" y="24"/>
                  </a:lnTo>
                  <a:lnTo>
                    <a:pt x="0" y="40"/>
                  </a:lnTo>
                  <a:lnTo>
                    <a:pt x="0" y="48"/>
                  </a:lnTo>
                  <a:lnTo>
                    <a:pt x="0" y="56"/>
                  </a:lnTo>
                  <a:lnTo>
                    <a:pt x="0" y="56"/>
                  </a:lnTo>
                  <a:lnTo>
                    <a:pt x="0" y="56"/>
                  </a:lnTo>
                  <a:lnTo>
                    <a:pt x="4" y="68"/>
                  </a:lnTo>
                  <a:lnTo>
                    <a:pt x="6" y="82"/>
                  </a:lnTo>
                  <a:lnTo>
                    <a:pt x="14" y="100"/>
                  </a:lnTo>
                  <a:lnTo>
                    <a:pt x="22" y="120"/>
                  </a:lnTo>
                  <a:lnTo>
                    <a:pt x="36" y="144"/>
                  </a:lnTo>
                  <a:lnTo>
                    <a:pt x="54" y="170"/>
                  </a:lnTo>
                  <a:lnTo>
                    <a:pt x="76" y="194"/>
                  </a:lnTo>
                  <a:lnTo>
                    <a:pt x="76" y="194"/>
                  </a:lnTo>
                  <a:lnTo>
                    <a:pt x="102" y="218"/>
                  </a:lnTo>
                  <a:lnTo>
                    <a:pt x="126" y="236"/>
                  </a:lnTo>
                  <a:lnTo>
                    <a:pt x="150" y="248"/>
                  </a:lnTo>
                  <a:lnTo>
                    <a:pt x="172" y="258"/>
                  </a:lnTo>
                  <a:lnTo>
                    <a:pt x="190" y="264"/>
                  </a:lnTo>
                  <a:lnTo>
                    <a:pt x="204" y="268"/>
                  </a:lnTo>
                  <a:lnTo>
                    <a:pt x="216" y="270"/>
                  </a:lnTo>
                  <a:lnTo>
                    <a:pt x="216" y="270"/>
                  </a:lnTo>
                  <a:lnTo>
                    <a:pt x="216" y="270"/>
                  </a:lnTo>
                  <a:lnTo>
                    <a:pt x="224" y="272"/>
                  </a:lnTo>
                  <a:lnTo>
                    <a:pt x="232" y="272"/>
                  </a:lnTo>
                  <a:lnTo>
                    <a:pt x="246" y="270"/>
                  </a:lnTo>
                  <a:lnTo>
                    <a:pt x="260" y="262"/>
                  </a:lnTo>
                  <a:lnTo>
                    <a:pt x="272" y="254"/>
                  </a:lnTo>
                  <a:lnTo>
                    <a:pt x="272" y="254"/>
                  </a:lnTo>
                  <a:lnTo>
                    <a:pt x="262" y="252"/>
                  </a:lnTo>
                  <a:lnTo>
                    <a:pt x="250" y="246"/>
                  </a:lnTo>
                  <a:lnTo>
                    <a:pt x="220" y="228"/>
                  </a:lnTo>
                  <a:lnTo>
                    <a:pt x="220" y="228"/>
                  </a:lnTo>
                  <a:lnTo>
                    <a:pt x="192" y="208"/>
                  </a:lnTo>
                  <a:lnTo>
                    <a:pt x="182" y="200"/>
                  </a:lnTo>
                  <a:lnTo>
                    <a:pt x="176" y="192"/>
                  </a:lnTo>
                  <a:lnTo>
                    <a:pt x="176"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4" name="Freeform 262"/>
            <p:cNvSpPr>
              <a:spLocks/>
            </p:cNvSpPr>
            <p:nvPr/>
          </p:nvSpPr>
          <p:spPr bwMode="auto">
            <a:xfrm>
              <a:off x="8088313" y="5372100"/>
              <a:ext cx="168275" cy="120650"/>
            </a:xfrm>
            <a:custGeom>
              <a:avLst/>
              <a:gdLst>
                <a:gd name="T0" fmla="*/ 50 w 106"/>
                <a:gd name="T1" fmla="*/ 40 h 76"/>
                <a:gd name="T2" fmla="*/ 50 w 106"/>
                <a:gd name="T3" fmla="*/ 40 h 76"/>
                <a:gd name="T4" fmla="*/ 68 w 106"/>
                <a:gd name="T5" fmla="*/ 50 h 76"/>
                <a:gd name="T6" fmla="*/ 84 w 106"/>
                <a:gd name="T7" fmla="*/ 60 h 76"/>
                <a:gd name="T8" fmla="*/ 98 w 106"/>
                <a:gd name="T9" fmla="*/ 64 h 76"/>
                <a:gd name="T10" fmla="*/ 106 w 106"/>
                <a:gd name="T11" fmla="*/ 66 h 76"/>
                <a:gd name="T12" fmla="*/ 106 w 106"/>
                <a:gd name="T13" fmla="*/ 66 h 76"/>
                <a:gd name="T14" fmla="*/ 96 w 106"/>
                <a:gd name="T15" fmla="*/ 76 h 76"/>
                <a:gd name="T16" fmla="*/ 96 w 106"/>
                <a:gd name="T17" fmla="*/ 76 h 76"/>
                <a:gd name="T18" fmla="*/ 86 w 106"/>
                <a:gd name="T19" fmla="*/ 74 h 76"/>
                <a:gd name="T20" fmla="*/ 74 w 106"/>
                <a:gd name="T21" fmla="*/ 68 h 76"/>
                <a:gd name="T22" fmla="*/ 44 w 106"/>
                <a:gd name="T23" fmla="*/ 50 h 76"/>
                <a:gd name="T24" fmla="*/ 44 w 106"/>
                <a:gd name="T25" fmla="*/ 50 h 76"/>
                <a:gd name="T26" fmla="*/ 16 w 106"/>
                <a:gd name="T27" fmla="*/ 30 h 76"/>
                <a:gd name="T28" fmla="*/ 6 w 106"/>
                <a:gd name="T29" fmla="*/ 22 h 76"/>
                <a:gd name="T30" fmla="*/ 0 w 106"/>
                <a:gd name="T31" fmla="*/ 14 h 76"/>
                <a:gd name="T32" fmla="*/ 0 w 106"/>
                <a:gd name="T33" fmla="*/ 14 h 76"/>
                <a:gd name="T34" fmla="*/ 4 w 106"/>
                <a:gd name="T35" fmla="*/ 0 h 76"/>
                <a:gd name="T36" fmla="*/ 4 w 106"/>
                <a:gd name="T37" fmla="*/ 0 h 76"/>
                <a:gd name="T38" fmla="*/ 10 w 106"/>
                <a:gd name="T39" fmla="*/ 8 h 76"/>
                <a:gd name="T40" fmla="*/ 20 w 106"/>
                <a:gd name="T41" fmla="*/ 16 h 76"/>
                <a:gd name="T42" fmla="*/ 34 w 106"/>
                <a:gd name="T43" fmla="*/ 28 h 76"/>
                <a:gd name="T44" fmla="*/ 50 w 106"/>
                <a:gd name="T45" fmla="*/ 40 h 76"/>
                <a:gd name="T46" fmla="*/ 50 w 10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76">
                  <a:moveTo>
                    <a:pt x="50" y="40"/>
                  </a:moveTo>
                  <a:lnTo>
                    <a:pt x="50" y="40"/>
                  </a:lnTo>
                  <a:lnTo>
                    <a:pt x="68" y="50"/>
                  </a:lnTo>
                  <a:lnTo>
                    <a:pt x="84" y="60"/>
                  </a:lnTo>
                  <a:lnTo>
                    <a:pt x="98" y="64"/>
                  </a:lnTo>
                  <a:lnTo>
                    <a:pt x="106" y="66"/>
                  </a:lnTo>
                  <a:lnTo>
                    <a:pt x="106" y="66"/>
                  </a:lnTo>
                  <a:lnTo>
                    <a:pt x="96" y="76"/>
                  </a:lnTo>
                  <a:lnTo>
                    <a:pt x="96" y="76"/>
                  </a:lnTo>
                  <a:lnTo>
                    <a:pt x="86" y="74"/>
                  </a:lnTo>
                  <a:lnTo>
                    <a:pt x="74" y="68"/>
                  </a:lnTo>
                  <a:lnTo>
                    <a:pt x="44" y="50"/>
                  </a:lnTo>
                  <a:lnTo>
                    <a:pt x="44" y="50"/>
                  </a:lnTo>
                  <a:lnTo>
                    <a:pt x="16" y="30"/>
                  </a:lnTo>
                  <a:lnTo>
                    <a:pt x="6" y="22"/>
                  </a:lnTo>
                  <a:lnTo>
                    <a:pt x="0" y="14"/>
                  </a:lnTo>
                  <a:lnTo>
                    <a:pt x="0" y="14"/>
                  </a:lnTo>
                  <a:lnTo>
                    <a:pt x="4" y="0"/>
                  </a:lnTo>
                  <a:lnTo>
                    <a:pt x="4" y="0"/>
                  </a:lnTo>
                  <a:lnTo>
                    <a:pt x="10" y="8"/>
                  </a:lnTo>
                  <a:lnTo>
                    <a:pt x="20" y="16"/>
                  </a:lnTo>
                  <a:lnTo>
                    <a:pt x="34" y="28"/>
                  </a:lnTo>
                  <a:lnTo>
                    <a:pt x="50" y="40"/>
                  </a:lnTo>
                  <a:lnTo>
                    <a:pt x="50" y="4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5" name="グループ化 1514"/>
          <p:cNvGrpSpPr/>
          <p:nvPr/>
        </p:nvGrpSpPr>
        <p:grpSpPr>
          <a:xfrm>
            <a:off x="1623173" y="1783579"/>
            <a:ext cx="326195" cy="326195"/>
            <a:chOff x="2411413" y="854075"/>
            <a:chExt cx="479425" cy="479425"/>
          </a:xfrm>
        </p:grpSpPr>
        <p:sp>
          <p:nvSpPr>
            <p:cNvPr id="1516" name="Freeform 263"/>
            <p:cNvSpPr>
              <a:spLocks/>
            </p:cNvSpPr>
            <p:nvPr/>
          </p:nvSpPr>
          <p:spPr bwMode="auto">
            <a:xfrm>
              <a:off x="2411413" y="854075"/>
              <a:ext cx="479425" cy="479425"/>
            </a:xfrm>
            <a:custGeom>
              <a:avLst/>
              <a:gdLst>
                <a:gd name="T0" fmla="*/ 296 w 302"/>
                <a:gd name="T1" fmla="*/ 140 h 302"/>
                <a:gd name="T2" fmla="*/ 162 w 302"/>
                <a:gd name="T3" fmla="*/ 4 h 302"/>
                <a:gd name="T4" fmla="*/ 162 w 302"/>
                <a:gd name="T5" fmla="*/ 4 h 302"/>
                <a:gd name="T6" fmla="*/ 158 w 302"/>
                <a:gd name="T7" fmla="*/ 2 h 302"/>
                <a:gd name="T8" fmla="*/ 150 w 302"/>
                <a:gd name="T9" fmla="*/ 0 h 302"/>
                <a:gd name="T10" fmla="*/ 144 w 302"/>
                <a:gd name="T11" fmla="*/ 2 h 302"/>
                <a:gd name="T12" fmla="*/ 140 w 302"/>
                <a:gd name="T13" fmla="*/ 4 h 302"/>
                <a:gd name="T14" fmla="*/ 96 w 302"/>
                <a:gd name="T15" fmla="*/ 48 h 302"/>
                <a:gd name="T16" fmla="*/ 96 w 302"/>
                <a:gd name="T17" fmla="*/ 16 h 302"/>
                <a:gd name="T18" fmla="*/ 68 w 302"/>
                <a:gd name="T19" fmla="*/ 16 h 302"/>
                <a:gd name="T20" fmla="*/ 68 w 302"/>
                <a:gd name="T21" fmla="*/ 76 h 302"/>
                <a:gd name="T22" fmla="*/ 4 w 302"/>
                <a:gd name="T23" fmla="*/ 140 h 302"/>
                <a:gd name="T24" fmla="*/ 4 w 302"/>
                <a:gd name="T25" fmla="*/ 140 h 302"/>
                <a:gd name="T26" fmla="*/ 2 w 302"/>
                <a:gd name="T27" fmla="*/ 144 h 302"/>
                <a:gd name="T28" fmla="*/ 0 w 302"/>
                <a:gd name="T29" fmla="*/ 148 h 302"/>
                <a:gd name="T30" fmla="*/ 0 w 302"/>
                <a:gd name="T31" fmla="*/ 152 h 302"/>
                <a:gd name="T32" fmla="*/ 2 w 302"/>
                <a:gd name="T33" fmla="*/ 158 h 302"/>
                <a:gd name="T34" fmla="*/ 2 w 302"/>
                <a:gd name="T35" fmla="*/ 158 h 302"/>
                <a:gd name="T36" fmla="*/ 4 w 302"/>
                <a:gd name="T37" fmla="*/ 162 h 302"/>
                <a:gd name="T38" fmla="*/ 8 w 302"/>
                <a:gd name="T39" fmla="*/ 164 h 302"/>
                <a:gd name="T40" fmla="*/ 12 w 302"/>
                <a:gd name="T41" fmla="*/ 166 h 302"/>
                <a:gd name="T42" fmla="*/ 16 w 302"/>
                <a:gd name="T43" fmla="*/ 168 h 302"/>
                <a:gd name="T44" fmla="*/ 40 w 302"/>
                <a:gd name="T45" fmla="*/ 168 h 302"/>
                <a:gd name="T46" fmla="*/ 40 w 302"/>
                <a:gd name="T47" fmla="*/ 286 h 302"/>
                <a:gd name="T48" fmla="*/ 40 w 302"/>
                <a:gd name="T49" fmla="*/ 286 h 302"/>
                <a:gd name="T50" fmla="*/ 42 w 302"/>
                <a:gd name="T51" fmla="*/ 292 h 302"/>
                <a:gd name="T52" fmla="*/ 44 w 302"/>
                <a:gd name="T53" fmla="*/ 296 h 302"/>
                <a:gd name="T54" fmla="*/ 50 w 302"/>
                <a:gd name="T55" fmla="*/ 300 h 302"/>
                <a:gd name="T56" fmla="*/ 56 w 302"/>
                <a:gd name="T57" fmla="*/ 302 h 302"/>
                <a:gd name="T58" fmla="*/ 168 w 302"/>
                <a:gd name="T59" fmla="*/ 302 h 302"/>
                <a:gd name="T60" fmla="*/ 168 w 302"/>
                <a:gd name="T61" fmla="*/ 208 h 302"/>
                <a:gd name="T62" fmla="*/ 226 w 302"/>
                <a:gd name="T63" fmla="*/ 208 h 302"/>
                <a:gd name="T64" fmla="*/ 226 w 302"/>
                <a:gd name="T65" fmla="*/ 302 h 302"/>
                <a:gd name="T66" fmla="*/ 246 w 302"/>
                <a:gd name="T67" fmla="*/ 302 h 302"/>
                <a:gd name="T68" fmla="*/ 246 w 302"/>
                <a:gd name="T69" fmla="*/ 302 h 302"/>
                <a:gd name="T70" fmla="*/ 252 w 302"/>
                <a:gd name="T71" fmla="*/ 300 h 302"/>
                <a:gd name="T72" fmla="*/ 256 w 302"/>
                <a:gd name="T73" fmla="*/ 296 h 302"/>
                <a:gd name="T74" fmla="*/ 260 w 302"/>
                <a:gd name="T75" fmla="*/ 292 h 302"/>
                <a:gd name="T76" fmla="*/ 262 w 302"/>
                <a:gd name="T77" fmla="*/ 286 h 302"/>
                <a:gd name="T78" fmla="*/ 262 w 302"/>
                <a:gd name="T79" fmla="*/ 168 h 302"/>
                <a:gd name="T80" fmla="*/ 286 w 302"/>
                <a:gd name="T81" fmla="*/ 168 h 302"/>
                <a:gd name="T82" fmla="*/ 286 w 302"/>
                <a:gd name="T83" fmla="*/ 168 h 302"/>
                <a:gd name="T84" fmla="*/ 290 w 302"/>
                <a:gd name="T85" fmla="*/ 166 h 302"/>
                <a:gd name="T86" fmla="*/ 294 w 302"/>
                <a:gd name="T87" fmla="*/ 164 h 302"/>
                <a:gd name="T88" fmla="*/ 298 w 302"/>
                <a:gd name="T89" fmla="*/ 162 h 302"/>
                <a:gd name="T90" fmla="*/ 300 w 302"/>
                <a:gd name="T91" fmla="*/ 158 h 302"/>
                <a:gd name="T92" fmla="*/ 300 w 302"/>
                <a:gd name="T93" fmla="*/ 158 h 302"/>
                <a:gd name="T94" fmla="*/ 302 w 302"/>
                <a:gd name="T95" fmla="*/ 152 h 302"/>
                <a:gd name="T96" fmla="*/ 302 w 302"/>
                <a:gd name="T97" fmla="*/ 148 h 302"/>
                <a:gd name="T98" fmla="*/ 300 w 302"/>
                <a:gd name="T99" fmla="*/ 144 h 302"/>
                <a:gd name="T100" fmla="*/ 296 w 302"/>
                <a:gd name="T101" fmla="*/ 140 h 302"/>
                <a:gd name="T102" fmla="*/ 296 w 302"/>
                <a:gd name="T103" fmla="*/ 14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 h="302">
                  <a:moveTo>
                    <a:pt x="296" y="140"/>
                  </a:moveTo>
                  <a:lnTo>
                    <a:pt x="162" y="4"/>
                  </a:lnTo>
                  <a:lnTo>
                    <a:pt x="162" y="4"/>
                  </a:lnTo>
                  <a:lnTo>
                    <a:pt x="158" y="2"/>
                  </a:lnTo>
                  <a:lnTo>
                    <a:pt x="150" y="0"/>
                  </a:lnTo>
                  <a:lnTo>
                    <a:pt x="144" y="2"/>
                  </a:lnTo>
                  <a:lnTo>
                    <a:pt x="140" y="4"/>
                  </a:lnTo>
                  <a:lnTo>
                    <a:pt x="96" y="48"/>
                  </a:lnTo>
                  <a:lnTo>
                    <a:pt x="96" y="16"/>
                  </a:lnTo>
                  <a:lnTo>
                    <a:pt x="68" y="16"/>
                  </a:lnTo>
                  <a:lnTo>
                    <a:pt x="68" y="76"/>
                  </a:lnTo>
                  <a:lnTo>
                    <a:pt x="4" y="140"/>
                  </a:lnTo>
                  <a:lnTo>
                    <a:pt x="4" y="140"/>
                  </a:lnTo>
                  <a:lnTo>
                    <a:pt x="2" y="144"/>
                  </a:lnTo>
                  <a:lnTo>
                    <a:pt x="0" y="148"/>
                  </a:lnTo>
                  <a:lnTo>
                    <a:pt x="0" y="152"/>
                  </a:lnTo>
                  <a:lnTo>
                    <a:pt x="2" y="158"/>
                  </a:lnTo>
                  <a:lnTo>
                    <a:pt x="2" y="158"/>
                  </a:lnTo>
                  <a:lnTo>
                    <a:pt x="4" y="162"/>
                  </a:lnTo>
                  <a:lnTo>
                    <a:pt x="8" y="164"/>
                  </a:lnTo>
                  <a:lnTo>
                    <a:pt x="12" y="166"/>
                  </a:lnTo>
                  <a:lnTo>
                    <a:pt x="16" y="168"/>
                  </a:lnTo>
                  <a:lnTo>
                    <a:pt x="40" y="168"/>
                  </a:lnTo>
                  <a:lnTo>
                    <a:pt x="40" y="286"/>
                  </a:lnTo>
                  <a:lnTo>
                    <a:pt x="40" y="286"/>
                  </a:lnTo>
                  <a:lnTo>
                    <a:pt x="42" y="292"/>
                  </a:lnTo>
                  <a:lnTo>
                    <a:pt x="44" y="296"/>
                  </a:lnTo>
                  <a:lnTo>
                    <a:pt x="50" y="300"/>
                  </a:lnTo>
                  <a:lnTo>
                    <a:pt x="56" y="302"/>
                  </a:lnTo>
                  <a:lnTo>
                    <a:pt x="168" y="302"/>
                  </a:lnTo>
                  <a:lnTo>
                    <a:pt x="168" y="208"/>
                  </a:lnTo>
                  <a:lnTo>
                    <a:pt x="226" y="208"/>
                  </a:lnTo>
                  <a:lnTo>
                    <a:pt x="226" y="302"/>
                  </a:lnTo>
                  <a:lnTo>
                    <a:pt x="246" y="302"/>
                  </a:lnTo>
                  <a:lnTo>
                    <a:pt x="246" y="302"/>
                  </a:lnTo>
                  <a:lnTo>
                    <a:pt x="252" y="300"/>
                  </a:lnTo>
                  <a:lnTo>
                    <a:pt x="256" y="296"/>
                  </a:lnTo>
                  <a:lnTo>
                    <a:pt x="260" y="292"/>
                  </a:lnTo>
                  <a:lnTo>
                    <a:pt x="262" y="286"/>
                  </a:lnTo>
                  <a:lnTo>
                    <a:pt x="262" y="168"/>
                  </a:lnTo>
                  <a:lnTo>
                    <a:pt x="286" y="168"/>
                  </a:lnTo>
                  <a:lnTo>
                    <a:pt x="286" y="168"/>
                  </a:lnTo>
                  <a:lnTo>
                    <a:pt x="290" y="166"/>
                  </a:lnTo>
                  <a:lnTo>
                    <a:pt x="294" y="164"/>
                  </a:lnTo>
                  <a:lnTo>
                    <a:pt x="298" y="162"/>
                  </a:lnTo>
                  <a:lnTo>
                    <a:pt x="300" y="158"/>
                  </a:lnTo>
                  <a:lnTo>
                    <a:pt x="300" y="158"/>
                  </a:lnTo>
                  <a:lnTo>
                    <a:pt x="302" y="152"/>
                  </a:lnTo>
                  <a:lnTo>
                    <a:pt x="302" y="148"/>
                  </a:lnTo>
                  <a:lnTo>
                    <a:pt x="300" y="144"/>
                  </a:lnTo>
                  <a:lnTo>
                    <a:pt x="296" y="140"/>
                  </a:lnTo>
                  <a:lnTo>
                    <a:pt x="296"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7" name="Rectangle 264"/>
            <p:cNvSpPr>
              <a:spLocks noChangeArrowheads="1"/>
            </p:cNvSpPr>
            <p:nvPr/>
          </p:nvSpPr>
          <p:spPr bwMode="auto">
            <a:xfrm>
              <a:off x="2519363" y="1120775"/>
              <a:ext cx="88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8" name="グループ化 1517"/>
          <p:cNvGrpSpPr/>
          <p:nvPr/>
        </p:nvGrpSpPr>
        <p:grpSpPr>
          <a:xfrm>
            <a:off x="2031456" y="1783579"/>
            <a:ext cx="326195" cy="326195"/>
            <a:chOff x="3011488" y="854075"/>
            <a:chExt cx="479425" cy="479425"/>
          </a:xfrm>
        </p:grpSpPr>
        <p:sp>
          <p:nvSpPr>
            <p:cNvPr id="1519" name="Freeform 265"/>
            <p:cNvSpPr>
              <a:spLocks/>
            </p:cNvSpPr>
            <p:nvPr/>
          </p:nvSpPr>
          <p:spPr bwMode="auto">
            <a:xfrm>
              <a:off x="3011488" y="854075"/>
              <a:ext cx="292100" cy="479425"/>
            </a:xfrm>
            <a:custGeom>
              <a:avLst/>
              <a:gdLst>
                <a:gd name="T0" fmla="*/ 166 w 184"/>
                <a:gd name="T1" fmla="*/ 0 h 302"/>
                <a:gd name="T2" fmla="*/ 16 w 184"/>
                <a:gd name="T3" fmla="*/ 0 h 302"/>
                <a:gd name="T4" fmla="*/ 16 w 184"/>
                <a:gd name="T5" fmla="*/ 0 h 302"/>
                <a:gd name="T6" fmla="*/ 10 w 184"/>
                <a:gd name="T7" fmla="*/ 2 h 302"/>
                <a:gd name="T8" fmla="*/ 4 w 184"/>
                <a:gd name="T9" fmla="*/ 4 h 302"/>
                <a:gd name="T10" fmla="*/ 0 w 184"/>
                <a:gd name="T11" fmla="*/ 10 h 302"/>
                <a:gd name="T12" fmla="*/ 0 w 184"/>
                <a:gd name="T13" fmla="*/ 16 h 302"/>
                <a:gd name="T14" fmla="*/ 0 w 184"/>
                <a:gd name="T15" fmla="*/ 286 h 302"/>
                <a:gd name="T16" fmla="*/ 0 w 184"/>
                <a:gd name="T17" fmla="*/ 286 h 302"/>
                <a:gd name="T18" fmla="*/ 0 w 184"/>
                <a:gd name="T19" fmla="*/ 292 h 302"/>
                <a:gd name="T20" fmla="*/ 4 w 184"/>
                <a:gd name="T21" fmla="*/ 296 h 302"/>
                <a:gd name="T22" fmla="*/ 10 w 184"/>
                <a:gd name="T23" fmla="*/ 300 h 302"/>
                <a:gd name="T24" fmla="*/ 16 w 184"/>
                <a:gd name="T25" fmla="*/ 302 h 302"/>
                <a:gd name="T26" fmla="*/ 48 w 184"/>
                <a:gd name="T27" fmla="*/ 302 h 302"/>
                <a:gd name="T28" fmla="*/ 64 w 184"/>
                <a:gd name="T29" fmla="*/ 302 h 302"/>
                <a:gd name="T30" fmla="*/ 64 w 184"/>
                <a:gd name="T31" fmla="*/ 302 h 302"/>
                <a:gd name="T32" fmla="*/ 66 w 184"/>
                <a:gd name="T33" fmla="*/ 302 h 302"/>
                <a:gd name="T34" fmla="*/ 70 w 184"/>
                <a:gd name="T35" fmla="*/ 300 h 302"/>
                <a:gd name="T36" fmla="*/ 72 w 184"/>
                <a:gd name="T37" fmla="*/ 296 h 302"/>
                <a:gd name="T38" fmla="*/ 72 w 184"/>
                <a:gd name="T39" fmla="*/ 292 h 302"/>
                <a:gd name="T40" fmla="*/ 72 w 184"/>
                <a:gd name="T41" fmla="*/ 272 h 302"/>
                <a:gd name="T42" fmla="*/ 72 w 184"/>
                <a:gd name="T43" fmla="*/ 252 h 302"/>
                <a:gd name="T44" fmla="*/ 72 w 184"/>
                <a:gd name="T45" fmla="*/ 252 h 302"/>
                <a:gd name="T46" fmla="*/ 74 w 184"/>
                <a:gd name="T47" fmla="*/ 246 h 302"/>
                <a:gd name="T48" fmla="*/ 76 w 184"/>
                <a:gd name="T49" fmla="*/ 242 h 302"/>
                <a:gd name="T50" fmla="*/ 82 w 184"/>
                <a:gd name="T51" fmla="*/ 238 h 302"/>
                <a:gd name="T52" fmla="*/ 88 w 184"/>
                <a:gd name="T53" fmla="*/ 238 h 302"/>
                <a:gd name="T54" fmla="*/ 96 w 184"/>
                <a:gd name="T55" fmla="*/ 238 h 302"/>
                <a:gd name="T56" fmla="*/ 96 w 184"/>
                <a:gd name="T57" fmla="*/ 238 h 302"/>
                <a:gd name="T58" fmla="*/ 102 w 184"/>
                <a:gd name="T59" fmla="*/ 238 h 302"/>
                <a:gd name="T60" fmla="*/ 106 w 184"/>
                <a:gd name="T61" fmla="*/ 242 h 302"/>
                <a:gd name="T62" fmla="*/ 110 w 184"/>
                <a:gd name="T63" fmla="*/ 246 h 302"/>
                <a:gd name="T64" fmla="*/ 110 w 184"/>
                <a:gd name="T65" fmla="*/ 252 h 302"/>
                <a:gd name="T66" fmla="*/ 110 w 184"/>
                <a:gd name="T67" fmla="*/ 292 h 302"/>
                <a:gd name="T68" fmla="*/ 110 w 184"/>
                <a:gd name="T69" fmla="*/ 292 h 302"/>
                <a:gd name="T70" fmla="*/ 110 w 184"/>
                <a:gd name="T71" fmla="*/ 296 h 302"/>
                <a:gd name="T72" fmla="*/ 114 w 184"/>
                <a:gd name="T73" fmla="*/ 300 h 302"/>
                <a:gd name="T74" fmla="*/ 116 w 184"/>
                <a:gd name="T75" fmla="*/ 302 h 302"/>
                <a:gd name="T76" fmla="*/ 120 w 184"/>
                <a:gd name="T77" fmla="*/ 302 h 302"/>
                <a:gd name="T78" fmla="*/ 166 w 184"/>
                <a:gd name="T79" fmla="*/ 302 h 302"/>
                <a:gd name="T80" fmla="*/ 166 w 184"/>
                <a:gd name="T81" fmla="*/ 302 h 302"/>
                <a:gd name="T82" fmla="*/ 174 w 184"/>
                <a:gd name="T83" fmla="*/ 300 h 302"/>
                <a:gd name="T84" fmla="*/ 178 w 184"/>
                <a:gd name="T85" fmla="*/ 296 h 302"/>
                <a:gd name="T86" fmla="*/ 182 w 184"/>
                <a:gd name="T87" fmla="*/ 292 h 302"/>
                <a:gd name="T88" fmla="*/ 184 w 184"/>
                <a:gd name="T89" fmla="*/ 286 h 302"/>
                <a:gd name="T90" fmla="*/ 184 w 184"/>
                <a:gd name="T91" fmla="*/ 16 h 302"/>
                <a:gd name="T92" fmla="*/ 184 w 184"/>
                <a:gd name="T93" fmla="*/ 16 h 302"/>
                <a:gd name="T94" fmla="*/ 182 w 184"/>
                <a:gd name="T95" fmla="*/ 10 h 302"/>
                <a:gd name="T96" fmla="*/ 178 w 184"/>
                <a:gd name="T97" fmla="*/ 4 h 302"/>
                <a:gd name="T98" fmla="*/ 174 w 184"/>
                <a:gd name="T99" fmla="*/ 2 h 302"/>
                <a:gd name="T100" fmla="*/ 166 w 184"/>
                <a:gd name="T101" fmla="*/ 0 h 302"/>
                <a:gd name="T102" fmla="*/ 166 w 184"/>
                <a:gd name="T10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4" h="302">
                  <a:moveTo>
                    <a:pt x="166" y="0"/>
                  </a:moveTo>
                  <a:lnTo>
                    <a:pt x="16" y="0"/>
                  </a:lnTo>
                  <a:lnTo>
                    <a:pt x="16" y="0"/>
                  </a:lnTo>
                  <a:lnTo>
                    <a:pt x="10" y="2"/>
                  </a:lnTo>
                  <a:lnTo>
                    <a:pt x="4" y="4"/>
                  </a:lnTo>
                  <a:lnTo>
                    <a:pt x="0" y="10"/>
                  </a:lnTo>
                  <a:lnTo>
                    <a:pt x="0" y="16"/>
                  </a:lnTo>
                  <a:lnTo>
                    <a:pt x="0" y="286"/>
                  </a:lnTo>
                  <a:lnTo>
                    <a:pt x="0" y="286"/>
                  </a:lnTo>
                  <a:lnTo>
                    <a:pt x="0" y="292"/>
                  </a:lnTo>
                  <a:lnTo>
                    <a:pt x="4" y="296"/>
                  </a:lnTo>
                  <a:lnTo>
                    <a:pt x="10" y="300"/>
                  </a:lnTo>
                  <a:lnTo>
                    <a:pt x="16" y="302"/>
                  </a:lnTo>
                  <a:lnTo>
                    <a:pt x="48" y="302"/>
                  </a:lnTo>
                  <a:lnTo>
                    <a:pt x="64" y="302"/>
                  </a:lnTo>
                  <a:lnTo>
                    <a:pt x="64" y="302"/>
                  </a:lnTo>
                  <a:lnTo>
                    <a:pt x="66" y="302"/>
                  </a:lnTo>
                  <a:lnTo>
                    <a:pt x="70" y="300"/>
                  </a:lnTo>
                  <a:lnTo>
                    <a:pt x="72" y="296"/>
                  </a:lnTo>
                  <a:lnTo>
                    <a:pt x="72" y="292"/>
                  </a:lnTo>
                  <a:lnTo>
                    <a:pt x="72" y="272"/>
                  </a:lnTo>
                  <a:lnTo>
                    <a:pt x="72" y="252"/>
                  </a:lnTo>
                  <a:lnTo>
                    <a:pt x="72" y="252"/>
                  </a:lnTo>
                  <a:lnTo>
                    <a:pt x="74" y="246"/>
                  </a:lnTo>
                  <a:lnTo>
                    <a:pt x="76" y="242"/>
                  </a:lnTo>
                  <a:lnTo>
                    <a:pt x="82" y="238"/>
                  </a:lnTo>
                  <a:lnTo>
                    <a:pt x="88" y="238"/>
                  </a:lnTo>
                  <a:lnTo>
                    <a:pt x="96" y="238"/>
                  </a:lnTo>
                  <a:lnTo>
                    <a:pt x="96" y="238"/>
                  </a:lnTo>
                  <a:lnTo>
                    <a:pt x="102" y="238"/>
                  </a:lnTo>
                  <a:lnTo>
                    <a:pt x="106" y="242"/>
                  </a:lnTo>
                  <a:lnTo>
                    <a:pt x="110" y="246"/>
                  </a:lnTo>
                  <a:lnTo>
                    <a:pt x="110" y="252"/>
                  </a:lnTo>
                  <a:lnTo>
                    <a:pt x="110" y="292"/>
                  </a:lnTo>
                  <a:lnTo>
                    <a:pt x="110" y="292"/>
                  </a:lnTo>
                  <a:lnTo>
                    <a:pt x="110" y="296"/>
                  </a:lnTo>
                  <a:lnTo>
                    <a:pt x="114" y="300"/>
                  </a:lnTo>
                  <a:lnTo>
                    <a:pt x="116" y="302"/>
                  </a:lnTo>
                  <a:lnTo>
                    <a:pt x="120" y="302"/>
                  </a:lnTo>
                  <a:lnTo>
                    <a:pt x="166" y="302"/>
                  </a:lnTo>
                  <a:lnTo>
                    <a:pt x="166" y="302"/>
                  </a:lnTo>
                  <a:lnTo>
                    <a:pt x="174" y="300"/>
                  </a:lnTo>
                  <a:lnTo>
                    <a:pt x="178" y="296"/>
                  </a:lnTo>
                  <a:lnTo>
                    <a:pt x="182" y="292"/>
                  </a:lnTo>
                  <a:lnTo>
                    <a:pt x="184" y="286"/>
                  </a:lnTo>
                  <a:lnTo>
                    <a:pt x="184" y="16"/>
                  </a:lnTo>
                  <a:lnTo>
                    <a:pt x="184" y="16"/>
                  </a:lnTo>
                  <a:lnTo>
                    <a:pt x="182" y="10"/>
                  </a:lnTo>
                  <a:lnTo>
                    <a:pt x="178" y="4"/>
                  </a:lnTo>
                  <a:lnTo>
                    <a:pt x="174" y="2"/>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0" name="Rectangle 266"/>
            <p:cNvSpPr>
              <a:spLocks noChangeArrowheads="1"/>
            </p:cNvSpPr>
            <p:nvPr/>
          </p:nvSpPr>
          <p:spPr bwMode="auto">
            <a:xfrm>
              <a:off x="313848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1" name="Rectangle 267"/>
            <p:cNvSpPr>
              <a:spLocks noChangeArrowheads="1"/>
            </p:cNvSpPr>
            <p:nvPr/>
          </p:nvSpPr>
          <p:spPr bwMode="auto">
            <a:xfrm>
              <a:off x="305593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2" name="Rectangle 268"/>
            <p:cNvSpPr>
              <a:spLocks noChangeArrowheads="1"/>
            </p:cNvSpPr>
            <p:nvPr/>
          </p:nvSpPr>
          <p:spPr bwMode="auto">
            <a:xfrm>
              <a:off x="3221038" y="106362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3" name="Rectangle 269"/>
            <p:cNvSpPr>
              <a:spLocks noChangeArrowheads="1"/>
            </p:cNvSpPr>
            <p:nvPr/>
          </p:nvSpPr>
          <p:spPr bwMode="auto">
            <a:xfrm>
              <a:off x="313848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4" name="Rectangle 270"/>
            <p:cNvSpPr>
              <a:spLocks noChangeArrowheads="1"/>
            </p:cNvSpPr>
            <p:nvPr/>
          </p:nvSpPr>
          <p:spPr bwMode="auto">
            <a:xfrm>
              <a:off x="305593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5" name="Rectangle 271"/>
            <p:cNvSpPr>
              <a:spLocks noChangeArrowheads="1"/>
            </p:cNvSpPr>
            <p:nvPr/>
          </p:nvSpPr>
          <p:spPr bwMode="auto">
            <a:xfrm>
              <a:off x="3221038" y="89535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6" name="Rectangle 272"/>
            <p:cNvSpPr>
              <a:spLocks noChangeArrowheads="1"/>
            </p:cNvSpPr>
            <p:nvPr/>
          </p:nvSpPr>
          <p:spPr bwMode="auto">
            <a:xfrm>
              <a:off x="313848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7" name="Rectangle 273"/>
            <p:cNvSpPr>
              <a:spLocks noChangeArrowheads="1"/>
            </p:cNvSpPr>
            <p:nvPr/>
          </p:nvSpPr>
          <p:spPr bwMode="auto">
            <a:xfrm>
              <a:off x="305593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8" name="Rectangle 274"/>
            <p:cNvSpPr>
              <a:spLocks noChangeArrowheads="1"/>
            </p:cNvSpPr>
            <p:nvPr/>
          </p:nvSpPr>
          <p:spPr bwMode="auto">
            <a:xfrm>
              <a:off x="3221038" y="9810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9" name="Rectangle 275"/>
            <p:cNvSpPr>
              <a:spLocks noChangeArrowheads="1"/>
            </p:cNvSpPr>
            <p:nvPr/>
          </p:nvSpPr>
          <p:spPr bwMode="auto">
            <a:xfrm>
              <a:off x="3055938" y="123190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0" name="Rectangle 276"/>
            <p:cNvSpPr>
              <a:spLocks noChangeArrowheads="1"/>
            </p:cNvSpPr>
            <p:nvPr/>
          </p:nvSpPr>
          <p:spPr bwMode="auto">
            <a:xfrm>
              <a:off x="3221038" y="123190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1" name="Rectangle 277"/>
            <p:cNvSpPr>
              <a:spLocks noChangeArrowheads="1"/>
            </p:cNvSpPr>
            <p:nvPr/>
          </p:nvSpPr>
          <p:spPr bwMode="auto">
            <a:xfrm>
              <a:off x="313848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2" name="Rectangle 278"/>
            <p:cNvSpPr>
              <a:spLocks noChangeArrowheads="1"/>
            </p:cNvSpPr>
            <p:nvPr/>
          </p:nvSpPr>
          <p:spPr bwMode="auto">
            <a:xfrm>
              <a:off x="305593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3" name="Rectangle 279"/>
            <p:cNvSpPr>
              <a:spLocks noChangeArrowheads="1"/>
            </p:cNvSpPr>
            <p:nvPr/>
          </p:nvSpPr>
          <p:spPr bwMode="auto">
            <a:xfrm>
              <a:off x="3221038" y="11461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4" name="Freeform 280"/>
            <p:cNvSpPr>
              <a:spLocks/>
            </p:cNvSpPr>
            <p:nvPr/>
          </p:nvSpPr>
          <p:spPr bwMode="auto">
            <a:xfrm>
              <a:off x="3303588" y="981075"/>
              <a:ext cx="187325" cy="352425"/>
            </a:xfrm>
            <a:custGeom>
              <a:avLst/>
              <a:gdLst>
                <a:gd name="T0" fmla="*/ 100 w 118"/>
                <a:gd name="T1" fmla="*/ 0 h 222"/>
                <a:gd name="T2" fmla="*/ 16 w 118"/>
                <a:gd name="T3" fmla="*/ 0 h 222"/>
                <a:gd name="T4" fmla="*/ 16 w 118"/>
                <a:gd name="T5" fmla="*/ 0 h 222"/>
                <a:gd name="T6" fmla="*/ 10 w 118"/>
                <a:gd name="T7" fmla="*/ 2 h 222"/>
                <a:gd name="T8" fmla="*/ 4 w 118"/>
                <a:gd name="T9" fmla="*/ 4 h 222"/>
                <a:gd name="T10" fmla="*/ 0 w 118"/>
                <a:gd name="T11" fmla="*/ 10 h 222"/>
                <a:gd name="T12" fmla="*/ 0 w 118"/>
                <a:gd name="T13" fmla="*/ 16 h 222"/>
                <a:gd name="T14" fmla="*/ 0 w 118"/>
                <a:gd name="T15" fmla="*/ 206 h 222"/>
                <a:gd name="T16" fmla="*/ 0 w 118"/>
                <a:gd name="T17" fmla="*/ 206 h 222"/>
                <a:gd name="T18" fmla="*/ 0 w 118"/>
                <a:gd name="T19" fmla="*/ 212 h 222"/>
                <a:gd name="T20" fmla="*/ 4 w 118"/>
                <a:gd name="T21" fmla="*/ 216 h 222"/>
                <a:gd name="T22" fmla="*/ 10 w 118"/>
                <a:gd name="T23" fmla="*/ 220 h 222"/>
                <a:gd name="T24" fmla="*/ 16 w 118"/>
                <a:gd name="T25" fmla="*/ 222 h 222"/>
                <a:gd name="T26" fmla="*/ 100 w 118"/>
                <a:gd name="T27" fmla="*/ 222 h 222"/>
                <a:gd name="T28" fmla="*/ 100 w 118"/>
                <a:gd name="T29" fmla="*/ 222 h 222"/>
                <a:gd name="T30" fmla="*/ 106 w 118"/>
                <a:gd name="T31" fmla="*/ 220 h 222"/>
                <a:gd name="T32" fmla="*/ 112 w 118"/>
                <a:gd name="T33" fmla="*/ 216 h 222"/>
                <a:gd name="T34" fmla="*/ 116 w 118"/>
                <a:gd name="T35" fmla="*/ 212 h 222"/>
                <a:gd name="T36" fmla="*/ 118 w 118"/>
                <a:gd name="T37" fmla="*/ 206 h 222"/>
                <a:gd name="T38" fmla="*/ 118 w 118"/>
                <a:gd name="T39" fmla="*/ 16 h 222"/>
                <a:gd name="T40" fmla="*/ 118 w 118"/>
                <a:gd name="T41" fmla="*/ 16 h 222"/>
                <a:gd name="T42" fmla="*/ 116 w 118"/>
                <a:gd name="T43" fmla="*/ 10 h 222"/>
                <a:gd name="T44" fmla="*/ 112 w 118"/>
                <a:gd name="T45" fmla="*/ 4 h 222"/>
                <a:gd name="T46" fmla="*/ 106 w 118"/>
                <a:gd name="T47" fmla="*/ 2 h 222"/>
                <a:gd name="T48" fmla="*/ 100 w 118"/>
                <a:gd name="T49" fmla="*/ 0 h 222"/>
                <a:gd name="T50" fmla="*/ 100 w 118"/>
                <a:gd name="T5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222">
                  <a:moveTo>
                    <a:pt x="100" y="0"/>
                  </a:moveTo>
                  <a:lnTo>
                    <a:pt x="16" y="0"/>
                  </a:lnTo>
                  <a:lnTo>
                    <a:pt x="16" y="0"/>
                  </a:lnTo>
                  <a:lnTo>
                    <a:pt x="10" y="2"/>
                  </a:lnTo>
                  <a:lnTo>
                    <a:pt x="4" y="4"/>
                  </a:lnTo>
                  <a:lnTo>
                    <a:pt x="0" y="10"/>
                  </a:lnTo>
                  <a:lnTo>
                    <a:pt x="0" y="16"/>
                  </a:lnTo>
                  <a:lnTo>
                    <a:pt x="0" y="206"/>
                  </a:lnTo>
                  <a:lnTo>
                    <a:pt x="0" y="206"/>
                  </a:lnTo>
                  <a:lnTo>
                    <a:pt x="0" y="212"/>
                  </a:lnTo>
                  <a:lnTo>
                    <a:pt x="4" y="216"/>
                  </a:lnTo>
                  <a:lnTo>
                    <a:pt x="10" y="220"/>
                  </a:lnTo>
                  <a:lnTo>
                    <a:pt x="16" y="222"/>
                  </a:lnTo>
                  <a:lnTo>
                    <a:pt x="100" y="222"/>
                  </a:lnTo>
                  <a:lnTo>
                    <a:pt x="100" y="222"/>
                  </a:lnTo>
                  <a:lnTo>
                    <a:pt x="106" y="220"/>
                  </a:lnTo>
                  <a:lnTo>
                    <a:pt x="112" y="216"/>
                  </a:lnTo>
                  <a:lnTo>
                    <a:pt x="116" y="212"/>
                  </a:lnTo>
                  <a:lnTo>
                    <a:pt x="118" y="206"/>
                  </a:lnTo>
                  <a:lnTo>
                    <a:pt x="118" y="16"/>
                  </a:lnTo>
                  <a:lnTo>
                    <a:pt x="118" y="16"/>
                  </a:lnTo>
                  <a:lnTo>
                    <a:pt x="116" y="10"/>
                  </a:lnTo>
                  <a:lnTo>
                    <a:pt x="112" y="4"/>
                  </a:lnTo>
                  <a:lnTo>
                    <a:pt x="106" y="2"/>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5" name="Rectangle 281"/>
            <p:cNvSpPr>
              <a:spLocks noChangeArrowheads="1"/>
            </p:cNvSpPr>
            <p:nvPr/>
          </p:nvSpPr>
          <p:spPr bwMode="auto">
            <a:xfrm>
              <a:off x="3303588" y="114935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6" name="Rectangle 282"/>
            <p:cNvSpPr>
              <a:spLocks noChangeArrowheads="1"/>
            </p:cNvSpPr>
            <p:nvPr/>
          </p:nvSpPr>
          <p:spPr bwMode="auto">
            <a:xfrm>
              <a:off x="3303588" y="126047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7" name="Rectangle 283"/>
            <p:cNvSpPr>
              <a:spLocks noChangeArrowheads="1"/>
            </p:cNvSpPr>
            <p:nvPr/>
          </p:nvSpPr>
          <p:spPr bwMode="auto">
            <a:xfrm>
              <a:off x="3303588" y="120332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8" name="Rectangle 284"/>
            <p:cNvSpPr>
              <a:spLocks noChangeArrowheads="1"/>
            </p:cNvSpPr>
            <p:nvPr/>
          </p:nvSpPr>
          <p:spPr bwMode="auto">
            <a:xfrm>
              <a:off x="3303588" y="1035050"/>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9" name="Rectangle 285"/>
            <p:cNvSpPr>
              <a:spLocks noChangeArrowheads="1"/>
            </p:cNvSpPr>
            <p:nvPr/>
          </p:nvSpPr>
          <p:spPr bwMode="auto">
            <a:xfrm>
              <a:off x="3303588" y="109220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0" name="グループ化 1539"/>
          <p:cNvGrpSpPr/>
          <p:nvPr/>
        </p:nvGrpSpPr>
        <p:grpSpPr>
          <a:xfrm>
            <a:off x="5749206" y="2776407"/>
            <a:ext cx="203061" cy="326195"/>
            <a:chOff x="7294563" y="2651125"/>
            <a:chExt cx="298450" cy="479425"/>
          </a:xfrm>
        </p:grpSpPr>
        <p:sp>
          <p:nvSpPr>
            <p:cNvPr id="154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7" name="グループ化 1546"/>
          <p:cNvGrpSpPr/>
          <p:nvPr/>
        </p:nvGrpSpPr>
        <p:grpSpPr>
          <a:xfrm>
            <a:off x="1692301" y="2271002"/>
            <a:ext cx="190100" cy="407203"/>
            <a:chOff x="4906963" y="1454150"/>
            <a:chExt cx="279400" cy="598488"/>
          </a:xfrm>
        </p:grpSpPr>
        <p:sp>
          <p:nvSpPr>
            <p:cNvPr id="1548" name="Freeform 53"/>
            <p:cNvSpPr>
              <a:spLocks/>
            </p:cNvSpPr>
            <p:nvPr/>
          </p:nvSpPr>
          <p:spPr bwMode="auto">
            <a:xfrm>
              <a:off x="5037138" y="2051050"/>
              <a:ext cx="9525" cy="0"/>
            </a:xfrm>
            <a:custGeom>
              <a:avLst/>
              <a:gdLst>
                <a:gd name="T0" fmla="*/ 0 w 6"/>
                <a:gd name="T1" fmla="*/ 0 w 6"/>
                <a:gd name="T2" fmla="*/ 0 w 6"/>
                <a:gd name="T3" fmla="*/ 6 w 6"/>
                <a:gd name="T4" fmla="*/ 0 w 6"/>
              </a:gdLst>
              <a:ahLst/>
              <a:cxnLst>
                <a:cxn ang="0">
                  <a:pos x="T0" y="0"/>
                </a:cxn>
                <a:cxn ang="0">
                  <a:pos x="T1" y="0"/>
                </a:cxn>
                <a:cxn ang="0">
                  <a:pos x="T2" y="0"/>
                </a:cxn>
                <a:cxn ang="0">
                  <a:pos x="T3" y="0"/>
                </a:cxn>
                <a:cxn ang="0">
                  <a:pos x="T4" y="0"/>
                </a:cxn>
              </a:cxnLst>
              <a:rect l="0" t="0" r="r" b="b"/>
              <a:pathLst>
                <a:path w="6">
                  <a:moveTo>
                    <a:pt x="0" y="0"/>
                  </a:moveTo>
                  <a:lnTo>
                    <a:pt x="0" y="0"/>
                  </a:lnTo>
                  <a:lnTo>
                    <a:pt x="0" y="0"/>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9" name="Rectangle 54"/>
            <p:cNvSpPr>
              <a:spLocks noChangeArrowheads="1"/>
            </p:cNvSpPr>
            <p:nvPr/>
          </p:nvSpPr>
          <p:spPr bwMode="auto">
            <a:xfrm>
              <a:off x="5046663" y="2051050"/>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0" name="Freeform 292"/>
            <p:cNvSpPr>
              <a:spLocks/>
            </p:cNvSpPr>
            <p:nvPr/>
          </p:nvSpPr>
          <p:spPr bwMode="auto">
            <a:xfrm>
              <a:off x="490696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1" name="Freeform 293"/>
            <p:cNvSpPr>
              <a:spLocks/>
            </p:cNvSpPr>
            <p:nvPr/>
          </p:nvSpPr>
          <p:spPr bwMode="auto">
            <a:xfrm>
              <a:off x="4999038" y="1635125"/>
              <a:ext cx="95250" cy="92075"/>
            </a:xfrm>
            <a:custGeom>
              <a:avLst/>
              <a:gdLst>
                <a:gd name="T0" fmla="*/ 30 w 60"/>
                <a:gd name="T1" fmla="*/ 0 h 58"/>
                <a:gd name="T2" fmla="*/ 0 w 60"/>
                <a:gd name="T3" fmla="*/ 22 h 58"/>
                <a:gd name="T4" fmla="*/ 0 w 60"/>
                <a:gd name="T5" fmla="*/ 22 h 58"/>
                <a:gd name="T6" fmla="*/ 2 w 60"/>
                <a:gd name="T7" fmla="*/ 28 h 58"/>
                <a:gd name="T8" fmla="*/ 6 w 60"/>
                <a:gd name="T9" fmla="*/ 40 h 58"/>
                <a:gd name="T10" fmla="*/ 10 w 60"/>
                <a:gd name="T11" fmla="*/ 48 h 58"/>
                <a:gd name="T12" fmla="*/ 16 w 60"/>
                <a:gd name="T13" fmla="*/ 52 h 58"/>
                <a:gd name="T14" fmla="*/ 22 w 60"/>
                <a:gd name="T15" fmla="*/ 56 h 58"/>
                <a:gd name="T16" fmla="*/ 30 w 60"/>
                <a:gd name="T17" fmla="*/ 58 h 58"/>
                <a:gd name="T18" fmla="*/ 30 w 60"/>
                <a:gd name="T19" fmla="*/ 58 h 58"/>
                <a:gd name="T20" fmla="*/ 38 w 60"/>
                <a:gd name="T21" fmla="*/ 56 h 58"/>
                <a:gd name="T22" fmla="*/ 46 w 60"/>
                <a:gd name="T23" fmla="*/ 52 h 58"/>
                <a:gd name="T24" fmla="*/ 50 w 60"/>
                <a:gd name="T25" fmla="*/ 48 h 58"/>
                <a:gd name="T26" fmla="*/ 54 w 60"/>
                <a:gd name="T27" fmla="*/ 40 h 58"/>
                <a:gd name="T28" fmla="*/ 58 w 60"/>
                <a:gd name="T29" fmla="*/ 28 h 58"/>
                <a:gd name="T30" fmla="*/ 60 w 60"/>
                <a:gd name="T31" fmla="*/ 22 h 58"/>
                <a:gd name="T32" fmla="*/ 30 w 60"/>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0" y="0"/>
                  </a:moveTo>
                  <a:lnTo>
                    <a:pt x="0" y="22"/>
                  </a:lnTo>
                  <a:lnTo>
                    <a:pt x="0" y="22"/>
                  </a:lnTo>
                  <a:lnTo>
                    <a:pt x="2" y="28"/>
                  </a:lnTo>
                  <a:lnTo>
                    <a:pt x="6" y="40"/>
                  </a:lnTo>
                  <a:lnTo>
                    <a:pt x="10" y="48"/>
                  </a:lnTo>
                  <a:lnTo>
                    <a:pt x="16" y="52"/>
                  </a:lnTo>
                  <a:lnTo>
                    <a:pt x="22" y="56"/>
                  </a:lnTo>
                  <a:lnTo>
                    <a:pt x="30" y="58"/>
                  </a:lnTo>
                  <a:lnTo>
                    <a:pt x="30" y="58"/>
                  </a:lnTo>
                  <a:lnTo>
                    <a:pt x="38" y="56"/>
                  </a:lnTo>
                  <a:lnTo>
                    <a:pt x="46" y="52"/>
                  </a:lnTo>
                  <a:lnTo>
                    <a:pt x="50" y="48"/>
                  </a:lnTo>
                  <a:lnTo>
                    <a:pt x="54" y="40"/>
                  </a:lnTo>
                  <a:lnTo>
                    <a:pt x="58" y="28"/>
                  </a:lnTo>
                  <a:lnTo>
                    <a:pt x="60" y="22"/>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2" name="Freeform 294"/>
            <p:cNvSpPr>
              <a:spLocks/>
            </p:cNvSpPr>
            <p:nvPr/>
          </p:nvSpPr>
          <p:spPr bwMode="auto">
            <a:xfrm>
              <a:off x="4957763" y="1676400"/>
              <a:ext cx="177800" cy="257175"/>
            </a:xfrm>
            <a:custGeom>
              <a:avLst/>
              <a:gdLst>
                <a:gd name="T0" fmla="*/ 20 w 112"/>
                <a:gd name="T1" fmla="*/ 60 h 162"/>
                <a:gd name="T2" fmla="*/ 20 w 112"/>
                <a:gd name="T3" fmla="*/ 0 h 162"/>
                <a:gd name="T4" fmla="*/ 10 w 112"/>
                <a:gd name="T5" fmla="*/ 4 h 162"/>
                <a:gd name="T6" fmla="*/ 10 w 112"/>
                <a:gd name="T7" fmla="*/ 62 h 162"/>
                <a:gd name="T8" fmla="*/ 0 w 112"/>
                <a:gd name="T9" fmla="*/ 162 h 162"/>
                <a:gd name="T10" fmla="*/ 112 w 112"/>
                <a:gd name="T11" fmla="*/ 162 h 162"/>
                <a:gd name="T12" fmla="*/ 104 w 112"/>
                <a:gd name="T13" fmla="*/ 62 h 162"/>
                <a:gd name="T14" fmla="*/ 104 w 112"/>
                <a:gd name="T15" fmla="*/ 4 h 162"/>
                <a:gd name="T16" fmla="*/ 92 w 112"/>
                <a:gd name="T17" fmla="*/ 0 h 162"/>
                <a:gd name="T18" fmla="*/ 92 w 112"/>
                <a:gd name="T19" fmla="*/ 60 h 162"/>
                <a:gd name="T20" fmla="*/ 20 w 112"/>
                <a:gd name="T21"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62">
                  <a:moveTo>
                    <a:pt x="20" y="60"/>
                  </a:moveTo>
                  <a:lnTo>
                    <a:pt x="20" y="0"/>
                  </a:lnTo>
                  <a:lnTo>
                    <a:pt x="10" y="4"/>
                  </a:lnTo>
                  <a:lnTo>
                    <a:pt x="10" y="62"/>
                  </a:lnTo>
                  <a:lnTo>
                    <a:pt x="0" y="162"/>
                  </a:lnTo>
                  <a:lnTo>
                    <a:pt x="112" y="162"/>
                  </a:lnTo>
                  <a:lnTo>
                    <a:pt x="104" y="62"/>
                  </a:lnTo>
                  <a:lnTo>
                    <a:pt x="104" y="4"/>
                  </a:lnTo>
                  <a:lnTo>
                    <a:pt x="92" y="0"/>
                  </a:lnTo>
                  <a:lnTo>
                    <a:pt x="92" y="60"/>
                  </a:lnTo>
                  <a:lnTo>
                    <a:pt x="20" y="6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3" name="Freeform 295"/>
            <p:cNvSpPr>
              <a:spLocks/>
            </p:cNvSpPr>
            <p:nvPr/>
          </p:nvSpPr>
          <p:spPr bwMode="auto">
            <a:xfrm>
              <a:off x="494188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4" name="Rectangle 296"/>
            <p:cNvSpPr>
              <a:spLocks noChangeArrowheads="1"/>
            </p:cNvSpPr>
            <p:nvPr/>
          </p:nvSpPr>
          <p:spPr bwMode="auto">
            <a:xfrm>
              <a:off x="4989513" y="1866900"/>
              <a:ext cx="114300" cy="66675"/>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55" name="グループ化 1554"/>
          <p:cNvGrpSpPr/>
          <p:nvPr/>
        </p:nvGrpSpPr>
        <p:grpSpPr>
          <a:xfrm>
            <a:off x="2465662" y="2767157"/>
            <a:ext cx="270029" cy="326195"/>
            <a:chOff x="2452688" y="2651125"/>
            <a:chExt cx="396875" cy="479425"/>
          </a:xfrm>
        </p:grpSpPr>
        <p:sp>
          <p:nvSpPr>
            <p:cNvPr id="1556" name="Freeform 297"/>
            <p:cNvSpPr>
              <a:spLocks/>
            </p:cNvSpPr>
            <p:nvPr/>
          </p:nvSpPr>
          <p:spPr bwMode="auto">
            <a:xfrm>
              <a:off x="2452688" y="2711450"/>
              <a:ext cx="396875" cy="298450"/>
            </a:xfrm>
            <a:custGeom>
              <a:avLst/>
              <a:gdLst>
                <a:gd name="T0" fmla="*/ 240 w 250"/>
                <a:gd name="T1" fmla="*/ 38 h 188"/>
                <a:gd name="T2" fmla="*/ 224 w 250"/>
                <a:gd name="T3" fmla="*/ 38 h 188"/>
                <a:gd name="T4" fmla="*/ 224 w 250"/>
                <a:gd name="T5" fmla="*/ 0 h 188"/>
                <a:gd name="T6" fmla="*/ 204 w 250"/>
                <a:gd name="T7" fmla="*/ 0 h 188"/>
                <a:gd name="T8" fmla="*/ 204 w 250"/>
                <a:gd name="T9" fmla="*/ 38 h 188"/>
                <a:gd name="T10" fmla="*/ 46 w 250"/>
                <a:gd name="T11" fmla="*/ 38 h 188"/>
                <a:gd name="T12" fmla="*/ 46 w 250"/>
                <a:gd name="T13" fmla="*/ 0 h 188"/>
                <a:gd name="T14" fmla="*/ 26 w 250"/>
                <a:gd name="T15" fmla="*/ 0 h 188"/>
                <a:gd name="T16" fmla="*/ 26 w 250"/>
                <a:gd name="T17" fmla="*/ 38 h 188"/>
                <a:gd name="T18" fmla="*/ 10 w 250"/>
                <a:gd name="T19" fmla="*/ 38 h 188"/>
                <a:gd name="T20" fmla="*/ 0 w 250"/>
                <a:gd name="T21" fmla="*/ 128 h 188"/>
                <a:gd name="T22" fmla="*/ 0 w 250"/>
                <a:gd name="T23" fmla="*/ 188 h 188"/>
                <a:gd name="T24" fmla="*/ 250 w 250"/>
                <a:gd name="T25" fmla="*/ 188 h 188"/>
                <a:gd name="T26" fmla="*/ 250 w 250"/>
                <a:gd name="T27" fmla="*/ 128 h 188"/>
                <a:gd name="T28" fmla="*/ 250 w 250"/>
                <a:gd name="T29" fmla="*/ 128 h 188"/>
                <a:gd name="T30" fmla="*/ 240 w 250"/>
                <a:gd name="T31" fmla="*/ 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88">
                  <a:moveTo>
                    <a:pt x="240" y="38"/>
                  </a:moveTo>
                  <a:lnTo>
                    <a:pt x="224" y="38"/>
                  </a:lnTo>
                  <a:lnTo>
                    <a:pt x="224" y="0"/>
                  </a:lnTo>
                  <a:lnTo>
                    <a:pt x="204" y="0"/>
                  </a:lnTo>
                  <a:lnTo>
                    <a:pt x="204" y="38"/>
                  </a:lnTo>
                  <a:lnTo>
                    <a:pt x="46" y="38"/>
                  </a:lnTo>
                  <a:lnTo>
                    <a:pt x="46" y="0"/>
                  </a:lnTo>
                  <a:lnTo>
                    <a:pt x="26" y="0"/>
                  </a:lnTo>
                  <a:lnTo>
                    <a:pt x="26" y="38"/>
                  </a:lnTo>
                  <a:lnTo>
                    <a:pt x="10" y="38"/>
                  </a:lnTo>
                  <a:lnTo>
                    <a:pt x="0" y="128"/>
                  </a:lnTo>
                  <a:lnTo>
                    <a:pt x="0" y="188"/>
                  </a:lnTo>
                  <a:lnTo>
                    <a:pt x="250" y="188"/>
                  </a:lnTo>
                  <a:lnTo>
                    <a:pt x="250" y="128"/>
                  </a:lnTo>
                  <a:lnTo>
                    <a:pt x="250" y="128"/>
                  </a:lnTo>
                  <a:lnTo>
                    <a:pt x="24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7" name="Rectangle 298"/>
            <p:cNvSpPr>
              <a:spLocks noChangeArrowheads="1"/>
            </p:cNvSpPr>
            <p:nvPr/>
          </p:nvSpPr>
          <p:spPr bwMode="auto">
            <a:xfrm>
              <a:off x="2551113" y="2959100"/>
              <a:ext cx="200025"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8" name="Freeform 299"/>
            <p:cNvSpPr>
              <a:spLocks noEditPoints="1"/>
            </p:cNvSpPr>
            <p:nvPr/>
          </p:nvSpPr>
          <p:spPr bwMode="auto">
            <a:xfrm>
              <a:off x="2541588" y="2949575"/>
              <a:ext cx="219075" cy="180975"/>
            </a:xfrm>
            <a:custGeom>
              <a:avLst/>
              <a:gdLst>
                <a:gd name="T0" fmla="*/ 132 w 138"/>
                <a:gd name="T1" fmla="*/ 114 h 114"/>
                <a:gd name="T2" fmla="*/ 6 w 138"/>
                <a:gd name="T3" fmla="*/ 114 h 114"/>
                <a:gd name="T4" fmla="*/ 6 w 138"/>
                <a:gd name="T5" fmla="*/ 114 h 114"/>
                <a:gd name="T6" fmla="*/ 2 w 138"/>
                <a:gd name="T7" fmla="*/ 112 h 114"/>
                <a:gd name="T8" fmla="*/ 0 w 138"/>
                <a:gd name="T9" fmla="*/ 108 h 114"/>
                <a:gd name="T10" fmla="*/ 0 w 138"/>
                <a:gd name="T11" fmla="*/ 6 h 114"/>
                <a:gd name="T12" fmla="*/ 0 w 138"/>
                <a:gd name="T13" fmla="*/ 6 h 114"/>
                <a:gd name="T14" fmla="*/ 2 w 138"/>
                <a:gd name="T15" fmla="*/ 2 h 114"/>
                <a:gd name="T16" fmla="*/ 6 w 138"/>
                <a:gd name="T17" fmla="*/ 0 h 114"/>
                <a:gd name="T18" fmla="*/ 132 w 138"/>
                <a:gd name="T19" fmla="*/ 0 h 114"/>
                <a:gd name="T20" fmla="*/ 132 w 138"/>
                <a:gd name="T21" fmla="*/ 0 h 114"/>
                <a:gd name="T22" fmla="*/ 136 w 138"/>
                <a:gd name="T23" fmla="*/ 2 h 114"/>
                <a:gd name="T24" fmla="*/ 138 w 138"/>
                <a:gd name="T25" fmla="*/ 6 h 114"/>
                <a:gd name="T26" fmla="*/ 138 w 138"/>
                <a:gd name="T27" fmla="*/ 108 h 114"/>
                <a:gd name="T28" fmla="*/ 138 w 138"/>
                <a:gd name="T29" fmla="*/ 108 h 114"/>
                <a:gd name="T30" fmla="*/ 136 w 138"/>
                <a:gd name="T31" fmla="*/ 112 h 114"/>
                <a:gd name="T32" fmla="*/ 132 w 138"/>
                <a:gd name="T33" fmla="*/ 114 h 114"/>
                <a:gd name="T34" fmla="*/ 132 w 138"/>
                <a:gd name="T35" fmla="*/ 114 h 114"/>
                <a:gd name="T36" fmla="*/ 12 w 138"/>
                <a:gd name="T37" fmla="*/ 100 h 114"/>
                <a:gd name="T38" fmla="*/ 126 w 138"/>
                <a:gd name="T39" fmla="*/ 100 h 114"/>
                <a:gd name="T40" fmla="*/ 126 w 138"/>
                <a:gd name="T41" fmla="*/ 14 h 114"/>
                <a:gd name="T42" fmla="*/ 12 w 138"/>
                <a:gd name="T43" fmla="*/ 14 h 114"/>
                <a:gd name="T44" fmla="*/ 12 w 138"/>
                <a:gd name="T4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14">
                  <a:moveTo>
                    <a:pt x="132" y="114"/>
                  </a:moveTo>
                  <a:lnTo>
                    <a:pt x="6" y="114"/>
                  </a:lnTo>
                  <a:lnTo>
                    <a:pt x="6" y="114"/>
                  </a:lnTo>
                  <a:lnTo>
                    <a:pt x="2" y="112"/>
                  </a:lnTo>
                  <a:lnTo>
                    <a:pt x="0" y="108"/>
                  </a:lnTo>
                  <a:lnTo>
                    <a:pt x="0" y="6"/>
                  </a:lnTo>
                  <a:lnTo>
                    <a:pt x="0" y="6"/>
                  </a:lnTo>
                  <a:lnTo>
                    <a:pt x="2" y="2"/>
                  </a:lnTo>
                  <a:lnTo>
                    <a:pt x="6" y="0"/>
                  </a:lnTo>
                  <a:lnTo>
                    <a:pt x="132" y="0"/>
                  </a:lnTo>
                  <a:lnTo>
                    <a:pt x="132" y="0"/>
                  </a:lnTo>
                  <a:lnTo>
                    <a:pt x="136" y="2"/>
                  </a:lnTo>
                  <a:lnTo>
                    <a:pt x="138" y="6"/>
                  </a:lnTo>
                  <a:lnTo>
                    <a:pt x="138" y="108"/>
                  </a:lnTo>
                  <a:lnTo>
                    <a:pt x="138" y="108"/>
                  </a:lnTo>
                  <a:lnTo>
                    <a:pt x="136" y="112"/>
                  </a:lnTo>
                  <a:lnTo>
                    <a:pt x="132" y="114"/>
                  </a:lnTo>
                  <a:lnTo>
                    <a:pt x="132" y="114"/>
                  </a:lnTo>
                  <a:close/>
                  <a:moveTo>
                    <a:pt x="12" y="100"/>
                  </a:moveTo>
                  <a:lnTo>
                    <a:pt x="126" y="100"/>
                  </a:lnTo>
                  <a:lnTo>
                    <a:pt x="126" y="14"/>
                  </a:lnTo>
                  <a:lnTo>
                    <a:pt x="12" y="14"/>
                  </a:lnTo>
                  <a:lnTo>
                    <a:pt x="12"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9" name="Freeform 300"/>
            <p:cNvSpPr>
              <a:spLocks/>
            </p:cNvSpPr>
            <p:nvPr/>
          </p:nvSpPr>
          <p:spPr bwMode="auto">
            <a:xfrm>
              <a:off x="2592388" y="30289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0" name="Freeform 301"/>
            <p:cNvSpPr>
              <a:spLocks/>
            </p:cNvSpPr>
            <p:nvPr/>
          </p:nvSpPr>
          <p:spPr bwMode="auto">
            <a:xfrm>
              <a:off x="2592388" y="30670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8 h 14"/>
                <a:gd name="T10" fmla="*/ 0 w 74"/>
                <a:gd name="T11" fmla="*/ 8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8 h 14"/>
                <a:gd name="T24" fmla="*/ 74 w 74"/>
                <a:gd name="T25" fmla="*/ 8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8"/>
                  </a:lnTo>
                  <a:lnTo>
                    <a:pt x="0" y="8"/>
                  </a:lnTo>
                  <a:lnTo>
                    <a:pt x="2" y="2"/>
                  </a:lnTo>
                  <a:lnTo>
                    <a:pt x="6" y="0"/>
                  </a:lnTo>
                  <a:lnTo>
                    <a:pt x="66" y="0"/>
                  </a:lnTo>
                  <a:lnTo>
                    <a:pt x="66" y="0"/>
                  </a:lnTo>
                  <a:lnTo>
                    <a:pt x="72" y="2"/>
                  </a:lnTo>
                  <a:lnTo>
                    <a:pt x="74" y="8"/>
                  </a:lnTo>
                  <a:lnTo>
                    <a:pt x="74" y="8"/>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1" name="Freeform 302"/>
            <p:cNvSpPr>
              <a:spLocks/>
            </p:cNvSpPr>
            <p:nvPr/>
          </p:nvSpPr>
          <p:spPr bwMode="auto">
            <a:xfrm>
              <a:off x="2592388" y="29908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2" name="Freeform 303"/>
            <p:cNvSpPr>
              <a:spLocks/>
            </p:cNvSpPr>
            <p:nvPr/>
          </p:nvSpPr>
          <p:spPr bwMode="auto">
            <a:xfrm>
              <a:off x="2624138" y="2851150"/>
              <a:ext cx="53975" cy="31750"/>
            </a:xfrm>
            <a:custGeom>
              <a:avLst/>
              <a:gdLst>
                <a:gd name="T0" fmla="*/ 34 w 34"/>
                <a:gd name="T1" fmla="*/ 10 h 20"/>
                <a:gd name="T2" fmla="*/ 34 w 34"/>
                <a:gd name="T3" fmla="*/ 10 h 20"/>
                <a:gd name="T4" fmla="*/ 34 w 34"/>
                <a:gd name="T5" fmla="*/ 14 h 20"/>
                <a:gd name="T6" fmla="*/ 30 w 34"/>
                <a:gd name="T7" fmla="*/ 16 h 20"/>
                <a:gd name="T8" fmla="*/ 24 w 34"/>
                <a:gd name="T9" fmla="*/ 20 h 20"/>
                <a:gd name="T10" fmla="*/ 16 w 34"/>
                <a:gd name="T11" fmla="*/ 20 h 20"/>
                <a:gd name="T12" fmla="*/ 16 w 34"/>
                <a:gd name="T13" fmla="*/ 20 h 20"/>
                <a:gd name="T14" fmla="*/ 10 w 34"/>
                <a:gd name="T15" fmla="*/ 20 h 20"/>
                <a:gd name="T16" fmla="*/ 4 w 34"/>
                <a:gd name="T17" fmla="*/ 16 h 20"/>
                <a:gd name="T18" fmla="*/ 0 w 34"/>
                <a:gd name="T19" fmla="*/ 14 h 20"/>
                <a:gd name="T20" fmla="*/ 0 w 34"/>
                <a:gd name="T21" fmla="*/ 10 h 20"/>
                <a:gd name="T22" fmla="*/ 0 w 34"/>
                <a:gd name="T23" fmla="*/ 10 h 20"/>
                <a:gd name="T24" fmla="*/ 0 w 34"/>
                <a:gd name="T25" fmla="*/ 6 h 20"/>
                <a:gd name="T26" fmla="*/ 4 w 34"/>
                <a:gd name="T27" fmla="*/ 2 h 20"/>
                <a:gd name="T28" fmla="*/ 10 w 34"/>
                <a:gd name="T29" fmla="*/ 0 h 20"/>
                <a:gd name="T30" fmla="*/ 16 w 34"/>
                <a:gd name="T31" fmla="*/ 0 h 20"/>
                <a:gd name="T32" fmla="*/ 16 w 34"/>
                <a:gd name="T33" fmla="*/ 0 h 20"/>
                <a:gd name="T34" fmla="*/ 24 w 34"/>
                <a:gd name="T35" fmla="*/ 0 h 20"/>
                <a:gd name="T36" fmla="*/ 30 w 34"/>
                <a:gd name="T37" fmla="*/ 2 h 20"/>
                <a:gd name="T38" fmla="*/ 34 w 34"/>
                <a:gd name="T39" fmla="*/ 6 h 20"/>
                <a:gd name="T40" fmla="*/ 34 w 34"/>
                <a:gd name="T41" fmla="*/ 10 h 20"/>
                <a:gd name="T42" fmla="*/ 34 w 34"/>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20">
                  <a:moveTo>
                    <a:pt x="34" y="10"/>
                  </a:moveTo>
                  <a:lnTo>
                    <a:pt x="34" y="10"/>
                  </a:lnTo>
                  <a:lnTo>
                    <a:pt x="34" y="14"/>
                  </a:lnTo>
                  <a:lnTo>
                    <a:pt x="30" y="16"/>
                  </a:lnTo>
                  <a:lnTo>
                    <a:pt x="24" y="20"/>
                  </a:lnTo>
                  <a:lnTo>
                    <a:pt x="16" y="20"/>
                  </a:lnTo>
                  <a:lnTo>
                    <a:pt x="16" y="20"/>
                  </a:lnTo>
                  <a:lnTo>
                    <a:pt x="10" y="20"/>
                  </a:lnTo>
                  <a:lnTo>
                    <a:pt x="4" y="16"/>
                  </a:lnTo>
                  <a:lnTo>
                    <a:pt x="0" y="14"/>
                  </a:lnTo>
                  <a:lnTo>
                    <a:pt x="0" y="10"/>
                  </a:lnTo>
                  <a:lnTo>
                    <a:pt x="0" y="10"/>
                  </a:lnTo>
                  <a:lnTo>
                    <a:pt x="0" y="6"/>
                  </a:lnTo>
                  <a:lnTo>
                    <a:pt x="4" y="2"/>
                  </a:lnTo>
                  <a:lnTo>
                    <a:pt x="10" y="0"/>
                  </a:lnTo>
                  <a:lnTo>
                    <a:pt x="16" y="0"/>
                  </a:lnTo>
                  <a:lnTo>
                    <a:pt x="16" y="0"/>
                  </a:lnTo>
                  <a:lnTo>
                    <a:pt x="24" y="0"/>
                  </a:lnTo>
                  <a:lnTo>
                    <a:pt x="30" y="2"/>
                  </a:lnTo>
                  <a:lnTo>
                    <a:pt x="34" y="6"/>
                  </a:lnTo>
                  <a:lnTo>
                    <a:pt x="34" y="10"/>
                  </a:lnTo>
                  <a:lnTo>
                    <a:pt x="3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3" name="Freeform 304"/>
            <p:cNvSpPr>
              <a:spLocks/>
            </p:cNvSpPr>
            <p:nvPr/>
          </p:nvSpPr>
          <p:spPr bwMode="auto">
            <a:xfrm>
              <a:off x="2522538" y="2851150"/>
              <a:ext cx="57150" cy="31750"/>
            </a:xfrm>
            <a:custGeom>
              <a:avLst/>
              <a:gdLst>
                <a:gd name="T0" fmla="*/ 36 w 36"/>
                <a:gd name="T1" fmla="*/ 10 h 20"/>
                <a:gd name="T2" fmla="*/ 36 w 36"/>
                <a:gd name="T3" fmla="*/ 10 h 20"/>
                <a:gd name="T4" fmla="*/ 34 w 36"/>
                <a:gd name="T5" fmla="*/ 14 h 20"/>
                <a:gd name="T6" fmla="*/ 30 w 36"/>
                <a:gd name="T7" fmla="*/ 16 h 20"/>
                <a:gd name="T8" fmla="*/ 24 w 36"/>
                <a:gd name="T9" fmla="*/ 20 h 20"/>
                <a:gd name="T10" fmla="*/ 18 w 36"/>
                <a:gd name="T11" fmla="*/ 20 h 20"/>
                <a:gd name="T12" fmla="*/ 18 w 36"/>
                <a:gd name="T13" fmla="*/ 20 h 20"/>
                <a:gd name="T14" fmla="*/ 12 w 36"/>
                <a:gd name="T15" fmla="*/ 20 h 20"/>
                <a:gd name="T16" fmla="*/ 6 w 36"/>
                <a:gd name="T17" fmla="*/ 16 h 20"/>
                <a:gd name="T18" fmla="*/ 2 w 36"/>
                <a:gd name="T19" fmla="*/ 14 h 20"/>
                <a:gd name="T20" fmla="*/ 0 w 36"/>
                <a:gd name="T21" fmla="*/ 10 h 20"/>
                <a:gd name="T22" fmla="*/ 0 w 36"/>
                <a:gd name="T23" fmla="*/ 10 h 20"/>
                <a:gd name="T24" fmla="*/ 2 w 36"/>
                <a:gd name="T25" fmla="*/ 6 h 20"/>
                <a:gd name="T26" fmla="*/ 6 w 36"/>
                <a:gd name="T27" fmla="*/ 2 h 20"/>
                <a:gd name="T28" fmla="*/ 12 w 36"/>
                <a:gd name="T29" fmla="*/ 0 h 20"/>
                <a:gd name="T30" fmla="*/ 18 w 36"/>
                <a:gd name="T31" fmla="*/ 0 h 20"/>
                <a:gd name="T32" fmla="*/ 18 w 36"/>
                <a:gd name="T33" fmla="*/ 0 h 20"/>
                <a:gd name="T34" fmla="*/ 24 w 36"/>
                <a:gd name="T35" fmla="*/ 0 h 20"/>
                <a:gd name="T36" fmla="*/ 30 w 36"/>
                <a:gd name="T37" fmla="*/ 2 h 20"/>
                <a:gd name="T38" fmla="*/ 34 w 36"/>
                <a:gd name="T39" fmla="*/ 6 h 20"/>
                <a:gd name="T40" fmla="*/ 36 w 36"/>
                <a:gd name="T41" fmla="*/ 10 h 20"/>
                <a:gd name="T42" fmla="*/ 36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36" y="10"/>
                  </a:moveTo>
                  <a:lnTo>
                    <a:pt x="36" y="10"/>
                  </a:lnTo>
                  <a:lnTo>
                    <a:pt x="34" y="14"/>
                  </a:lnTo>
                  <a:lnTo>
                    <a:pt x="30" y="16"/>
                  </a:lnTo>
                  <a:lnTo>
                    <a:pt x="24" y="20"/>
                  </a:lnTo>
                  <a:lnTo>
                    <a:pt x="18" y="20"/>
                  </a:lnTo>
                  <a:lnTo>
                    <a:pt x="18" y="20"/>
                  </a:lnTo>
                  <a:lnTo>
                    <a:pt x="12" y="20"/>
                  </a:lnTo>
                  <a:lnTo>
                    <a:pt x="6" y="16"/>
                  </a:lnTo>
                  <a:lnTo>
                    <a:pt x="2" y="14"/>
                  </a:lnTo>
                  <a:lnTo>
                    <a:pt x="0" y="10"/>
                  </a:lnTo>
                  <a:lnTo>
                    <a:pt x="0" y="10"/>
                  </a:lnTo>
                  <a:lnTo>
                    <a:pt x="2" y="6"/>
                  </a:lnTo>
                  <a:lnTo>
                    <a:pt x="6" y="2"/>
                  </a:lnTo>
                  <a:lnTo>
                    <a:pt x="12" y="0"/>
                  </a:lnTo>
                  <a:lnTo>
                    <a:pt x="18" y="0"/>
                  </a:lnTo>
                  <a:lnTo>
                    <a:pt x="18" y="0"/>
                  </a:lnTo>
                  <a:lnTo>
                    <a:pt x="24" y="0"/>
                  </a:lnTo>
                  <a:lnTo>
                    <a:pt x="30" y="2"/>
                  </a:lnTo>
                  <a:lnTo>
                    <a:pt x="34" y="6"/>
                  </a:lnTo>
                  <a:lnTo>
                    <a:pt x="36" y="10"/>
                  </a:lnTo>
                  <a:lnTo>
                    <a:pt x="3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4" name="Freeform 305"/>
            <p:cNvSpPr>
              <a:spLocks/>
            </p:cNvSpPr>
            <p:nvPr/>
          </p:nvSpPr>
          <p:spPr bwMode="auto">
            <a:xfrm>
              <a:off x="2722563" y="2851150"/>
              <a:ext cx="57150" cy="31750"/>
            </a:xfrm>
            <a:custGeom>
              <a:avLst/>
              <a:gdLst>
                <a:gd name="T0" fmla="*/ 0 w 36"/>
                <a:gd name="T1" fmla="*/ 10 h 20"/>
                <a:gd name="T2" fmla="*/ 0 w 36"/>
                <a:gd name="T3" fmla="*/ 10 h 20"/>
                <a:gd name="T4" fmla="*/ 2 w 36"/>
                <a:gd name="T5" fmla="*/ 14 h 20"/>
                <a:gd name="T6" fmla="*/ 6 w 36"/>
                <a:gd name="T7" fmla="*/ 16 h 20"/>
                <a:gd name="T8" fmla="*/ 10 w 36"/>
                <a:gd name="T9" fmla="*/ 20 h 20"/>
                <a:gd name="T10" fmla="*/ 18 w 36"/>
                <a:gd name="T11" fmla="*/ 20 h 20"/>
                <a:gd name="T12" fmla="*/ 18 w 36"/>
                <a:gd name="T13" fmla="*/ 20 h 20"/>
                <a:gd name="T14" fmla="*/ 24 w 36"/>
                <a:gd name="T15" fmla="*/ 20 h 20"/>
                <a:gd name="T16" fmla="*/ 30 w 36"/>
                <a:gd name="T17" fmla="*/ 16 h 20"/>
                <a:gd name="T18" fmla="*/ 34 w 36"/>
                <a:gd name="T19" fmla="*/ 14 h 20"/>
                <a:gd name="T20" fmla="*/ 36 w 36"/>
                <a:gd name="T21" fmla="*/ 10 h 20"/>
                <a:gd name="T22" fmla="*/ 36 w 36"/>
                <a:gd name="T23" fmla="*/ 10 h 20"/>
                <a:gd name="T24" fmla="*/ 34 w 36"/>
                <a:gd name="T25" fmla="*/ 6 h 20"/>
                <a:gd name="T26" fmla="*/ 30 w 36"/>
                <a:gd name="T27" fmla="*/ 2 h 20"/>
                <a:gd name="T28" fmla="*/ 24 w 36"/>
                <a:gd name="T29" fmla="*/ 0 h 20"/>
                <a:gd name="T30" fmla="*/ 18 w 36"/>
                <a:gd name="T31" fmla="*/ 0 h 20"/>
                <a:gd name="T32" fmla="*/ 18 w 36"/>
                <a:gd name="T33" fmla="*/ 0 h 20"/>
                <a:gd name="T34" fmla="*/ 10 w 36"/>
                <a:gd name="T35" fmla="*/ 0 h 20"/>
                <a:gd name="T36" fmla="*/ 6 w 36"/>
                <a:gd name="T37" fmla="*/ 2 h 20"/>
                <a:gd name="T38" fmla="*/ 2 w 36"/>
                <a:gd name="T39" fmla="*/ 6 h 20"/>
                <a:gd name="T40" fmla="*/ 0 w 36"/>
                <a:gd name="T41" fmla="*/ 10 h 20"/>
                <a:gd name="T42" fmla="*/ 0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0" y="10"/>
                  </a:moveTo>
                  <a:lnTo>
                    <a:pt x="0" y="10"/>
                  </a:lnTo>
                  <a:lnTo>
                    <a:pt x="2" y="14"/>
                  </a:lnTo>
                  <a:lnTo>
                    <a:pt x="6" y="16"/>
                  </a:lnTo>
                  <a:lnTo>
                    <a:pt x="10" y="20"/>
                  </a:lnTo>
                  <a:lnTo>
                    <a:pt x="18" y="20"/>
                  </a:lnTo>
                  <a:lnTo>
                    <a:pt x="18" y="20"/>
                  </a:lnTo>
                  <a:lnTo>
                    <a:pt x="24" y="20"/>
                  </a:lnTo>
                  <a:lnTo>
                    <a:pt x="30" y="16"/>
                  </a:lnTo>
                  <a:lnTo>
                    <a:pt x="34" y="14"/>
                  </a:lnTo>
                  <a:lnTo>
                    <a:pt x="36" y="10"/>
                  </a:lnTo>
                  <a:lnTo>
                    <a:pt x="36" y="10"/>
                  </a:lnTo>
                  <a:lnTo>
                    <a:pt x="34" y="6"/>
                  </a:lnTo>
                  <a:lnTo>
                    <a:pt x="30" y="2"/>
                  </a:lnTo>
                  <a:lnTo>
                    <a:pt x="24" y="0"/>
                  </a:lnTo>
                  <a:lnTo>
                    <a:pt x="18" y="0"/>
                  </a:lnTo>
                  <a:lnTo>
                    <a:pt x="18" y="0"/>
                  </a:lnTo>
                  <a:lnTo>
                    <a:pt x="10" y="0"/>
                  </a:lnTo>
                  <a:lnTo>
                    <a:pt x="6" y="2"/>
                  </a:lnTo>
                  <a:lnTo>
                    <a:pt x="2" y="6"/>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5" name="Freeform 306"/>
            <p:cNvSpPr>
              <a:spLocks/>
            </p:cNvSpPr>
            <p:nvPr/>
          </p:nvSpPr>
          <p:spPr bwMode="auto">
            <a:xfrm>
              <a:off x="2551113" y="2660650"/>
              <a:ext cx="200025" cy="149225"/>
            </a:xfrm>
            <a:custGeom>
              <a:avLst/>
              <a:gdLst>
                <a:gd name="T0" fmla="*/ 76 w 126"/>
                <a:gd name="T1" fmla="*/ 0 h 94"/>
                <a:gd name="T2" fmla="*/ 0 w 126"/>
                <a:gd name="T3" fmla="*/ 0 h 94"/>
                <a:gd name="T4" fmla="*/ 0 w 126"/>
                <a:gd name="T5" fmla="*/ 94 h 94"/>
                <a:gd name="T6" fmla="*/ 126 w 126"/>
                <a:gd name="T7" fmla="*/ 94 h 94"/>
                <a:gd name="T8" fmla="*/ 126 w 126"/>
                <a:gd name="T9" fmla="*/ 50 h 94"/>
                <a:gd name="T10" fmla="*/ 76 w 126"/>
                <a:gd name="T11" fmla="*/ 50 h 94"/>
                <a:gd name="T12" fmla="*/ 76 w 126"/>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26" h="94">
                  <a:moveTo>
                    <a:pt x="76" y="0"/>
                  </a:moveTo>
                  <a:lnTo>
                    <a:pt x="0" y="0"/>
                  </a:lnTo>
                  <a:lnTo>
                    <a:pt x="0" y="94"/>
                  </a:lnTo>
                  <a:lnTo>
                    <a:pt x="126" y="94"/>
                  </a:lnTo>
                  <a:lnTo>
                    <a:pt x="126" y="50"/>
                  </a:lnTo>
                  <a:lnTo>
                    <a:pt x="76" y="5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6" name="Freeform 307"/>
            <p:cNvSpPr>
              <a:spLocks noEditPoints="1"/>
            </p:cNvSpPr>
            <p:nvPr/>
          </p:nvSpPr>
          <p:spPr bwMode="auto">
            <a:xfrm>
              <a:off x="2541588" y="2651125"/>
              <a:ext cx="219075" cy="168275"/>
            </a:xfrm>
            <a:custGeom>
              <a:avLst/>
              <a:gdLst>
                <a:gd name="T0" fmla="*/ 132 w 138"/>
                <a:gd name="T1" fmla="*/ 106 h 106"/>
                <a:gd name="T2" fmla="*/ 6 w 138"/>
                <a:gd name="T3" fmla="*/ 106 h 106"/>
                <a:gd name="T4" fmla="*/ 6 w 138"/>
                <a:gd name="T5" fmla="*/ 106 h 106"/>
                <a:gd name="T6" fmla="*/ 2 w 138"/>
                <a:gd name="T7" fmla="*/ 104 h 106"/>
                <a:gd name="T8" fmla="*/ 0 w 138"/>
                <a:gd name="T9" fmla="*/ 100 h 106"/>
                <a:gd name="T10" fmla="*/ 0 w 138"/>
                <a:gd name="T11" fmla="*/ 6 h 106"/>
                <a:gd name="T12" fmla="*/ 0 w 138"/>
                <a:gd name="T13" fmla="*/ 6 h 106"/>
                <a:gd name="T14" fmla="*/ 2 w 138"/>
                <a:gd name="T15" fmla="*/ 2 h 106"/>
                <a:gd name="T16" fmla="*/ 6 w 138"/>
                <a:gd name="T17" fmla="*/ 0 h 106"/>
                <a:gd name="T18" fmla="*/ 82 w 138"/>
                <a:gd name="T19" fmla="*/ 0 h 106"/>
                <a:gd name="T20" fmla="*/ 82 w 138"/>
                <a:gd name="T21" fmla="*/ 0 h 106"/>
                <a:gd name="T22" fmla="*/ 86 w 138"/>
                <a:gd name="T23" fmla="*/ 2 h 106"/>
                <a:gd name="T24" fmla="*/ 88 w 138"/>
                <a:gd name="T25" fmla="*/ 6 h 106"/>
                <a:gd name="T26" fmla="*/ 88 w 138"/>
                <a:gd name="T27" fmla="*/ 50 h 106"/>
                <a:gd name="T28" fmla="*/ 132 w 138"/>
                <a:gd name="T29" fmla="*/ 50 h 106"/>
                <a:gd name="T30" fmla="*/ 132 w 138"/>
                <a:gd name="T31" fmla="*/ 50 h 106"/>
                <a:gd name="T32" fmla="*/ 136 w 138"/>
                <a:gd name="T33" fmla="*/ 52 h 106"/>
                <a:gd name="T34" fmla="*/ 138 w 138"/>
                <a:gd name="T35" fmla="*/ 56 h 106"/>
                <a:gd name="T36" fmla="*/ 138 w 138"/>
                <a:gd name="T37" fmla="*/ 100 h 106"/>
                <a:gd name="T38" fmla="*/ 138 w 138"/>
                <a:gd name="T39" fmla="*/ 100 h 106"/>
                <a:gd name="T40" fmla="*/ 136 w 138"/>
                <a:gd name="T41" fmla="*/ 104 h 106"/>
                <a:gd name="T42" fmla="*/ 132 w 138"/>
                <a:gd name="T43" fmla="*/ 106 h 106"/>
                <a:gd name="T44" fmla="*/ 132 w 138"/>
                <a:gd name="T45" fmla="*/ 106 h 106"/>
                <a:gd name="T46" fmla="*/ 12 w 138"/>
                <a:gd name="T47" fmla="*/ 94 h 106"/>
                <a:gd name="T48" fmla="*/ 126 w 138"/>
                <a:gd name="T49" fmla="*/ 94 h 106"/>
                <a:gd name="T50" fmla="*/ 126 w 138"/>
                <a:gd name="T51" fmla="*/ 64 h 106"/>
                <a:gd name="T52" fmla="*/ 82 w 138"/>
                <a:gd name="T53" fmla="*/ 64 h 106"/>
                <a:gd name="T54" fmla="*/ 82 w 138"/>
                <a:gd name="T55" fmla="*/ 64 h 106"/>
                <a:gd name="T56" fmla="*/ 76 w 138"/>
                <a:gd name="T57" fmla="*/ 62 h 106"/>
                <a:gd name="T58" fmla="*/ 74 w 138"/>
                <a:gd name="T59" fmla="*/ 56 h 106"/>
                <a:gd name="T60" fmla="*/ 74 w 138"/>
                <a:gd name="T61" fmla="*/ 14 h 106"/>
                <a:gd name="T62" fmla="*/ 12 w 138"/>
                <a:gd name="T63" fmla="*/ 14 h 106"/>
                <a:gd name="T64" fmla="*/ 12 w 138"/>
                <a:gd name="T6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6">
                  <a:moveTo>
                    <a:pt x="132" y="106"/>
                  </a:moveTo>
                  <a:lnTo>
                    <a:pt x="6" y="106"/>
                  </a:lnTo>
                  <a:lnTo>
                    <a:pt x="6" y="106"/>
                  </a:lnTo>
                  <a:lnTo>
                    <a:pt x="2" y="104"/>
                  </a:lnTo>
                  <a:lnTo>
                    <a:pt x="0" y="100"/>
                  </a:lnTo>
                  <a:lnTo>
                    <a:pt x="0" y="6"/>
                  </a:lnTo>
                  <a:lnTo>
                    <a:pt x="0" y="6"/>
                  </a:lnTo>
                  <a:lnTo>
                    <a:pt x="2" y="2"/>
                  </a:lnTo>
                  <a:lnTo>
                    <a:pt x="6" y="0"/>
                  </a:lnTo>
                  <a:lnTo>
                    <a:pt x="82" y="0"/>
                  </a:lnTo>
                  <a:lnTo>
                    <a:pt x="82" y="0"/>
                  </a:lnTo>
                  <a:lnTo>
                    <a:pt x="86" y="2"/>
                  </a:lnTo>
                  <a:lnTo>
                    <a:pt x="88" y="6"/>
                  </a:lnTo>
                  <a:lnTo>
                    <a:pt x="88" y="50"/>
                  </a:lnTo>
                  <a:lnTo>
                    <a:pt x="132" y="50"/>
                  </a:lnTo>
                  <a:lnTo>
                    <a:pt x="132" y="50"/>
                  </a:lnTo>
                  <a:lnTo>
                    <a:pt x="136" y="52"/>
                  </a:lnTo>
                  <a:lnTo>
                    <a:pt x="138" y="56"/>
                  </a:lnTo>
                  <a:lnTo>
                    <a:pt x="138" y="100"/>
                  </a:lnTo>
                  <a:lnTo>
                    <a:pt x="138" y="100"/>
                  </a:lnTo>
                  <a:lnTo>
                    <a:pt x="136" y="104"/>
                  </a:lnTo>
                  <a:lnTo>
                    <a:pt x="132" y="106"/>
                  </a:lnTo>
                  <a:lnTo>
                    <a:pt x="132" y="106"/>
                  </a:lnTo>
                  <a:close/>
                  <a:moveTo>
                    <a:pt x="12" y="94"/>
                  </a:moveTo>
                  <a:lnTo>
                    <a:pt x="126" y="94"/>
                  </a:lnTo>
                  <a:lnTo>
                    <a:pt x="126" y="64"/>
                  </a:lnTo>
                  <a:lnTo>
                    <a:pt x="82" y="64"/>
                  </a:lnTo>
                  <a:lnTo>
                    <a:pt x="82" y="64"/>
                  </a:lnTo>
                  <a:lnTo>
                    <a:pt x="76" y="62"/>
                  </a:lnTo>
                  <a:lnTo>
                    <a:pt x="74" y="56"/>
                  </a:lnTo>
                  <a:lnTo>
                    <a:pt x="74" y="14"/>
                  </a:lnTo>
                  <a:lnTo>
                    <a:pt x="12" y="14"/>
                  </a:lnTo>
                  <a:lnTo>
                    <a:pt x="12"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7" name="Freeform 308"/>
            <p:cNvSpPr>
              <a:spLocks/>
            </p:cNvSpPr>
            <p:nvPr/>
          </p:nvSpPr>
          <p:spPr bwMode="auto">
            <a:xfrm>
              <a:off x="2671763" y="2660650"/>
              <a:ext cx="79375" cy="79375"/>
            </a:xfrm>
            <a:custGeom>
              <a:avLst/>
              <a:gdLst>
                <a:gd name="T0" fmla="*/ 0 w 50"/>
                <a:gd name="T1" fmla="*/ 50 h 50"/>
                <a:gd name="T2" fmla="*/ 50 w 50"/>
                <a:gd name="T3" fmla="*/ 50 h 50"/>
                <a:gd name="T4" fmla="*/ 0 w 50"/>
                <a:gd name="T5" fmla="*/ 0 h 50"/>
                <a:gd name="T6" fmla="*/ 0 w 50"/>
                <a:gd name="T7" fmla="*/ 50 h 50"/>
              </a:gdLst>
              <a:ahLst/>
              <a:cxnLst>
                <a:cxn ang="0">
                  <a:pos x="T0" y="T1"/>
                </a:cxn>
                <a:cxn ang="0">
                  <a:pos x="T2" y="T3"/>
                </a:cxn>
                <a:cxn ang="0">
                  <a:pos x="T4" y="T5"/>
                </a:cxn>
                <a:cxn ang="0">
                  <a:pos x="T6" y="T7"/>
                </a:cxn>
              </a:cxnLst>
              <a:rect l="0" t="0" r="r" b="b"/>
              <a:pathLst>
                <a:path w="50" h="50">
                  <a:moveTo>
                    <a:pt x="0" y="50"/>
                  </a:moveTo>
                  <a:lnTo>
                    <a:pt x="50" y="50"/>
                  </a:lnTo>
                  <a:lnTo>
                    <a:pt x="0" y="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8" name="Freeform 309"/>
            <p:cNvSpPr>
              <a:spLocks noEditPoints="1"/>
            </p:cNvSpPr>
            <p:nvPr/>
          </p:nvSpPr>
          <p:spPr bwMode="auto">
            <a:xfrm>
              <a:off x="2659063" y="2651125"/>
              <a:ext cx="101600" cy="101600"/>
            </a:xfrm>
            <a:custGeom>
              <a:avLst/>
              <a:gdLst>
                <a:gd name="T0" fmla="*/ 58 w 64"/>
                <a:gd name="T1" fmla="*/ 64 h 64"/>
                <a:gd name="T2" fmla="*/ 8 w 64"/>
                <a:gd name="T3" fmla="*/ 64 h 64"/>
                <a:gd name="T4" fmla="*/ 8 w 64"/>
                <a:gd name="T5" fmla="*/ 64 h 64"/>
                <a:gd name="T6" fmla="*/ 2 w 64"/>
                <a:gd name="T7" fmla="*/ 62 h 64"/>
                <a:gd name="T8" fmla="*/ 0 w 64"/>
                <a:gd name="T9" fmla="*/ 56 h 64"/>
                <a:gd name="T10" fmla="*/ 0 w 64"/>
                <a:gd name="T11" fmla="*/ 6 h 64"/>
                <a:gd name="T12" fmla="*/ 0 w 64"/>
                <a:gd name="T13" fmla="*/ 6 h 64"/>
                <a:gd name="T14" fmla="*/ 2 w 64"/>
                <a:gd name="T15" fmla="*/ 2 h 64"/>
                <a:gd name="T16" fmla="*/ 4 w 64"/>
                <a:gd name="T17" fmla="*/ 0 h 64"/>
                <a:gd name="T18" fmla="*/ 4 w 64"/>
                <a:gd name="T19" fmla="*/ 0 h 64"/>
                <a:gd name="T20" fmla="*/ 8 w 64"/>
                <a:gd name="T21" fmla="*/ 0 h 64"/>
                <a:gd name="T22" fmla="*/ 12 w 64"/>
                <a:gd name="T23" fmla="*/ 2 h 64"/>
                <a:gd name="T24" fmla="*/ 62 w 64"/>
                <a:gd name="T25" fmla="*/ 52 h 64"/>
                <a:gd name="T26" fmla="*/ 62 w 64"/>
                <a:gd name="T27" fmla="*/ 52 h 64"/>
                <a:gd name="T28" fmla="*/ 64 w 64"/>
                <a:gd name="T29" fmla="*/ 56 h 64"/>
                <a:gd name="T30" fmla="*/ 64 w 64"/>
                <a:gd name="T31" fmla="*/ 60 h 64"/>
                <a:gd name="T32" fmla="*/ 64 w 64"/>
                <a:gd name="T33" fmla="*/ 60 h 64"/>
                <a:gd name="T34" fmla="*/ 62 w 64"/>
                <a:gd name="T35" fmla="*/ 62 h 64"/>
                <a:gd name="T36" fmla="*/ 58 w 64"/>
                <a:gd name="T37" fmla="*/ 64 h 64"/>
                <a:gd name="T38" fmla="*/ 58 w 64"/>
                <a:gd name="T39" fmla="*/ 64 h 64"/>
                <a:gd name="T40" fmla="*/ 14 w 64"/>
                <a:gd name="T41" fmla="*/ 50 h 64"/>
                <a:gd name="T42" fmla="*/ 42 w 64"/>
                <a:gd name="T43" fmla="*/ 50 h 64"/>
                <a:gd name="T44" fmla="*/ 14 w 64"/>
                <a:gd name="T45" fmla="*/ 22 h 64"/>
                <a:gd name="T46" fmla="*/ 14 w 64"/>
                <a:gd name="T47"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58" y="64"/>
                  </a:moveTo>
                  <a:lnTo>
                    <a:pt x="8" y="64"/>
                  </a:lnTo>
                  <a:lnTo>
                    <a:pt x="8" y="64"/>
                  </a:lnTo>
                  <a:lnTo>
                    <a:pt x="2" y="62"/>
                  </a:lnTo>
                  <a:lnTo>
                    <a:pt x="0" y="56"/>
                  </a:lnTo>
                  <a:lnTo>
                    <a:pt x="0" y="6"/>
                  </a:lnTo>
                  <a:lnTo>
                    <a:pt x="0" y="6"/>
                  </a:lnTo>
                  <a:lnTo>
                    <a:pt x="2" y="2"/>
                  </a:lnTo>
                  <a:lnTo>
                    <a:pt x="4" y="0"/>
                  </a:lnTo>
                  <a:lnTo>
                    <a:pt x="4" y="0"/>
                  </a:lnTo>
                  <a:lnTo>
                    <a:pt x="8" y="0"/>
                  </a:lnTo>
                  <a:lnTo>
                    <a:pt x="12" y="2"/>
                  </a:lnTo>
                  <a:lnTo>
                    <a:pt x="62" y="52"/>
                  </a:lnTo>
                  <a:lnTo>
                    <a:pt x="62" y="52"/>
                  </a:lnTo>
                  <a:lnTo>
                    <a:pt x="64" y="56"/>
                  </a:lnTo>
                  <a:lnTo>
                    <a:pt x="64" y="60"/>
                  </a:lnTo>
                  <a:lnTo>
                    <a:pt x="64" y="60"/>
                  </a:lnTo>
                  <a:lnTo>
                    <a:pt x="62" y="62"/>
                  </a:lnTo>
                  <a:lnTo>
                    <a:pt x="58" y="64"/>
                  </a:lnTo>
                  <a:lnTo>
                    <a:pt x="58" y="64"/>
                  </a:lnTo>
                  <a:close/>
                  <a:moveTo>
                    <a:pt x="14" y="50"/>
                  </a:moveTo>
                  <a:lnTo>
                    <a:pt x="42" y="50"/>
                  </a:lnTo>
                  <a:lnTo>
                    <a:pt x="14" y="22"/>
                  </a:lnTo>
                  <a:lnTo>
                    <a:pt x="1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69" name="グループ化 1568"/>
          <p:cNvGrpSpPr/>
          <p:nvPr/>
        </p:nvGrpSpPr>
        <p:grpSpPr>
          <a:xfrm>
            <a:off x="3950278" y="3789738"/>
            <a:ext cx="326195" cy="326195"/>
            <a:chOff x="4208463" y="4448175"/>
            <a:chExt cx="479425" cy="479425"/>
          </a:xfrm>
        </p:grpSpPr>
        <p:sp>
          <p:nvSpPr>
            <p:cNvPr id="1570" name="Rectangle 310"/>
            <p:cNvSpPr>
              <a:spLocks noChangeArrowheads="1"/>
            </p:cNvSpPr>
            <p:nvPr/>
          </p:nvSpPr>
          <p:spPr bwMode="auto">
            <a:xfrm>
              <a:off x="4208463" y="4597400"/>
              <a:ext cx="330200" cy="330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1" name="Rectangle 311"/>
            <p:cNvSpPr>
              <a:spLocks noChangeArrowheads="1"/>
            </p:cNvSpPr>
            <p:nvPr/>
          </p:nvSpPr>
          <p:spPr bwMode="auto">
            <a:xfrm>
              <a:off x="4237038" y="4629150"/>
              <a:ext cx="26987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2" name="Freeform 312"/>
            <p:cNvSpPr>
              <a:spLocks/>
            </p:cNvSpPr>
            <p:nvPr/>
          </p:nvSpPr>
          <p:spPr bwMode="auto">
            <a:xfrm>
              <a:off x="4338638" y="4578350"/>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3" name="Freeform 313"/>
            <p:cNvSpPr>
              <a:spLocks/>
            </p:cNvSpPr>
            <p:nvPr/>
          </p:nvSpPr>
          <p:spPr bwMode="auto">
            <a:xfrm>
              <a:off x="4338638" y="4448175"/>
              <a:ext cx="349250" cy="384175"/>
            </a:xfrm>
            <a:custGeom>
              <a:avLst/>
              <a:gdLst>
                <a:gd name="T0" fmla="*/ 220 w 220"/>
                <a:gd name="T1" fmla="*/ 38 h 242"/>
                <a:gd name="T2" fmla="*/ 16 w 220"/>
                <a:gd name="T3" fmla="*/ 0 h 242"/>
                <a:gd name="T4" fmla="*/ 0 w 220"/>
                <a:gd name="T5" fmla="*/ 82 h 242"/>
                <a:gd name="T6" fmla="*/ 16 w 220"/>
                <a:gd name="T7" fmla="*/ 82 h 242"/>
                <a:gd name="T8" fmla="*/ 20 w 220"/>
                <a:gd name="T9" fmla="*/ 82 h 242"/>
                <a:gd name="T10" fmla="*/ 30 w 220"/>
                <a:gd name="T11" fmla="*/ 22 h 242"/>
                <a:gd name="T12" fmla="*/ 198 w 220"/>
                <a:gd name="T13" fmla="*/ 52 h 242"/>
                <a:gd name="T14" fmla="*/ 172 w 220"/>
                <a:gd name="T15" fmla="*/ 192 h 242"/>
                <a:gd name="T16" fmla="*/ 138 w 220"/>
                <a:gd name="T17" fmla="*/ 186 h 242"/>
                <a:gd name="T18" fmla="*/ 138 w 220"/>
                <a:gd name="T19" fmla="*/ 190 h 242"/>
                <a:gd name="T20" fmla="*/ 138 w 220"/>
                <a:gd name="T21" fmla="*/ 234 h 242"/>
                <a:gd name="T22" fmla="*/ 138 w 220"/>
                <a:gd name="T23" fmla="*/ 234 h 242"/>
                <a:gd name="T24" fmla="*/ 182 w 220"/>
                <a:gd name="T25" fmla="*/ 242 h 242"/>
                <a:gd name="T26" fmla="*/ 220 w 220"/>
                <a:gd name="T2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42">
                  <a:moveTo>
                    <a:pt x="220" y="38"/>
                  </a:moveTo>
                  <a:lnTo>
                    <a:pt x="16" y="0"/>
                  </a:lnTo>
                  <a:lnTo>
                    <a:pt x="0" y="82"/>
                  </a:lnTo>
                  <a:lnTo>
                    <a:pt x="16" y="82"/>
                  </a:lnTo>
                  <a:lnTo>
                    <a:pt x="20" y="82"/>
                  </a:lnTo>
                  <a:lnTo>
                    <a:pt x="30" y="22"/>
                  </a:lnTo>
                  <a:lnTo>
                    <a:pt x="198" y="52"/>
                  </a:lnTo>
                  <a:lnTo>
                    <a:pt x="172" y="192"/>
                  </a:lnTo>
                  <a:lnTo>
                    <a:pt x="138" y="186"/>
                  </a:lnTo>
                  <a:lnTo>
                    <a:pt x="138" y="190"/>
                  </a:lnTo>
                  <a:lnTo>
                    <a:pt x="138" y="234"/>
                  </a:lnTo>
                  <a:lnTo>
                    <a:pt x="138" y="234"/>
                  </a:lnTo>
                  <a:lnTo>
                    <a:pt x="182" y="242"/>
                  </a:lnTo>
                  <a:lnTo>
                    <a:pt x="22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4" name="Freeform 314"/>
            <p:cNvSpPr>
              <a:spLocks/>
            </p:cNvSpPr>
            <p:nvPr/>
          </p:nvSpPr>
          <p:spPr bwMode="auto">
            <a:xfrm>
              <a:off x="4370388" y="4483100"/>
              <a:ext cx="282575" cy="269875"/>
            </a:xfrm>
            <a:custGeom>
              <a:avLst/>
              <a:gdLst>
                <a:gd name="T0" fmla="*/ 118 w 178"/>
                <a:gd name="T1" fmla="*/ 60 h 170"/>
                <a:gd name="T2" fmla="*/ 118 w 178"/>
                <a:gd name="T3" fmla="*/ 72 h 170"/>
                <a:gd name="T4" fmla="*/ 118 w 178"/>
                <a:gd name="T5" fmla="*/ 164 h 170"/>
                <a:gd name="T6" fmla="*/ 152 w 178"/>
                <a:gd name="T7" fmla="*/ 170 h 170"/>
                <a:gd name="T8" fmla="*/ 178 w 178"/>
                <a:gd name="T9" fmla="*/ 30 h 170"/>
                <a:gd name="T10" fmla="*/ 10 w 178"/>
                <a:gd name="T11" fmla="*/ 0 h 170"/>
                <a:gd name="T12" fmla="*/ 0 w 178"/>
                <a:gd name="T13" fmla="*/ 60 h 170"/>
                <a:gd name="T14" fmla="*/ 106 w 178"/>
                <a:gd name="T15" fmla="*/ 60 h 170"/>
                <a:gd name="T16" fmla="*/ 118 w 178"/>
                <a:gd name="T17" fmla="*/ 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0">
                  <a:moveTo>
                    <a:pt x="118" y="60"/>
                  </a:moveTo>
                  <a:lnTo>
                    <a:pt x="118" y="72"/>
                  </a:lnTo>
                  <a:lnTo>
                    <a:pt x="118" y="164"/>
                  </a:lnTo>
                  <a:lnTo>
                    <a:pt x="152" y="170"/>
                  </a:lnTo>
                  <a:lnTo>
                    <a:pt x="178" y="30"/>
                  </a:lnTo>
                  <a:lnTo>
                    <a:pt x="10" y="0"/>
                  </a:lnTo>
                  <a:lnTo>
                    <a:pt x="0" y="60"/>
                  </a:lnTo>
                  <a:lnTo>
                    <a:pt x="106" y="60"/>
                  </a:lnTo>
                  <a:lnTo>
                    <a:pt x="11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75" name="グループ化 1574"/>
          <p:cNvGrpSpPr/>
          <p:nvPr/>
        </p:nvGrpSpPr>
        <p:grpSpPr>
          <a:xfrm>
            <a:off x="5407625" y="3281825"/>
            <a:ext cx="326195" cy="326195"/>
            <a:chOff x="3608388" y="3848100"/>
            <a:chExt cx="479425" cy="479425"/>
          </a:xfrm>
        </p:grpSpPr>
        <p:sp>
          <p:nvSpPr>
            <p:cNvPr id="1576" name="Freeform 315"/>
            <p:cNvSpPr>
              <a:spLocks/>
            </p:cNvSpPr>
            <p:nvPr/>
          </p:nvSpPr>
          <p:spPr bwMode="auto">
            <a:xfrm>
              <a:off x="3659188" y="3898900"/>
              <a:ext cx="428625" cy="428625"/>
            </a:xfrm>
            <a:custGeom>
              <a:avLst/>
              <a:gdLst>
                <a:gd name="T0" fmla="*/ 108 w 270"/>
                <a:gd name="T1" fmla="*/ 0 h 270"/>
                <a:gd name="T2" fmla="*/ 80 w 270"/>
                <a:gd name="T3" fmla="*/ 28 h 270"/>
                <a:gd name="T4" fmla="*/ 28 w 270"/>
                <a:gd name="T5" fmla="*/ 80 h 270"/>
                <a:gd name="T6" fmla="*/ 0 w 270"/>
                <a:gd name="T7" fmla="*/ 108 h 270"/>
                <a:gd name="T8" fmla="*/ 164 w 270"/>
                <a:gd name="T9" fmla="*/ 270 h 270"/>
                <a:gd name="T10" fmla="*/ 190 w 270"/>
                <a:gd name="T11" fmla="*/ 244 h 270"/>
                <a:gd name="T12" fmla="*/ 244 w 270"/>
                <a:gd name="T13" fmla="*/ 190 h 270"/>
                <a:gd name="T14" fmla="*/ 270 w 270"/>
                <a:gd name="T15" fmla="*/ 164 h 270"/>
                <a:gd name="T16" fmla="*/ 108 w 270"/>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70">
                  <a:moveTo>
                    <a:pt x="108" y="0"/>
                  </a:moveTo>
                  <a:lnTo>
                    <a:pt x="80" y="28"/>
                  </a:lnTo>
                  <a:lnTo>
                    <a:pt x="28" y="80"/>
                  </a:lnTo>
                  <a:lnTo>
                    <a:pt x="0" y="108"/>
                  </a:lnTo>
                  <a:lnTo>
                    <a:pt x="164" y="270"/>
                  </a:lnTo>
                  <a:lnTo>
                    <a:pt x="190" y="244"/>
                  </a:lnTo>
                  <a:lnTo>
                    <a:pt x="244" y="190"/>
                  </a:lnTo>
                  <a:lnTo>
                    <a:pt x="270" y="164"/>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7" name="Freeform 316"/>
            <p:cNvSpPr>
              <a:spLocks/>
            </p:cNvSpPr>
            <p:nvPr/>
          </p:nvSpPr>
          <p:spPr bwMode="auto">
            <a:xfrm>
              <a:off x="3703638" y="3943350"/>
              <a:ext cx="342900" cy="342900"/>
            </a:xfrm>
            <a:custGeom>
              <a:avLst/>
              <a:gdLst>
                <a:gd name="T0" fmla="*/ 0 w 216"/>
                <a:gd name="T1" fmla="*/ 80 h 216"/>
                <a:gd name="T2" fmla="*/ 80 w 216"/>
                <a:gd name="T3" fmla="*/ 0 h 216"/>
                <a:gd name="T4" fmla="*/ 216 w 216"/>
                <a:gd name="T5" fmla="*/ 136 h 216"/>
                <a:gd name="T6" fmla="*/ 136 w 216"/>
                <a:gd name="T7" fmla="*/ 216 h 216"/>
                <a:gd name="T8" fmla="*/ 0 w 216"/>
                <a:gd name="T9" fmla="*/ 80 h 216"/>
              </a:gdLst>
              <a:ahLst/>
              <a:cxnLst>
                <a:cxn ang="0">
                  <a:pos x="T0" y="T1"/>
                </a:cxn>
                <a:cxn ang="0">
                  <a:pos x="T2" y="T3"/>
                </a:cxn>
                <a:cxn ang="0">
                  <a:pos x="T4" y="T5"/>
                </a:cxn>
                <a:cxn ang="0">
                  <a:pos x="T6" y="T7"/>
                </a:cxn>
                <a:cxn ang="0">
                  <a:pos x="T8" y="T9"/>
                </a:cxn>
              </a:cxnLst>
              <a:rect l="0" t="0" r="r" b="b"/>
              <a:pathLst>
                <a:path w="216" h="216">
                  <a:moveTo>
                    <a:pt x="0" y="80"/>
                  </a:moveTo>
                  <a:lnTo>
                    <a:pt x="80" y="0"/>
                  </a:lnTo>
                  <a:lnTo>
                    <a:pt x="216" y="136"/>
                  </a:lnTo>
                  <a:lnTo>
                    <a:pt x="136" y="216"/>
                  </a:lnTo>
                  <a:lnTo>
                    <a:pt x="0" y="8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8" name="Freeform 317"/>
            <p:cNvSpPr>
              <a:spLocks/>
            </p:cNvSpPr>
            <p:nvPr/>
          </p:nvSpPr>
          <p:spPr bwMode="auto">
            <a:xfrm>
              <a:off x="3640138" y="3879850"/>
              <a:ext cx="190500" cy="190500"/>
            </a:xfrm>
            <a:custGeom>
              <a:avLst/>
              <a:gdLst>
                <a:gd name="T0" fmla="*/ 12 w 120"/>
                <a:gd name="T1" fmla="*/ 120 h 120"/>
                <a:gd name="T2" fmla="*/ 40 w 120"/>
                <a:gd name="T3" fmla="*/ 92 h 120"/>
                <a:gd name="T4" fmla="*/ 92 w 120"/>
                <a:gd name="T5" fmla="*/ 40 h 120"/>
                <a:gd name="T6" fmla="*/ 120 w 120"/>
                <a:gd name="T7" fmla="*/ 12 h 120"/>
                <a:gd name="T8" fmla="*/ 62 w 120"/>
                <a:gd name="T9" fmla="*/ 0 h 120"/>
                <a:gd name="T10" fmla="*/ 0 w 120"/>
                <a:gd name="T11" fmla="*/ 62 h 120"/>
                <a:gd name="T12" fmla="*/ 12 w 12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2" y="120"/>
                  </a:moveTo>
                  <a:lnTo>
                    <a:pt x="40" y="92"/>
                  </a:lnTo>
                  <a:lnTo>
                    <a:pt x="92" y="40"/>
                  </a:lnTo>
                  <a:lnTo>
                    <a:pt x="120" y="12"/>
                  </a:lnTo>
                  <a:lnTo>
                    <a:pt x="62" y="0"/>
                  </a:lnTo>
                  <a:lnTo>
                    <a:pt x="0" y="62"/>
                  </a:lnTo>
                  <a:lnTo>
                    <a:pt x="12"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9" name="Freeform 318"/>
            <p:cNvSpPr>
              <a:spLocks/>
            </p:cNvSpPr>
            <p:nvPr/>
          </p:nvSpPr>
          <p:spPr bwMode="auto">
            <a:xfrm>
              <a:off x="3608388" y="3848100"/>
              <a:ext cx="130175" cy="130175"/>
            </a:xfrm>
            <a:custGeom>
              <a:avLst/>
              <a:gdLst>
                <a:gd name="T0" fmla="*/ 20 w 82"/>
                <a:gd name="T1" fmla="*/ 82 h 82"/>
                <a:gd name="T2" fmla="*/ 82 w 82"/>
                <a:gd name="T3" fmla="*/ 20 h 82"/>
                <a:gd name="T4" fmla="*/ 0 w 82"/>
                <a:gd name="T5" fmla="*/ 0 h 82"/>
                <a:gd name="T6" fmla="*/ 20 w 82"/>
                <a:gd name="T7" fmla="*/ 82 h 82"/>
              </a:gdLst>
              <a:ahLst/>
              <a:cxnLst>
                <a:cxn ang="0">
                  <a:pos x="T0" y="T1"/>
                </a:cxn>
                <a:cxn ang="0">
                  <a:pos x="T2" y="T3"/>
                </a:cxn>
                <a:cxn ang="0">
                  <a:pos x="T4" y="T5"/>
                </a:cxn>
                <a:cxn ang="0">
                  <a:pos x="T6" y="T7"/>
                </a:cxn>
              </a:cxnLst>
              <a:rect l="0" t="0" r="r" b="b"/>
              <a:pathLst>
                <a:path w="82" h="82">
                  <a:moveTo>
                    <a:pt x="20" y="82"/>
                  </a:moveTo>
                  <a:lnTo>
                    <a:pt x="82" y="20"/>
                  </a:lnTo>
                  <a:lnTo>
                    <a:pt x="0" y="0"/>
                  </a:lnTo>
                  <a:lnTo>
                    <a:pt x="2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0" name="Freeform 319"/>
            <p:cNvSpPr>
              <a:spLocks/>
            </p:cNvSpPr>
            <p:nvPr/>
          </p:nvSpPr>
          <p:spPr bwMode="auto">
            <a:xfrm>
              <a:off x="3703638" y="3943350"/>
              <a:ext cx="342900" cy="342900"/>
            </a:xfrm>
            <a:custGeom>
              <a:avLst/>
              <a:gdLst>
                <a:gd name="T0" fmla="*/ 0 w 216"/>
                <a:gd name="T1" fmla="*/ 52 h 216"/>
                <a:gd name="T2" fmla="*/ 162 w 216"/>
                <a:gd name="T3" fmla="*/ 216 h 216"/>
                <a:gd name="T4" fmla="*/ 216 w 216"/>
                <a:gd name="T5" fmla="*/ 162 h 216"/>
                <a:gd name="T6" fmla="*/ 52 w 216"/>
                <a:gd name="T7" fmla="*/ 0 h 216"/>
                <a:gd name="T8" fmla="*/ 0 w 216"/>
                <a:gd name="T9" fmla="*/ 52 h 216"/>
              </a:gdLst>
              <a:ahLst/>
              <a:cxnLst>
                <a:cxn ang="0">
                  <a:pos x="T0" y="T1"/>
                </a:cxn>
                <a:cxn ang="0">
                  <a:pos x="T2" y="T3"/>
                </a:cxn>
                <a:cxn ang="0">
                  <a:pos x="T4" y="T5"/>
                </a:cxn>
                <a:cxn ang="0">
                  <a:pos x="T6" y="T7"/>
                </a:cxn>
                <a:cxn ang="0">
                  <a:pos x="T8" y="T9"/>
                </a:cxn>
              </a:cxnLst>
              <a:rect l="0" t="0" r="r" b="b"/>
              <a:pathLst>
                <a:path w="216" h="216">
                  <a:moveTo>
                    <a:pt x="0" y="52"/>
                  </a:moveTo>
                  <a:lnTo>
                    <a:pt x="162" y="216"/>
                  </a:lnTo>
                  <a:lnTo>
                    <a:pt x="216" y="162"/>
                  </a:lnTo>
                  <a:lnTo>
                    <a:pt x="52" y="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1" name="Freeform 320"/>
            <p:cNvSpPr>
              <a:spLocks/>
            </p:cNvSpPr>
            <p:nvPr/>
          </p:nvSpPr>
          <p:spPr bwMode="auto">
            <a:xfrm>
              <a:off x="3662363" y="3905250"/>
              <a:ext cx="142875" cy="139700"/>
            </a:xfrm>
            <a:custGeom>
              <a:avLst/>
              <a:gdLst>
                <a:gd name="T0" fmla="*/ 0 w 90"/>
                <a:gd name="T1" fmla="*/ 30 h 88"/>
                <a:gd name="T2" fmla="*/ 14 w 90"/>
                <a:gd name="T3" fmla="*/ 88 h 88"/>
                <a:gd name="T4" fmla="*/ 90 w 90"/>
                <a:gd name="T5" fmla="*/ 12 h 88"/>
                <a:gd name="T6" fmla="*/ 32 w 90"/>
                <a:gd name="T7" fmla="*/ 0 h 88"/>
                <a:gd name="T8" fmla="*/ 0 w 90"/>
                <a:gd name="T9" fmla="*/ 30 h 88"/>
              </a:gdLst>
              <a:ahLst/>
              <a:cxnLst>
                <a:cxn ang="0">
                  <a:pos x="T0" y="T1"/>
                </a:cxn>
                <a:cxn ang="0">
                  <a:pos x="T2" y="T3"/>
                </a:cxn>
                <a:cxn ang="0">
                  <a:pos x="T4" y="T5"/>
                </a:cxn>
                <a:cxn ang="0">
                  <a:pos x="T6" y="T7"/>
                </a:cxn>
                <a:cxn ang="0">
                  <a:pos x="T8" y="T9"/>
                </a:cxn>
              </a:cxnLst>
              <a:rect l="0" t="0" r="r" b="b"/>
              <a:pathLst>
                <a:path w="90" h="88">
                  <a:moveTo>
                    <a:pt x="0" y="30"/>
                  </a:moveTo>
                  <a:lnTo>
                    <a:pt x="14" y="88"/>
                  </a:lnTo>
                  <a:lnTo>
                    <a:pt x="90" y="12"/>
                  </a:lnTo>
                  <a:lnTo>
                    <a:pt x="32" y="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82" name="グループ化 1581"/>
          <p:cNvGrpSpPr/>
          <p:nvPr/>
        </p:nvGrpSpPr>
        <p:grpSpPr>
          <a:xfrm>
            <a:off x="6631196" y="3281825"/>
            <a:ext cx="244106" cy="326195"/>
            <a:chOff x="5465763" y="3848100"/>
            <a:chExt cx="358775" cy="479425"/>
          </a:xfrm>
        </p:grpSpPr>
        <p:sp>
          <p:nvSpPr>
            <p:cNvPr id="1583" name="Freeform 321"/>
            <p:cNvSpPr>
              <a:spLocks/>
            </p:cNvSpPr>
            <p:nvPr/>
          </p:nvSpPr>
          <p:spPr bwMode="auto">
            <a:xfrm>
              <a:off x="5465763" y="3848100"/>
              <a:ext cx="358775" cy="479425"/>
            </a:xfrm>
            <a:custGeom>
              <a:avLst/>
              <a:gdLst>
                <a:gd name="T0" fmla="*/ 190 w 226"/>
                <a:gd name="T1" fmla="*/ 0 h 302"/>
                <a:gd name="T2" fmla="*/ 190 w 226"/>
                <a:gd name="T3" fmla="*/ 0 h 302"/>
                <a:gd name="T4" fmla="*/ 196 w 226"/>
                <a:gd name="T5" fmla="*/ 2 h 302"/>
                <a:gd name="T6" fmla="*/ 204 w 226"/>
                <a:gd name="T7" fmla="*/ 4 h 302"/>
                <a:gd name="T8" fmla="*/ 210 w 226"/>
                <a:gd name="T9" fmla="*/ 8 h 302"/>
                <a:gd name="T10" fmla="*/ 216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6 w 226"/>
                <a:gd name="T31" fmla="*/ 292 h 302"/>
                <a:gd name="T32" fmla="*/ 210 w 226"/>
                <a:gd name="T33" fmla="*/ 296 h 302"/>
                <a:gd name="T34" fmla="*/ 204 w 226"/>
                <a:gd name="T35" fmla="*/ 300 h 302"/>
                <a:gd name="T36" fmla="*/ 196 w 226"/>
                <a:gd name="T37" fmla="*/ 302 h 302"/>
                <a:gd name="T38" fmla="*/ 190 w 226"/>
                <a:gd name="T39" fmla="*/ 302 h 302"/>
                <a:gd name="T40" fmla="*/ 38 w 226"/>
                <a:gd name="T41" fmla="*/ 302 h 302"/>
                <a:gd name="T42" fmla="*/ 38 w 226"/>
                <a:gd name="T43" fmla="*/ 302 h 302"/>
                <a:gd name="T44" fmla="*/ 30 w 226"/>
                <a:gd name="T45" fmla="*/ 302 h 302"/>
                <a:gd name="T46" fmla="*/ 24 w 226"/>
                <a:gd name="T47" fmla="*/ 300 h 302"/>
                <a:gd name="T48" fmla="*/ 18 w 226"/>
                <a:gd name="T49" fmla="*/ 296 h 302"/>
                <a:gd name="T50" fmla="*/ 12 w 226"/>
                <a:gd name="T51" fmla="*/ 292 h 302"/>
                <a:gd name="T52" fmla="*/ 6 w 226"/>
                <a:gd name="T53" fmla="*/ 286 h 302"/>
                <a:gd name="T54" fmla="*/ 4 w 226"/>
                <a:gd name="T55" fmla="*/ 280 h 302"/>
                <a:gd name="T56" fmla="*/ 2 w 226"/>
                <a:gd name="T57" fmla="*/ 272 h 302"/>
                <a:gd name="T58" fmla="*/ 0 w 226"/>
                <a:gd name="T59" fmla="*/ 264 h 302"/>
                <a:gd name="T60" fmla="*/ 0 w 226"/>
                <a:gd name="T61" fmla="*/ 38 h 302"/>
                <a:gd name="T62" fmla="*/ 0 w 226"/>
                <a:gd name="T63" fmla="*/ 38 h 302"/>
                <a:gd name="T64" fmla="*/ 2 w 226"/>
                <a:gd name="T65" fmla="*/ 30 h 302"/>
                <a:gd name="T66" fmla="*/ 4 w 226"/>
                <a:gd name="T67" fmla="*/ 24 h 302"/>
                <a:gd name="T68" fmla="*/ 6 w 226"/>
                <a:gd name="T69" fmla="*/ 18 h 302"/>
                <a:gd name="T70" fmla="*/ 12 w 226"/>
                <a:gd name="T71" fmla="*/ 12 h 302"/>
                <a:gd name="T72" fmla="*/ 18 w 226"/>
                <a:gd name="T73" fmla="*/ 8 h 302"/>
                <a:gd name="T74" fmla="*/ 24 w 226"/>
                <a:gd name="T75" fmla="*/ 4 h 302"/>
                <a:gd name="T76" fmla="*/ 30 w 226"/>
                <a:gd name="T77" fmla="*/ 2 h 302"/>
                <a:gd name="T78" fmla="*/ 38 w 226"/>
                <a:gd name="T79" fmla="*/ 0 h 302"/>
                <a:gd name="T80" fmla="*/ 190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90" y="0"/>
                  </a:moveTo>
                  <a:lnTo>
                    <a:pt x="190" y="0"/>
                  </a:lnTo>
                  <a:lnTo>
                    <a:pt x="196" y="2"/>
                  </a:lnTo>
                  <a:lnTo>
                    <a:pt x="204" y="4"/>
                  </a:lnTo>
                  <a:lnTo>
                    <a:pt x="210" y="8"/>
                  </a:lnTo>
                  <a:lnTo>
                    <a:pt x="216" y="12"/>
                  </a:lnTo>
                  <a:lnTo>
                    <a:pt x="220" y="18"/>
                  </a:lnTo>
                  <a:lnTo>
                    <a:pt x="224" y="24"/>
                  </a:lnTo>
                  <a:lnTo>
                    <a:pt x="226" y="30"/>
                  </a:lnTo>
                  <a:lnTo>
                    <a:pt x="226" y="38"/>
                  </a:lnTo>
                  <a:lnTo>
                    <a:pt x="226" y="264"/>
                  </a:lnTo>
                  <a:lnTo>
                    <a:pt x="226" y="264"/>
                  </a:lnTo>
                  <a:lnTo>
                    <a:pt x="226" y="272"/>
                  </a:lnTo>
                  <a:lnTo>
                    <a:pt x="224" y="280"/>
                  </a:lnTo>
                  <a:lnTo>
                    <a:pt x="220" y="286"/>
                  </a:lnTo>
                  <a:lnTo>
                    <a:pt x="216" y="292"/>
                  </a:lnTo>
                  <a:lnTo>
                    <a:pt x="210" y="296"/>
                  </a:lnTo>
                  <a:lnTo>
                    <a:pt x="204" y="300"/>
                  </a:lnTo>
                  <a:lnTo>
                    <a:pt x="196" y="302"/>
                  </a:lnTo>
                  <a:lnTo>
                    <a:pt x="190" y="302"/>
                  </a:lnTo>
                  <a:lnTo>
                    <a:pt x="38" y="302"/>
                  </a:lnTo>
                  <a:lnTo>
                    <a:pt x="38" y="302"/>
                  </a:lnTo>
                  <a:lnTo>
                    <a:pt x="30" y="302"/>
                  </a:lnTo>
                  <a:lnTo>
                    <a:pt x="24" y="300"/>
                  </a:lnTo>
                  <a:lnTo>
                    <a:pt x="18" y="296"/>
                  </a:lnTo>
                  <a:lnTo>
                    <a:pt x="12" y="292"/>
                  </a:lnTo>
                  <a:lnTo>
                    <a:pt x="6" y="286"/>
                  </a:lnTo>
                  <a:lnTo>
                    <a:pt x="4" y="280"/>
                  </a:lnTo>
                  <a:lnTo>
                    <a:pt x="2" y="272"/>
                  </a:lnTo>
                  <a:lnTo>
                    <a:pt x="0" y="264"/>
                  </a:lnTo>
                  <a:lnTo>
                    <a:pt x="0" y="38"/>
                  </a:lnTo>
                  <a:lnTo>
                    <a:pt x="0" y="38"/>
                  </a:lnTo>
                  <a:lnTo>
                    <a:pt x="2" y="30"/>
                  </a:lnTo>
                  <a:lnTo>
                    <a:pt x="4" y="24"/>
                  </a:lnTo>
                  <a:lnTo>
                    <a:pt x="6" y="18"/>
                  </a:lnTo>
                  <a:lnTo>
                    <a:pt x="12" y="12"/>
                  </a:lnTo>
                  <a:lnTo>
                    <a:pt x="18" y="8"/>
                  </a:lnTo>
                  <a:lnTo>
                    <a:pt x="24" y="4"/>
                  </a:lnTo>
                  <a:lnTo>
                    <a:pt x="30" y="2"/>
                  </a:lnTo>
                  <a:lnTo>
                    <a:pt x="38" y="0"/>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4" name="Freeform 322"/>
            <p:cNvSpPr>
              <a:spLocks/>
            </p:cNvSpPr>
            <p:nvPr/>
          </p:nvSpPr>
          <p:spPr bwMode="auto">
            <a:xfrm>
              <a:off x="5497513" y="3908425"/>
              <a:ext cx="298450" cy="60325"/>
            </a:xfrm>
            <a:custGeom>
              <a:avLst/>
              <a:gdLst>
                <a:gd name="T0" fmla="*/ 188 w 188"/>
                <a:gd name="T1" fmla="*/ 26 h 38"/>
                <a:gd name="T2" fmla="*/ 188 w 188"/>
                <a:gd name="T3" fmla="*/ 26 h 38"/>
                <a:gd name="T4" fmla="*/ 188 w 188"/>
                <a:gd name="T5" fmla="*/ 32 h 38"/>
                <a:gd name="T6" fmla="*/ 184 w 188"/>
                <a:gd name="T7" fmla="*/ 34 h 38"/>
                <a:gd name="T8" fmla="*/ 180 w 188"/>
                <a:gd name="T9" fmla="*/ 38 h 38"/>
                <a:gd name="T10" fmla="*/ 176 w 188"/>
                <a:gd name="T11" fmla="*/ 38 h 38"/>
                <a:gd name="T12" fmla="*/ 10 w 188"/>
                <a:gd name="T13" fmla="*/ 38 h 38"/>
                <a:gd name="T14" fmla="*/ 10 w 188"/>
                <a:gd name="T15" fmla="*/ 38 h 38"/>
                <a:gd name="T16" fmla="*/ 6 w 188"/>
                <a:gd name="T17" fmla="*/ 38 h 38"/>
                <a:gd name="T18" fmla="*/ 2 w 188"/>
                <a:gd name="T19" fmla="*/ 34 h 38"/>
                <a:gd name="T20" fmla="*/ 0 w 188"/>
                <a:gd name="T21" fmla="*/ 32 h 38"/>
                <a:gd name="T22" fmla="*/ 0 w 188"/>
                <a:gd name="T23" fmla="*/ 26 h 38"/>
                <a:gd name="T24" fmla="*/ 0 w 188"/>
                <a:gd name="T25" fmla="*/ 12 h 38"/>
                <a:gd name="T26" fmla="*/ 0 w 188"/>
                <a:gd name="T27" fmla="*/ 12 h 38"/>
                <a:gd name="T28" fmla="*/ 0 w 188"/>
                <a:gd name="T29" fmla="*/ 8 h 38"/>
                <a:gd name="T30" fmla="*/ 2 w 188"/>
                <a:gd name="T31" fmla="*/ 4 h 38"/>
                <a:gd name="T32" fmla="*/ 6 w 188"/>
                <a:gd name="T33" fmla="*/ 2 h 38"/>
                <a:gd name="T34" fmla="*/ 10 w 188"/>
                <a:gd name="T35" fmla="*/ 0 h 38"/>
                <a:gd name="T36" fmla="*/ 176 w 188"/>
                <a:gd name="T37" fmla="*/ 0 h 38"/>
                <a:gd name="T38" fmla="*/ 176 w 188"/>
                <a:gd name="T39" fmla="*/ 0 h 38"/>
                <a:gd name="T40" fmla="*/ 180 w 188"/>
                <a:gd name="T41" fmla="*/ 2 h 38"/>
                <a:gd name="T42" fmla="*/ 184 w 188"/>
                <a:gd name="T43" fmla="*/ 4 h 38"/>
                <a:gd name="T44" fmla="*/ 188 w 188"/>
                <a:gd name="T45" fmla="*/ 8 h 38"/>
                <a:gd name="T46" fmla="*/ 188 w 188"/>
                <a:gd name="T47" fmla="*/ 12 h 38"/>
                <a:gd name="T48" fmla="*/ 188 w 188"/>
                <a:gd name="T4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38">
                  <a:moveTo>
                    <a:pt x="188" y="26"/>
                  </a:moveTo>
                  <a:lnTo>
                    <a:pt x="188" y="26"/>
                  </a:lnTo>
                  <a:lnTo>
                    <a:pt x="188" y="32"/>
                  </a:lnTo>
                  <a:lnTo>
                    <a:pt x="184" y="34"/>
                  </a:lnTo>
                  <a:lnTo>
                    <a:pt x="180" y="38"/>
                  </a:lnTo>
                  <a:lnTo>
                    <a:pt x="176" y="38"/>
                  </a:lnTo>
                  <a:lnTo>
                    <a:pt x="10" y="38"/>
                  </a:lnTo>
                  <a:lnTo>
                    <a:pt x="10" y="38"/>
                  </a:lnTo>
                  <a:lnTo>
                    <a:pt x="6" y="38"/>
                  </a:lnTo>
                  <a:lnTo>
                    <a:pt x="2" y="34"/>
                  </a:lnTo>
                  <a:lnTo>
                    <a:pt x="0" y="32"/>
                  </a:lnTo>
                  <a:lnTo>
                    <a:pt x="0" y="26"/>
                  </a:lnTo>
                  <a:lnTo>
                    <a:pt x="0" y="12"/>
                  </a:lnTo>
                  <a:lnTo>
                    <a:pt x="0" y="12"/>
                  </a:lnTo>
                  <a:lnTo>
                    <a:pt x="0" y="8"/>
                  </a:lnTo>
                  <a:lnTo>
                    <a:pt x="2" y="4"/>
                  </a:lnTo>
                  <a:lnTo>
                    <a:pt x="6" y="2"/>
                  </a:lnTo>
                  <a:lnTo>
                    <a:pt x="10" y="0"/>
                  </a:lnTo>
                  <a:lnTo>
                    <a:pt x="176" y="0"/>
                  </a:lnTo>
                  <a:lnTo>
                    <a:pt x="176" y="0"/>
                  </a:lnTo>
                  <a:lnTo>
                    <a:pt x="180" y="2"/>
                  </a:lnTo>
                  <a:lnTo>
                    <a:pt x="184" y="4"/>
                  </a:lnTo>
                  <a:lnTo>
                    <a:pt x="188" y="8"/>
                  </a:lnTo>
                  <a:lnTo>
                    <a:pt x="188" y="12"/>
                  </a:lnTo>
                  <a:lnTo>
                    <a:pt x="188"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5" name="Rectangle 323"/>
            <p:cNvSpPr>
              <a:spLocks noChangeArrowheads="1"/>
            </p:cNvSpPr>
            <p:nvPr/>
          </p:nvSpPr>
          <p:spPr bwMode="auto">
            <a:xfrm>
              <a:off x="5675313" y="3990975"/>
              <a:ext cx="120650" cy="19050"/>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6" name="Freeform 324"/>
            <p:cNvSpPr>
              <a:spLocks/>
            </p:cNvSpPr>
            <p:nvPr/>
          </p:nvSpPr>
          <p:spPr bwMode="auto">
            <a:xfrm>
              <a:off x="5754688" y="4225925"/>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7" name="Freeform 325"/>
            <p:cNvSpPr>
              <a:spLocks/>
            </p:cNvSpPr>
            <p:nvPr/>
          </p:nvSpPr>
          <p:spPr bwMode="auto">
            <a:xfrm>
              <a:off x="5497513" y="4225925"/>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8" name="Freeform 326"/>
            <p:cNvSpPr>
              <a:spLocks/>
            </p:cNvSpPr>
            <p:nvPr/>
          </p:nvSpPr>
          <p:spPr bwMode="auto">
            <a:xfrm>
              <a:off x="5561013" y="4225925"/>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2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2" y="2"/>
                  </a:lnTo>
                  <a:lnTo>
                    <a:pt x="8" y="0"/>
                  </a:lnTo>
                  <a:lnTo>
                    <a:pt x="18" y="0"/>
                  </a:lnTo>
                  <a:lnTo>
                    <a:pt x="18" y="0"/>
                  </a:lnTo>
                  <a:lnTo>
                    <a:pt x="22"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9" name="Freeform 327"/>
            <p:cNvSpPr>
              <a:spLocks/>
            </p:cNvSpPr>
            <p:nvPr/>
          </p:nvSpPr>
          <p:spPr bwMode="auto">
            <a:xfrm>
              <a:off x="5624513" y="4225925"/>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4 w 26"/>
                <a:gd name="T25" fmla="*/ 0 h 26"/>
                <a:gd name="T26" fmla="*/ 8 w 26"/>
                <a:gd name="T27" fmla="*/ 0 h 26"/>
                <a:gd name="T28" fmla="*/ 20 w 26"/>
                <a:gd name="T29" fmla="*/ 0 h 26"/>
                <a:gd name="T30" fmla="*/ 20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4" y="0"/>
                  </a:lnTo>
                  <a:lnTo>
                    <a:pt x="8" y="0"/>
                  </a:lnTo>
                  <a:lnTo>
                    <a:pt x="20" y="0"/>
                  </a:lnTo>
                  <a:lnTo>
                    <a:pt x="20"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0" name="Freeform 328"/>
            <p:cNvSpPr>
              <a:spLocks/>
            </p:cNvSpPr>
            <p:nvPr/>
          </p:nvSpPr>
          <p:spPr bwMode="auto">
            <a:xfrm>
              <a:off x="5688013" y="4225925"/>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8 w 28"/>
                <a:gd name="T33" fmla="*/ 8 h 26"/>
                <a:gd name="T34" fmla="*/ 28 w 28"/>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1" name="Freeform 329"/>
            <p:cNvSpPr>
              <a:spLocks/>
            </p:cNvSpPr>
            <p:nvPr/>
          </p:nvSpPr>
          <p:spPr bwMode="auto">
            <a:xfrm>
              <a:off x="5754688" y="4162425"/>
              <a:ext cx="41275" cy="41275"/>
            </a:xfrm>
            <a:custGeom>
              <a:avLst/>
              <a:gdLst>
                <a:gd name="T0" fmla="*/ 26 w 26"/>
                <a:gd name="T1" fmla="*/ 18 h 26"/>
                <a:gd name="T2" fmla="*/ 26 w 26"/>
                <a:gd name="T3" fmla="*/ 18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18 h 26"/>
                <a:gd name="T16" fmla="*/ 0 w 26"/>
                <a:gd name="T17" fmla="*/ 8 h 26"/>
                <a:gd name="T18" fmla="*/ 0 w 26"/>
                <a:gd name="T19" fmla="*/ 8 h 26"/>
                <a:gd name="T20" fmla="*/ 2 w 26"/>
                <a:gd name="T21" fmla="*/ 2 h 26"/>
                <a:gd name="T22" fmla="*/ 8 w 26"/>
                <a:gd name="T23" fmla="*/ 0 h 26"/>
                <a:gd name="T24" fmla="*/ 18 w 26"/>
                <a:gd name="T25" fmla="*/ 0 h 26"/>
                <a:gd name="T26" fmla="*/ 18 w 26"/>
                <a:gd name="T27" fmla="*/ 0 h 26"/>
                <a:gd name="T28" fmla="*/ 24 w 26"/>
                <a:gd name="T29" fmla="*/ 2 h 26"/>
                <a:gd name="T30" fmla="*/ 26 w 26"/>
                <a:gd name="T31" fmla="*/ 4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8" y="26"/>
                  </a:lnTo>
                  <a:lnTo>
                    <a:pt x="8" y="26"/>
                  </a:lnTo>
                  <a:lnTo>
                    <a:pt x="2" y="24"/>
                  </a:lnTo>
                  <a:lnTo>
                    <a:pt x="0" y="18"/>
                  </a:lnTo>
                  <a:lnTo>
                    <a:pt x="0" y="8"/>
                  </a:lnTo>
                  <a:lnTo>
                    <a:pt x="0" y="8"/>
                  </a:lnTo>
                  <a:lnTo>
                    <a:pt x="2" y="2"/>
                  </a:lnTo>
                  <a:lnTo>
                    <a:pt x="8" y="0"/>
                  </a:lnTo>
                  <a:lnTo>
                    <a:pt x="18" y="0"/>
                  </a:lnTo>
                  <a:lnTo>
                    <a:pt x="18"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2" name="Freeform 330"/>
            <p:cNvSpPr>
              <a:spLocks/>
            </p:cNvSpPr>
            <p:nvPr/>
          </p:nvSpPr>
          <p:spPr bwMode="auto">
            <a:xfrm>
              <a:off x="5497513" y="4162425"/>
              <a:ext cx="41275" cy="41275"/>
            </a:xfrm>
            <a:custGeom>
              <a:avLst/>
              <a:gdLst>
                <a:gd name="T0" fmla="*/ 26 w 26"/>
                <a:gd name="T1" fmla="*/ 18 h 26"/>
                <a:gd name="T2" fmla="*/ 26 w 26"/>
                <a:gd name="T3" fmla="*/ 18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18 h 26"/>
                <a:gd name="T16" fmla="*/ 0 w 26"/>
                <a:gd name="T17" fmla="*/ 8 h 26"/>
                <a:gd name="T18" fmla="*/ 0 w 26"/>
                <a:gd name="T19" fmla="*/ 8 h 26"/>
                <a:gd name="T20" fmla="*/ 0 w 26"/>
                <a:gd name="T21" fmla="*/ 4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6" y="26"/>
                  </a:lnTo>
                  <a:lnTo>
                    <a:pt x="6" y="26"/>
                  </a:lnTo>
                  <a:lnTo>
                    <a:pt x="2" y="24"/>
                  </a:lnTo>
                  <a:lnTo>
                    <a:pt x="0" y="18"/>
                  </a:lnTo>
                  <a:lnTo>
                    <a:pt x="0" y="8"/>
                  </a:lnTo>
                  <a:lnTo>
                    <a:pt x="0" y="8"/>
                  </a:lnTo>
                  <a:lnTo>
                    <a:pt x="0" y="4"/>
                  </a:lnTo>
                  <a:lnTo>
                    <a:pt x="2" y="2"/>
                  </a:lnTo>
                  <a:lnTo>
                    <a:pt x="6"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3" name="Freeform 331"/>
            <p:cNvSpPr>
              <a:spLocks/>
            </p:cNvSpPr>
            <p:nvPr/>
          </p:nvSpPr>
          <p:spPr bwMode="auto">
            <a:xfrm>
              <a:off x="5561013" y="4162425"/>
              <a:ext cx="41275" cy="41275"/>
            </a:xfrm>
            <a:custGeom>
              <a:avLst/>
              <a:gdLst>
                <a:gd name="T0" fmla="*/ 26 w 26"/>
                <a:gd name="T1" fmla="*/ 18 h 26"/>
                <a:gd name="T2" fmla="*/ 26 w 26"/>
                <a:gd name="T3" fmla="*/ 18 h 26"/>
                <a:gd name="T4" fmla="*/ 24 w 26"/>
                <a:gd name="T5" fmla="*/ 24 h 26"/>
                <a:gd name="T6" fmla="*/ 22 w 26"/>
                <a:gd name="T7" fmla="*/ 26 h 26"/>
                <a:gd name="T8" fmla="*/ 18 w 26"/>
                <a:gd name="T9" fmla="*/ 26 h 26"/>
                <a:gd name="T10" fmla="*/ 8 w 26"/>
                <a:gd name="T11" fmla="*/ 26 h 26"/>
                <a:gd name="T12" fmla="*/ 8 w 26"/>
                <a:gd name="T13" fmla="*/ 26 h 26"/>
                <a:gd name="T14" fmla="*/ 2 w 26"/>
                <a:gd name="T15" fmla="*/ 24 h 26"/>
                <a:gd name="T16" fmla="*/ 0 w 26"/>
                <a:gd name="T17" fmla="*/ 18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2" y="26"/>
                  </a:lnTo>
                  <a:lnTo>
                    <a:pt x="18" y="26"/>
                  </a:lnTo>
                  <a:lnTo>
                    <a:pt x="8" y="26"/>
                  </a:lnTo>
                  <a:lnTo>
                    <a:pt x="8" y="26"/>
                  </a:lnTo>
                  <a:lnTo>
                    <a:pt x="2" y="24"/>
                  </a:lnTo>
                  <a:lnTo>
                    <a:pt x="0" y="18"/>
                  </a:lnTo>
                  <a:lnTo>
                    <a:pt x="0" y="8"/>
                  </a:lnTo>
                  <a:lnTo>
                    <a:pt x="0" y="8"/>
                  </a:lnTo>
                  <a:lnTo>
                    <a:pt x="0" y="4"/>
                  </a:lnTo>
                  <a:lnTo>
                    <a:pt x="2" y="2"/>
                  </a:lnTo>
                  <a:lnTo>
                    <a:pt x="8"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4" name="Freeform 332"/>
            <p:cNvSpPr>
              <a:spLocks/>
            </p:cNvSpPr>
            <p:nvPr/>
          </p:nvSpPr>
          <p:spPr bwMode="auto">
            <a:xfrm>
              <a:off x="5624513" y="4162425"/>
              <a:ext cx="41275" cy="41275"/>
            </a:xfrm>
            <a:custGeom>
              <a:avLst/>
              <a:gdLst>
                <a:gd name="T0" fmla="*/ 26 w 26"/>
                <a:gd name="T1" fmla="*/ 18 h 26"/>
                <a:gd name="T2" fmla="*/ 26 w 26"/>
                <a:gd name="T3" fmla="*/ 18 h 26"/>
                <a:gd name="T4" fmla="*/ 24 w 26"/>
                <a:gd name="T5" fmla="*/ 24 h 26"/>
                <a:gd name="T6" fmla="*/ 20 w 26"/>
                <a:gd name="T7" fmla="*/ 26 h 26"/>
                <a:gd name="T8" fmla="*/ 8 w 26"/>
                <a:gd name="T9" fmla="*/ 26 h 26"/>
                <a:gd name="T10" fmla="*/ 8 w 26"/>
                <a:gd name="T11" fmla="*/ 26 h 26"/>
                <a:gd name="T12" fmla="*/ 4 w 26"/>
                <a:gd name="T13" fmla="*/ 26 h 26"/>
                <a:gd name="T14" fmla="*/ 2 w 26"/>
                <a:gd name="T15" fmla="*/ 24 h 26"/>
                <a:gd name="T16" fmla="*/ 0 w 26"/>
                <a:gd name="T17" fmla="*/ 18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0" y="26"/>
                  </a:lnTo>
                  <a:lnTo>
                    <a:pt x="8" y="26"/>
                  </a:lnTo>
                  <a:lnTo>
                    <a:pt x="8" y="26"/>
                  </a:lnTo>
                  <a:lnTo>
                    <a:pt x="4" y="26"/>
                  </a:lnTo>
                  <a:lnTo>
                    <a:pt x="2" y="24"/>
                  </a:lnTo>
                  <a:lnTo>
                    <a:pt x="0" y="18"/>
                  </a:lnTo>
                  <a:lnTo>
                    <a:pt x="0" y="8"/>
                  </a:lnTo>
                  <a:lnTo>
                    <a:pt x="0" y="8"/>
                  </a:lnTo>
                  <a:lnTo>
                    <a:pt x="2" y="2"/>
                  </a:lnTo>
                  <a:lnTo>
                    <a:pt x="8" y="0"/>
                  </a:lnTo>
                  <a:lnTo>
                    <a:pt x="20" y="0"/>
                  </a:lnTo>
                  <a:lnTo>
                    <a:pt x="20"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5" name="Freeform 333"/>
            <p:cNvSpPr>
              <a:spLocks/>
            </p:cNvSpPr>
            <p:nvPr/>
          </p:nvSpPr>
          <p:spPr bwMode="auto">
            <a:xfrm>
              <a:off x="5688013" y="4162425"/>
              <a:ext cx="44450" cy="41275"/>
            </a:xfrm>
            <a:custGeom>
              <a:avLst/>
              <a:gdLst>
                <a:gd name="T0" fmla="*/ 28 w 28"/>
                <a:gd name="T1" fmla="*/ 18 h 26"/>
                <a:gd name="T2" fmla="*/ 28 w 28"/>
                <a:gd name="T3" fmla="*/ 18 h 26"/>
                <a:gd name="T4" fmla="*/ 26 w 28"/>
                <a:gd name="T5" fmla="*/ 24 h 26"/>
                <a:gd name="T6" fmla="*/ 20 w 28"/>
                <a:gd name="T7" fmla="*/ 26 h 26"/>
                <a:gd name="T8" fmla="*/ 8 w 28"/>
                <a:gd name="T9" fmla="*/ 26 h 26"/>
                <a:gd name="T10" fmla="*/ 8 w 28"/>
                <a:gd name="T11" fmla="*/ 26 h 26"/>
                <a:gd name="T12" fmla="*/ 4 w 28"/>
                <a:gd name="T13" fmla="*/ 24 h 26"/>
                <a:gd name="T14" fmla="*/ 0 w 28"/>
                <a:gd name="T15" fmla="*/ 18 h 26"/>
                <a:gd name="T16" fmla="*/ 0 w 28"/>
                <a:gd name="T17" fmla="*/ 8 h 26"/>
                <a:gd name="T18" fmla="*/ 0 w 28"/>
                <a:gd name="T19" fmla="*/ 8 h 26"/>
                <a:gd name="T20" fmla="*/ 4 w 28"/>
                <a:gd name="T21" fmla="*/ 2 h 26"/>
                <a:gd name="T22" fmla="*/ 8 w 28"/>
                <a:gd name="T23" fmla="*/ 0 h 26"/>
                <a:gd name="T24" fmla="*/ 20 w 28"/>
                <a:gd name="T25" fmla="*/ 0 h 26"/>
                <a:gd name="T26" fmla="*/ 20 w 28"/>
                <a:gd name="T27" fmla="*/ 0 h 26"/>
                <a:gd name="T28" fmla="*/ 26 w 28"/>
                <a:gd name="T29" fmla="*/ 2 h 26"/>
                <a:gd name="T30" fmla="*/ 26 w 28"/>
                <a:gd name="T31" fmla="*/ 4 h 26"/>
                <a:gd name="T32" fmla="*/ 28 w 28"/>
                <a:gd name="T33" fmla="*/ 8 h 26"/>
                <a:gd name="T34" fmla="*/ 28 w 28"/>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18"/>
                  </a:moveTo>
                  <a:lnTo>
                    <a:pt x="28" y="18"/>
                  </a:lnTo>
                  <a:lnTo>
                    <a:pt x="26" y="24"/>
                  </a:lnTo>
                  <a:lnTo>
                    <a:pt x="20" y="26"/>
                  </a:lnTo>
                  <a:lnTo>
                    <a:pt x="8" y="26"/>
                  </a:lnTo>
                  <a:lnTo>
                    <a:pt x="8" y="26"/>
                  </a:lnTo>
                  <a:lnTo>
                    <a:pt x="4" y="24"/>
                  </a:lnTo>
                  <a:lnTo>
                    <a:pt x="0" y="18"/>
                  </a:lnTo>
                  <a:lnTo>
                    <a:pt x="0" y="8"/>
                  </a:lnTo>
                  <a:lnTo>
                    <a:pt x="0" y="8"/>
                  </a:lnTo>
                  <a:lnTo>
                    <a:pt x="4" y="2"/>
                  </a:lnTo>
                  <a:lnTo>
                    <a:pt x="8" y="0"/>
                  </a:lnTo>
                  <a:lnTo>
                    <a:pt x="20" y="0"/>
                  </a:lnTo>
                  <a:lnTo>
                    <a:pt x="20" y="0"/>
                  </a:lnTo>
                  <a:lnTo>
                    <a:pt x="26" y="2"/>
                  </a:lnTo>
                  <a:lnTo>
                    <a:pt x="26" y="4"/>
                  </a:lnTo>
                  <a:lnTo>
                    <a:pt x="28" y="8"/>
                  </a:lnTo>
                  <a:lnTo>
                    <a:pt x="2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6" name="Freeform 334"/>
            <p:cNvSpPr>
              <a:spLocks/>
            </p:cNvSpPr>
            <p:nvPr/>
          </p:nvSpPr>
          <p:spPr bwMode="auto">
            <a:xfrm>
              <a:off x="5754688" y="4095750"/>
              <a:ext cx="41275" cy="44450"/>
            </a:xfrm>
            <a:custGeom>
              <a:avLst/>
              <a:gdLst>
                <a:gd name="T0" fmla="*/ 26 w 26"/>
                <a:gd name="T1" fmla="*/ 20 h 28"/>
                <a:gd name="T2" fmla="*/ 26 w 26"/>
                <a:gd name="T3" fmla="*/ 20 h 28"/>
                <a:gd name="T4" fmla="*/ 24 w 26"/>
                <a:gd name="T5" fmla="*/ 26 h 28"/>
                <a:gd name="T6" fmla="*/ 18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18 w 26"/>
                <a:gd name="T29" fmla="*/ 0 h 28"/>
                <a:gd name="T30" fmla="*/ 18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18" y="28"/>
                  </a:lnTo>
                  <a:lnTo>
                    <a:pt x="8" y="28"/>
                  </a:lnTo>
                  <a:lnTo>
                    <a:pt x="8" y="28"/>
                  </a:lnTo>
                  <a:lnTo>
                    <a:pt x="4" y="26"/>
                  </a:lnTo>
                  <a:lnTo>
                    <a:pt x="2" y="26"/>
                  </a:lnTo>
                  <a:lnTo>
                    <a:pt x="0" y="20"/>
                  </a:lnTo>
                  <a:lnTo>
                    <a:pt x="0" y="8"/>
                  </a:lnTo>
                  <a:lnTo>
                    <a:pt x="0" y="8"/>
                  </a:lnTo>
                  <a:lnTo>
                    <a:pt x="2" y="4"/>
                  </a:lnTo>
                  <a:lnTo>
                    <a:pt x="4" y="2"/>
                  </a:lnTo>
                  <a:lnTo>
                    <a:pt x="8" y="0"/>
                  </a:lnTo>
                  <a:lnTo>
                    <a:pt x="18" y="0"/>
                  </a:lnTo>
                  <a:lnTo>
                    <a:pt x="18"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7" name="Freeform 335"/>
            <p:cNvSpPr>
              <a:spLocks/>
            </p:cNvSpPr>
            <p:nvPr/>
          </p:nvSpPr>
          <p:spPr bwMode="auto">
            <a:xfrm>
              <a:off x="54975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6 w 26"/>
                <a:gd name="T11" fmla="*/ 28 h 28"/>
                <a:gd name="T12" fmla="*/ 6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6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6" y="28"/>
                  </a:lnTo>
                  <a:lnTo>
                    <a:pt x="6" y="28"/>
                  </a:lnTo>
                  <a:lnTo>
                    <a:pt x="2" y="26"/>
                  </a:lnTo>
                  <a:lnTo>
                    <a:pt x="0" y="20"/>
                  </a:lnTo>
                  <a:lnTo>
                    <a:pt x="0" y="8"/>
                  </a:lnTo>
                  <a:lnTo>
                    <a:pt x="0" y="8"/>
                  </a:lnTo>
                  <a:lnTo>
                    <a:pt x="2" y="4"/>
                  </a:lnTo>
                  <a:lnTo>
                    <a:pt x="6"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8" name="Freeform 336"/>
            <p:cNvSpPr>
              <a:spLocks/>
            </p:cNvSpPr>
            <p:nvPr/>
          </p:nvSpPr>
          <p:spPr bwMode="auto">
            <a:xfrm>
              <a:off x="55610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8 w 26"/>
                <a:gd name="T11" fmla="*/ 28 h 28"/>
                <a:gd name="T12" fmla="*/ 8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8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8" y="28"/>
                  </a:lnTo>
                  <a:lnTo>
                    <a:pt x="8" y="28"/>
                  </a:lnTo>
                  <a:lnTo>
                    <a:pt x="2" y="26"/>
                  </a:lnTo>
                  <a:lnTo>
                    <a:pt x="0" y="20"/>
                  </a:lnTo>
                  <a:lnTo>
                    <a:pt x="0" y="8"/>
                  </a:lnTo>
                  <a:lnTo>
                    <a:pt x="0" y="8"/>
                  </a:lnTo>
                  <a:lnTo>
                    <a:pt x="2" y="4"/>
                  </a:lnTo>
                  <a:lnTo>
                    <a:pt x="8"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9" name="Freeform 337"/>
            <p:cNvSpPr>
              <a:spLocks/>
            </p:cNvSpPr>
            <p:nvPr/>
          </p:nvSpPr>
          <p:spPr bwMode="auto">
            <a:xfrm>
              <a:off x="5624513" y="4095750"/>
              <a:ext cx="41275" cy="44450"/>
            </a:xfrm>
            <a:custGeom>
              <a:avLst/>
              <a:gdLst>
                <a:gd name="T0" fmla="*/ 26 w 26"/>
                <a:gd name="T1" fmla="*/ 20 h 28"/>
                <a:gd name="T2" fmla="*/ 26 w 26"/>
                <a:gd name="T3" fmla="*/ 20 h 28"/>
                <a:gd name="T4" fmla="*/ 24 w 26"/>
                <a:gd name="T5" fmla="*/ 26 h 28"/>
                <a:gd name="T6" fmla="*/ 20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20 w 26"/>
                <a:gd name="T29" fmla="*/ 0 h 28"/>
                <a:gd name="T30" fmla="*/ 20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0" y="28"/>
                  </a:lnTo>
                  <a:lnTo>
                    <a:pt x="8" y="28"/>
                  </a:lnTo>
                  <a:lnTo>
                    <a:pt x="8" y="28"/>
                  </a:lnTo>
                  <a:lnTo>
                    <a:pt x="4" y="26"/>
                  </a:lnTo>
                  <a:lnTo>
                    <a:pt x="2" y="26"/>
                  </a:lnTo>
                  <a:lnTo>
                    <a:pt x="0" y="20"/>
                  </a:lnTo>
                  <a:lnTo>
                    <a:pt x="0" y="8"/>
                  </a:lnTo>
                  <a:lnTo>
                    <a:pt x="0" y="8"/>
                  </a:lnTo>
                  <a:lnTo>
                    <a:pt x="2" y="4"/>
                  </a:lnTo>
                  <a:lnTo>
                    <a:pt x="4" y="2"/>
                  </a:lnTo>
                  <a:lnTo>
                    <a:pt x="8" y="0"/>
                  </a:lnTo>
                  <a:lnTo>
                    <a:pt x="20" y="0"/>
                  </a:lnTo>
                  <a:lnTo>
                    <a:pt x="20"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0" name="Freeform 338"/>
            <p:cNvSpPr>
              <a:spLocks/>
            </p:cNvSpPr>
            <p:nvPr/>
          </p:nvSpPr>
          <p:spPr bwMode="auto">
            <a:xfrm>
              <a:off x="5688013" y="4095750"/>
              <a:ext cx="44450" cy="44450"/>
            </a:xfrm>
            <a:custGeom>
              <a:avLst/>
              <a:gdLst>
                <a:gd name="T0" fmla="*/ 28 w 28"/>
                <a:gd name="T1" fmla="*/ 20 h 28"/>
                <a:gd name="T2" fmla="*/ 28 w 28"/>
                <a:gd name="T3" fmla="*/ 20 h 28"/>
                <a:gd name="T4" fmla="*/ 26 w 28"/>
                <a:gd name="T5" fmla="*/ 26 h 28"/>
                <a:gd name="T6" fmla="*/ 20 w 28"/>
                <a:gd name="T7" fmla="*/ 28 h 28"/>
                <a:gd name="T8" fmla="*/ 8 w 28"/>
                <a:gd name="T9" fmla="*/ 28 h 28"/>
                <a:gd name="T10" fmla="*/ 8 w 28"/>
                <a:gd name="T11" fmla="*/ 28 h 28"/>
                <a:gd name="T12" fmla="*/ 6 w 28"/>
                <a:gd name="T13" fmla="*/ 26 h 28"/>
                <a:gd name="T14" fmla="*/ 4 w 28"/>
                <a:gd name="T15" fmla="*/ 26 h 28"/>
                <a:gd name="T16" fmla="*/ 0 w 28"/>
                <a:gd name="T17" fmla="*/ 20 h 28"/>
                <a:gd name="T18" fmla="*/ 0 w 28"/>
                <a:gd name="T19" fmla="*/ 8 h 28"/>
                <a:gd name="T20" fmla="*/ 0 w 28"/>
                <a:gd name="T21" fmla="*/ 8 h 28"/>
                <a:gd name="T22" fmla="*/ 4 w 28"/>
                <a:gd name="T23" fmla="*/ 4 h 28"/>
                <a:gd name="T24" fmla="*/ 6 w 28"/>
                <a:gd name="T25" fmla="*/ 2 h 28"/>
                <a:gd name="T26" fmla="*/ 8 w 28"/>
                <a:gd name="T27" fmla="*/ 0 h 28"/>
                <a:gd name="T28" fmla="*/ 20 w 28"/>
                <a:gd name="T29" fmla="*/ 0 h 28"/>
                <a:gd name="T30" fmla="*/ 20 w 28"/>
                <a:gd name="T31" fmla="*/ 0 h 28"/>
                <a:gd name="T32" fmla="*/ 26 w 28"/>
                <a:gd name="T33" fmla="*/ 4 h 28"/>
                <a:gd name="T34" fmla="*/ 28 w 28"/>
                <a:gd name="T35" fmla="*/ 8 h 28"/>
                <a:gd name="T36" fmla="*/ 28 w 28"/>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8" y="20"/>
                  </a:moveTo>
                  <a:lnTo>
                    <a:pt x="28" y="20"/>
                  </a:lnTo>
                  <a:lnTo>
                    <a:pt x="26" y="26"/>
                  </a:lnTo>
                  <a:lnTo>
                    <a:pt x="20" y="28"/>
                  </a:lnTo>
                  <a:lnTo>
                    <a:pt x="8" y="28"/>
                  </a:lnTo>
                  <a:lnTo>
                    <a:pt x="8" y="28"/>
                  </a:lnTo>
                  <a:lnTo>
                    <a:pt x="6" y="26"/>
                  </a:lnTo>
                  <a:lnTo>
                    <a:pt x="4" y="26"/>
                  </a:lnTo>
                  <a:lnTo>
                    <a:pt x="0" y="20"/>
                  </a:lnTo>
                  <a:lnTo>
                    <a:pt x="0" y="8"/>
                  </a:lnTo>
                  <a:lnTo>
                    <a:pt x="0" y="8"/>
                  </a:lnTo>
                  <a:lnTo>
                    <a:pt x="4" y="4"/>
                  </a:lnTo>
                  <a:lnTo>
                    <a:pt x="6" y="2"/>
                  </a:lnTo>
                  <a:lnTo>
                    <a:pt x="8" y="0"/>
                  </a:lnTo>
                  <a:lnTo>
                    <a:pt x="20" y="0"/>
                  </a:lnTo>
                  <a:lnTo>
                    <a:pt x="20" y="0"/>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1" name="Freeform 339"/>
            <p:cNvSpPr>
              <a:spLocks/>
            </p:cNvSpPr>
            <p:nvPr/>
          </p:nvSpPr>
          <p:spPr bwMode="auto">
            <a:xfrm>
              <a:off x="5754688" y="4032250"/>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2" name="Freeform 340"/>
            <p:cNvSpPr>
              <a:spLocks/>
            </p:cNvSpPr>
            <p:nvPr/>
          </p:nvSpPr>
          <p:spPr bwMode="auto">
            <a:xfrm>
              <a:off x="5497513" y="4032250"/>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6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0" y="4"/>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3" name="Freeform 341"/>
            <p:cNvSpPr>
              <a:spLocks/>
            </p:cNvSpPr>
            <p:nvPr/>
          </p:nvSpPr>
          <p:spPr bwMode="auto">
            <a:xfrm>
              <a:off x="5561013" y="4032250"/>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0" y="4"/>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4" name="Freeform 342"/>
            <p:cNvSpPr>
              <a:spLocks/>
            </p:cNvSpPr>
            <p:nvPr/>
          </p:nvSpPr>
          <p:spPr bwMode="auto">
            <a:xfrm>
              <a:off x="5624513" y="4032250"/>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8" y="0"/>
                  </a:lnTo>
                  <a:lnTo>
                    <a:pt x="20" y="0"/>
                  </a:lnTo>
                  <a:lnTo>
                    <a:pt x="20"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5" name="Freeform 343"/>
            <p:cNvSpPr>
              <a:spLocks/>
            </p:cNvSpPr>
            <p:nvPr/>
          </p:nvSpPr>
          <p:spPr bwMode="auto">
            <a:xfrm>
              <a:off x="5688013" y="4032250"/>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6 w 28"/>
                <a:gd name="T33" fmla="*/ 4 h 26"/>
                <a:gd name="T34" fmla="*/ 28 w 28"/>
                <a:gd name="T35" fmla="*/ 8 h 26"/>
                <a:gd name="T36" fmla="*/ 28 w 28"/>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06" name="グループ化 1605"/>
          <p:cNvGrpSpPr/>
          <p:nvPr/>
        </p:nvGrpSpPr>
        <p:grpSpPr>
          <a:xfrm>
            <a:off x="6300514" y="3281825"/>
            <a:ext cx="239786" cy="326195"/>
            <a:chOff x="4872038" y="3848100"/>
            <a:chExt cx="352425" cy="479425"/>
          </a:xfrm>
        </p:grpSpPr>
        <p:sp>
          <p:nvSpPr>
            <p:cNvPr id="1607" name="Freeform 344"/>
            <p:cNvSpPr>
              <a:spLocks/>
            </p:cNvSpPr>
            <p:nvPr/>
          </p:nvSpPr>
          <p:spPr bwMode="auto">
            <a:xfrm>
              <a:off x="4887913" y="3863975"/>
              <a:ext cx="320675" cy="447675"/>
            </a:xfrm>
            <a:custGeom>
              <a:avLst/>
              <a:gdLst>
                <a:gd name="T0" fmla="*/ 76 w 202"/>
                <a:gd name="T1" fmla="*/ 0 h 282"/>
                <a:gd name="T2" fmla="*/ 0 w 202"/>
                <a:gd name="T3" fmla="*/ 78 h 282"/>
                <a:gd name="T4" fmla="*/ 0 w 202"/>
                <a:gd name="T5" fmla="*/ 282 h 282"/>
                <a:gd name="T6" fmla="*/ 202 w 202"/>
                <a:gd name="T7" fmla="*/ 282 h 282"/>
                <a:gd name="T8" fmla="*/ 202 w 202"/>
                <a:gd name="T9" fmla="*/ 0 h 282"/>
                <a:gd name="T10" fmla="*/ 76 w 202"/>
                <a:gd name="T11" fmla="*/ 0 h 282"/>
              </a:gdLst>
              <a:ahLst/>
              <a:cxnLst>
                <a:cxn ang="0">
                  <a:pos x="T0" y="T1"/>
                </a:cxn>
                <a:cxn ang="0">
                  <a:pos x="T2" y="T3"/>
                </a:cxn>
                <a:cxn ang="0">
                  <a:pos x="T4" y="T5"/>
                </a:cxn>
                <a:cxn ang="0">
                  <a:pos x="T6" y="T7"/>
                </a:cxn>
                <a:cxn ang="0">
                  <a:pos x="T8" y="T9"/>
                </a:cxn>
                <a:cxn ang="0">
                  <a:pos x="T10" y="T11"/>
                </a:cxn>
              </a:cxnLst>
              <a:rect l="0" t="0" r="r" b="b"/>
              <a:pathLst>
                <a:path w="202" h="282">
                  <a:moveTo>
                    <a:pt x="76" y="0"/>
                  </a:moveTo>
                  <a:lnTo>
                    <a:pt x="0" y="78"/>
                  </a:lnTo>
                  <a:lnTo>
                    <a:pt x="0" y="282"/>
                  </a:lnTo>
                  <a:lnTo>
                    <a:pt x="202" y="282"/>
                  </a:lnTo>
                  <a:lnTo>
                    <a:pt x="202"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8" name="Freeform 345"/>
            <p:cNvSpPr>
              <a:spLocks noEditPoints="1"/>
            </p:cNvSpPr>
            <p:nvPr/>
          </p:nvSpPr>
          <p:spPr bwMode="auto">
            <a:xfrm>
              <a:off x="4872038" y="3848100"/>
              <a:ext cx="352425" cy="479425"/>
            </a:xfrm>
            <a:custGeom>
              <a:avLst/>
              <a:gdLst>
                <a:gd name="T0" fmla="*/ 212 w 222"/>
                <a:gd name="T1" fmla="*/ 302 h 302"/>
                <a:gd name="T2" fmla="*/ 10 w 222"/>
                <a:gd name="T3" fmla="*/ 302 h 302"/>
                <a:gd name="T4" fmla="*/ 10 w 222"/>
                <a:gd name="T5" fmla="*/ 302 h 302"/>
                <a:gd name="T6" fmla="*/ 6 w 222"/>
                <a:gd name="T7" fmla="*/ 302 h 302"/>
                <a:gd name="T8" fmla="*/ 2 w 222"/>
                <a:gd name="T9" fmla="*/ 300 h 302"/>
                <a:gd name="T10" fmla="*/ 0 w 222"/>
                <a:gd name="T11" fmla="*/ 296 h 302"/>
                <a:gd name="T12" fmla="*/ 0 w 222"/>
                <a:gd name="T13" fmla="*/ 292 h 302"/>
                <a:gd name="T14" fmla="*/ 0 w 222"/>
                <a:gd name="T15" fmla="*/ 88 h 302"/>
                <a:gd name="T16" fmla="*/ 0 w 222"/>
                <a:gd name="T17" fmla="*/ 88 h 302"/>
                <a:gd name="T18" fmla="*/ 0 w 222"/>
                <a:gd name="T19" fmla="*/ 84 h 302"/>
                <a:gd name="T20" fmla="*/ 2 w 222"/>
                <a:gd name="T21" fmla="*/ 82 h 302"/>
                <a:gd name="T22" fmla="*/ 80 w 222"/>
                <a:gd name="T23" fmla="*/ 4 h 302"/>
                <a:gd name="T24" fmla="*/ 80 w 222"/>
                <a:gd name="T25" fmla="*/ 4 h 302"/>
                <a:gd name="T26" fmla="*/ 82 w 222"/>
                <a:gd name="T27" fmla="*/ 2 h 302"/>
                <a:gd name="T28" fmla="*/ 86 w 222"/>
                <a:gd name="T29" fmla="*/ 0 h 302"/>
                <a:gd name="T30" fmla="*/ 212 w 222"/>
                <a:gd name="T31" fmla="*/ 0 h 302"/>
                <a:gd name="T32" fmla="*/ 212 w 222"/>
                <a:gd name="T33" fmla="*/ 0 h 302"/>
                <a:gd name="T34" fmla="*/ 216 w 222"/>
                <a:gd name="T35" fmla="*/ 2 h 302"/>
                <a:gd name="T36" fmla="*/ 218 w 222"/>
                <a:gd name="T37" fmla="*/ 4 h 302"/>
                <a:gd name="T38" fmla="*/ 220 w 222"/>
                <a:gd name="T39" fmla="*/ 6 h 302"/>
                <a:gd name="T40" fmla="*/ 222 w 222"/>
                <a:gd name="T41" fmla="*/ 10 h 302"/>
                <a:gd name="T42" fmla="*/ 222 w 222"/>
                <a:gd name="T43" fmla="*/ 292 h 302"/>
                <a:gd name="T44" fmla="*/ 222 w 222"/>
                <a:gd name="T45" fmla="*/ 292 h 302"/>
                <a:gd name="T46" fmla="*/ 220 w 222"/>
                <a:gd name="T47" fmla="*/ 296 h 302"/>
                <a:gd name="T48" fmla="*/ 218 w 222"/>
                <a:gd name="T49" fmla="*/ 300 h 302"/>
                <a:gd name="T50" fmla="*/ 216 w 222"/>
                <a:gd name="T51" fmla="*/ 302 h 302"/>
                <a:gd name="T52" fmla="*/ 212 w 222"/>
                <a:gd name="T53" fmla="*/ 302 h 302"/>
                <a:gd name="T54" fmla="*/ 212 w 222"/>
                <a:gd name="T55" fmla="*/ 302 h 302"/>
                <a:gd name="T56" fmla="*/ 20 w 222"/>
                <a:gd name="T57" fmla="*/ 282 h 302"/>
                <a:gd name="T58" fmla="*/ 202 w 222"/>
                <a:gd name="T59" fmla="*/ 282 h 302"/>
                <a:gd name="T60" fmla="*/ 202 w 222"/>
                <a:gd name="T61" fmla="*/ 20 h 302"/>
                <a:gd name="T62" fmla="*/ 90 w 222"/>
                <a:gd name="T63" fmla="*/ 20 h 302"/>
                <a:gd name="T64" fmla="*/ 20 w 222"/>
                <a:gd name="T65" fmla="*/ 92 h 302"/>
                <a:gd name="T66" fmla="*/ 20 w 222"/>
                <a:gd name="T67" fmla="*/ 28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 h="302">
                  <a:moveTo>
                    <a:pt x="212" y="302"/>
                  </a:moveTo>
                  <a:lnTo>
                    <a:pt x="10" y="302"/>
                  </a:lnTo>
                  <a:lnTo>
                    <a:pt x="10" y="302"/>
                  </a:lnTo>
                  <a:lnTo>
                    <a:pt x="6" y="302"/>
                  </a:lnTo>
                  <a:lnTo>
                    <a:pt x="2" y="300"/>
                  </a:lnTo>
                  <a:lnTo>
                    <a:pt x="0" y="296"/>
                  </a:lnTo>
                  <a:lnTo>
                    <a:pt x="0" y="292"/>
                  </a:lnTo>
                  <a:lnTo>
                    <a:pt x="0" y="88"/>
                  </a:lnTo>
                  <a:lnTo>
                    <a:pt x="0" y="88"/>
                  </a:lnTo>
                  <a:lnTo>
                    <a:pt x="0" y="84"/>
                  </a:lnTo>
                  <a:lnTo>
                    <a:pt x="2" y="82"/>
                  </a:lnTo>
                  <a:lnTo>
                    <a:pt x="80" y="4"/>
                  </a:lnTo>
                  <a:lnTo>
                    <a:pt x="80" y="4"/>
                  </a:lnTo>
                  <a:lnTo>
                    <a:pt x="82" y="2"/>
                  </a:lnTo>
                  <a:lnTo>
                    <a:pt x="86" y="0"/>
                  </a:lnTo>
                  <a:lnTo>
                    <a:pt x="212" y="0"/>
                  </a:lnTo>
                  <a:lnTo>
                    <a:pt x="212" y="0"/>
                  </a:lnTo>
                  <a:lnTo>
                    <a:pt x="216" y="2"/>
                  </a:lnTo>
                  <a:lnTo>
                    <a:pt x="218" y="4"/>
                  </a:lnTo>
                  <a:lnTo>
                    <a:pt x="220" y="6"/>
                  </a:lnTo>
                  <a:lnTo>
                    <a:pt x="222" y="10"/>
                  </a:lnTo>
                  <a:lnTo>
                    <a:pt x="222" y="292"/>
                  </a:lnTo>
                  <a:lnTo>
                    <a:pt x="222" y="292"/>
                  </a:lnTo>
                  <a:lnTo>
                    <a:pt x="220" y="296"/>
                  </a:lnTo>
                  <a:lnTo>
                    <a:pt x="218" y="300"/>
                  </a:lnTo>
                  <a:lnTo>
                    <a:pt x="216" y="302"/>
                  </a:lnTo>
                  <a:lnTo>
                    <a:pt x="212" y="302"/>
                  </a:lnTo>
                  <a:lnTo>
                    <a:pt x="212" y="302"/>
                  </a:lnTo>
                  <a:close/>
                  <a:moveTo>
                    <a:pt x="20" y="282"/>
                  </a:moveTo>
                  <a:lnTo>
                    <a:pt x="202" y="282"/>
                  </a:lnTo>
                  <a:lnTo>
                    <a:pt x="202" y="20"/>
                  </a:lnTo>
                  <a:lnTo>
                    <a:pt x="90" y="20"/>
                  </a:lnTo>
                  <a:lnTo>
                    <a:pt x="20" y="92"/>
                  </a:lnTo>
                  <a:lnTo>
                    <a:pt x="20"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9" name="Freeform 346"/>
            <p:cNvSpPr>
              <a:spLocks/>
            </p:cNvSpPr>
            <p:nvPr/>
          </p:nvSpPr>
          <p:spPr bwMode="auto">
            <a:xfrm>
              <a:off x="4872038" y="3848100"/>
              <a:ext cx="152400" cy="155575"/>
            </a:xfrm>
            <a:custGeom>
              <a:avLst/>
              <a:gdLst>
                <a:gd name="T0" fmla="*/ 86 w 96"/>
                <a:gd name="T1" fmla="*/ 98 h 98"/>
                <a:gd name="T2" fmla="*/ 10 w 96"/>
                <a:gd name="T3" fmla="*/ 98 h 98"/>
                <a:gd name="T4" fmla="*/ 10 w 96"/>
                <a:gd name="T5" fmla="*/ 98 h 98"/>
                <a:gd name="T6" fmla="*/ 6 w 96"/>
                <a:gd name="T7" fmla="*/ 98 h 98"/>
                <a:gd name="T8" fmla="*/ 2 w 96"/>
                <a:gd name="T9" fmla="*/ 96 h 98"/>
                <a:gd name="T10" fmla="*/ 0 w 96"/>
                <a:gd name="T11" fmla="*/ 92 h 98"/>
                <a:gd name="T12" fmla="*/ 0 w 96"/>
                <a:gd name="T13" fmla="*/ 88 h 98"/>
                <a:gd name="T14" fmla="*/ 0 w 96"/>
                <a:gd name="T15" fmla="*/ 88 h 98"/>
                <a:gd name="T16" fmla="*/ 0 w 96"/>
                <a:gd name="T17" fmla="*/ 84 h 98"/>
                <a:gd name="T18" fmla="*/ 2 w 96"/>
                <a:gd name="T19" fmla="*/ 82 h 98"/>
                <a:gd name="T20" fmla="*/ 6 w 96"/>
                <a:gd name="T21" fmla="*/ 80 h 98"/>
                <a:gd name="T22" fmla="*/ 10 w 96"/>
                <a:gd name="T23" fmla="*/ 78 h 98"/>
                <a:gd name="T24" fmla="*/ 76 w 96"/>
                <a:gd name="T25" fmla="*/ 78 h 98"/>
                <a:gd name="T26" fmla="*/ 76 w 96"/>
                <a:gd name="T27" fmla="*/ 10 h 98"/>
                <a:gd name="T28" fmla="*/ 76 w 96"/>
                <a:gd name="T29" fmla="*/ 10 h 98"/>
                <a:gd name="T30" fmla="*/ 78 w 96"/>
                <a:gd name="T31" fmla="*/ 6 h 98"/>
                <a:gd name="T32" fmla="*/ 80 w 96"/>
                <a:gd name="T33" fmla="*/ 4 h 98"/>
                <a:gd name="T34" fmla="*/ 82 w 96"/>
                <a:gd name="T35" fmla="*/ 2 h 98"/>
                <a:gd name="T36" fmla="*/ 86 w 96"/>
                <a:gd name="T37" fmla="*/ 0 h 98"/>
                <a:gd name="T38" fmla="*/ 86 w 96"/>
                <a:gd name="T39" fmla="*/ 0 h 98"/>
                <a:gd name="T40" fmla="*/ 90 w 96"/>
                <a:gd name="T41" fmla="*/ 2 h 98"/>
                <a:gd name="T42" fmla="*/ 94 w 96"/>
                <a:gd name="T43" fmla="*/ 4 h 98"/>
                <a:gd name="T44" fmla="*/ 96 w 96"/>
                <a:gd name="T45" fmla="*/ 6 h 98"/>
                <a:gd name="T46" fmla="*/ 96 w 96"/>
                <a:gd name="T47" fmla="*/ 10 h 98"/>
                <a:gd name="T48" fmla="*/ 96 w 96"/>
                <a:gd name="T49" fmla="*/ 88 h 98"/>
                <a:gd name="T50" fmla="*/ 96 w 96"/>
                <a:gd name="T51" fmla="*/ 88 h 98"/>
                <a:gd name="T52" fmla="*/ 96 w 96"/>
                <a:gd name="T53" fmla="*/ 92 h 98"/>
                <a:gd name="T54" fmla="*/ 94 w 96"/>
                <a:gd name="T55" fmla="*/ 96 h 98"/>
                <a:gd name="T56" fmla="*/ 90 w 96"/>
                <a:gd name="T57" fmla="*/ 98 h 98"/>
                <a:gd name="T58" fmla="*/ 86 w 96"/>
                <a:gd name="T59" fmla="*/ 98 h 98"/>
                <a:gd name="T60" fmla="*/ 86 w 96"/>
                <a:gd name="T6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98">
                  <a:moveTo>
                    <a:pt x="86" y="98"/>
                  </a:moveTo>
                  <a:lnTo>
                    <a:pt x="10" y="98"/>
                  </a:lnTo>
                  <a:lnTo>
                    <a:pt x="10" y="98"/>
                  </a:lnTo>
                  <a:lnTo>
                    <a:pt x="6" y="98"/>
                  </a:lnTo>
                  <a:lnTo>
                    <a:pt x="2" y="96"/>
                  </a:lnTo>
                  <a:lnTo>
                    <a:pt x="0" y="92"/>
                  </a:lnTo>
                  <a:lnTo>
                    <a:pt x="0" y="88"/>
                  </a:lnTo>
                  <a:lnTo>
                    <a:pt x="0" y="88"/>
                  </a:lnTo>
                  <a:lnTo>
                    <a:pt x="0" y="84"/>
                  </a:lnTo>
                  <a:lnTo>
                    <a:pt x="2" y="82"/>
                  </a:lnTo>
                  <a:lnTo>
                    <a:pt x="6" y="80"/>
                  </a:lnTo>
                  <a:lnTo>
                    <a:pt x="10" y="78"/>
                  </a:lnTo>
                  <a:lnTo>
                    <a:pt x="76" y="78"/>
                  </a:lnTo>
                  <a:lnTo>
                    <a:pt x="76" y="10"/>
                  </a:lnTo>
                  <a:lnTo>
                    <a:pt x="76" y="10"/>
                  </a:lnTo>
                  <a:lnTo>
                    <a:pt x="78" y="6"/>
                  </a:lnTo>
                  <a:lnTo>
                    <a:pt x="80" y="4"/>
                  </a:lnTo>
                  <a:lnTo>
                    <a:pt x="82" y="2"/>
                  </a:lnTo>
                  <a:lnTo>
                    <a:pt x="86" y="0"/>
                  </a:lnTo>
                  <a:lnTo>
                    <a:pt x="86" y="0"/>
                  </a:lnTo>
                  <a:lnTo>
                    <a:pt x="90" y="2"/>
                  </a:lnTo>
                  <a:lnTo>
                    <a:pt x="94" y="4"/>
                  </a:lnTo>
                  <a:lnTo>
                    <a:pt x="96" y="6"/>
                  </a:lnTo>
                  <a:lnTo>
                    <a:pt x="96" y="10"/>
                  </a:lnTo>
                  <a:lnTo>
                    <a:pt x="96" y="88"/>
                  </a:lnTo>
                  <a:lnTo>
                    <a:pt x="96" y="88"/>
                  </a:lnTo>
                  <a:lnTo>
                    <a:pt x="96" y="92"/>
                  </a:lnTo>
                  <a:lnTo>
                    <a:pt x="94" y="96"/>
                  </a:lnTo>
                  <a:lnTo>
                    <a:pt x="90" y="98"/>
                  </a:lnTo>
                  <a:lnTo>
                    <a:pt x="86" y="98"/>
                  </a:lnTo>
                  <a:lnTo>
                    <a:pt x="8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0" name="グループ化 1609"/>
          <p:cNvGrpSpPr/>
          <p:nvPr/>
        </p:nvGrpSpPr>
        <p:grpSpPr>
          <a:xfrm>
            <a:off x="5229769" y="3789738"/>
            <a:ext cx="222503" cy="326195"/>
            <a:chOff x="6081713" y="4448175"/>
            <a:chExt cx="327025" cy="479425"/>
          </a:xfrm>
        </p:grpSpPr>
        <p:sp>
          <p:nvSpPr>
            <p:cNvPr id="1611" name="Freeform 347"/>
            <p:cNvSpPr>
              <a:spLocks/>
            </p:cNvSpPr>
            <p:nvPr/>
          </p:nvSpPr>
          <p:spPr bwMode="auto">
            <a:xfrm>
              <a:off x="6113463" y="4448175"/>
              <a:ext cx="263525" cy="206375"/>
            </a:xfrm>
            <a:custGeom>
              <a:avLst/>
              <a:gdLst>
                <a:gd name="T0" fmla="*/ 166 w 166"/>
                <a:gd name="T1" fmla="*/ 130 h 130"/>
                <a:gd name="T2" fmla="*/ 132 w 166"/>
                <a:gd name="T3" fmla="*/ 130 h 130"/>
                <a:gd name="T4" fmla="*/ 132 w 166"/>
                <a:gd name="T5" fmla="*/ 130 h 130"/>
                <a:gd name="T6" fmla="*/ 132 w 166"/>
                <a:gd name="T7" fmla="*/ 108 h 130"/>
                <a:gd name="T8" fmla="*/ 130 w 166"/>
                <a:gd name="T9" fmla="*/ 88 h 130"/>
                <a:gd name="T10" fmla="*/ 126 w 166"/>
                <a:gd name="T11" fmla="*/ 72 h 130"/>
                <a:gd name="T12" fmla="*/ 120 w 166"/>
                <a:gd name="T13" fmla="*/ 58 h 130"/>
                <a:gd name="T14" fmla="*/ 112 w 166"/>
                <a:gd name="T15" fmla="*/ 46 h 130"/>
                <a:gd name="T16" fmla="*/ 104 w 166"/>
                <a:gd name="T17" fmla="*/ 40 h 130"/>
                <a:gd name="T18" fmla="*/ 94 w 166"/>
                <a:gd name="T19" fmla="*/ 34 h 130"/>
                <a:gd name="T20" fmla="*/ 82 w 166"/>
                <a:gd name="T21" fmla="*/ 34 h 130"/>
                <a:gd name="T22" fmla="*/ 82 w 166"/>
                <a:gd name="T23" fmla="*/ 34 h 130"/>
                <a:gd name="T24" fmla="*/ 72 w 166"/>
                <a:gd name="T25" fmla="*/ 34 h 130"/>
                <a:gd name="T26" fmla="*/ 62 w 166"/>
                <a:gd name="T27" fmla="*/ 40 h 130"/>
                <a:gd name="T28" fmla="*/ 52 w 166"/>
                <a:gd name="T29" fmla="*/ 46 h 130"/>
                <a:gd name="T30" fmla="*/ 46 w 166"/>
                <a:gd name="T31" fmla="*/ 58 h 130"/>
                <a:gd name="T32" fmla="*/ 40 w 166"/>
                <a:gd name="T33" fmla="*/ 72 h 130"/>
                <a:gd name="T34" fmla="*/ 36 w 166"/>
                <a:gd name="T35" fmla="*/ 88 h 130"/>
                <a:gd name="T36" fmla="*/ 34 w 166"/>
                <a:gd name="T37" fmla="*/ 108 h 130"/>
                <a:gd name="T38" fmla="*/ 34 w 166"/>
                <a:gd name="T39" fmla="*/ 130 h 130"/>
                <a:gd name="T40" fmla="*/ 0 w 166"/>
                <a:gd name="T41" fmla="*/ 130 h 130"/>
                <a:gd name="T42" fmla="*/ 0 w 166"/>
                <a:gd name="T43" fmla="*/ 130 h 130"/>
                <a:gd name="T44" fmla="*/ 0 w 166"/>
                <a:gd name="T45" fmla="*/ 110 h 130"/>
                <a:gd name="T46" fmla="*/ 2 w 166"/>
                <a:gd name="T47" fmla="*/ 92 h 130"/>
                <a:gd name="T48" fmla="*/ 6 w 166"/>
                <a:gd name="T49" fmla="*/ 76 h 130"/>
                <a:gd name="T50" fmla="*/ 8 w 166"/>
                <a:gd name="T51" fmla="*/ 62 h 130"/>
                <a:gd name="T52" fmla="*/ 14 w 166"/>
                <a:gd name="T53" fmla="*/ 50 h 130"/>
                <a:gd name="T54" fmla="*/ 18 w 166"/>
                <a:gd name="T55" fmla="*/ 40 h 130"/>
                <a:gd name="T56" fmla="*/ 24 w 166"/>
                <a:gd name="T57" fmla="*/ 30 h 130"/>
                <a:gd name="T58" fmla="*/ 30 w 166"/>
                <a:gd name="T59" fmla="*/ 22 h 130"/>
                <a:gd name="T60" fmla="*/ 44 w 166"/>
                <a:gd name="T61" fmla="*/ 12 h 130"/>
                <a:gd name="T62" fmla="*/ 56 w 166"/>
                <a:gd name="T63" fmla="*/ 4 h 130"/>
                <a:gd name="T64" fmla="*/ 70 w 166"/>
                <a:gd name="T65" fmla="*/ 0 h 130"/>
                <a:gd name="T66" fmla="*/ 82 w 166"/>
                <a:gd name="T67" fmla="*/ 0 h 130"/>
                <a:gd name="T68" fmla="*/ 82 w 166"/>
                <a:gd name="T69" fmla="*/ 0 h 130"/>
                <a:gd name="T70" fmla="*/ 96 w 166"/>
                <a:gd name="T71" fmla="*/ 0 h 130"/>
                <a:gd name="T72" fmla="*/ 108 w 166"/>
                <a:gd name="T73" fmla="*/ 4 h 130"/>
                <a:gd name="T74" fmla="*/ 122 w 166"/>
                <a:gd name="T75" fmla="*/ 12 h 130"/>
                <a:gd name="T76" fmla="*/ 136 w 166"/>
                <a:gd name="T77" fmla="*/ 22 h 130"/>
                <a:gd name="T78" fmla="*/ 142 w 166"/>
                <a:gd name="T79" fmla="*/ 30 h 130"/>
                <a:gd name="T80" fmla="*/ 148 w 166"/>
                <a:gd name="T81" fmla="*/ 40 h 130"/>
                <a:gd name="T82" fmla="*/ 152 w 166"/>
                <a:gd name="T83" fmla="*/ 50 h 130"/>
                <a:gd name="T84" fmla="*/ 158 w 166"/>
                <a:gd name="T85" fmla="*/ 62 h 130"/>
                <a:gd name="T86" fmla="*/ 160 w 166"/>
                <a:gd name="T87" fmla="*/ 76 h 130"/>
                <a:gd name="T88" fmla="*/ 164 w 166"/>
                <a:gd name="T89" fmla="*/ 92 h 130"/>
                <a:gd name="T90" fmla="*/ 166 w 166"/>
                <a:gd name="T91" fmla="*/ 110 h 130"/>
                <a:gd name="T92" fmla="*/ 166 w 166"/>
                <a:gd name="T93" fmla="*/ 130 h 130"/>
                <a:gd name="T94" fmla="*/ 166 w 166"/>
                <a:gd name="T9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30">
                  <a:moveTo>
                    <a:pt x="166" y="130"/>
                  </a:moveTo>
                  <a:lnTo>
                    <a:pt x="132" y="130"/>
                  </a:lnTo>
                  <a:lnTo>
                    <a:pt x="132" y="130"/>
                  </a:lnTo>
                  <a:lnTo>
                    <a:pt x="132" y="108"/>
                  </a:lnTo>
                  <a:lnTo>
                    <a:pt x="130" y="88"/>
                  </a:lnTo>
                  <a:lnTo>
                    <a:pt x="126" y="72"/>
                  </a:lnTo>
                  <a:lnTo>
                    <a:pt x="120" y="58"/>
                  </a:lnTo>
                  <a:lnTo>
                    <a:pt x="112" y="46"/>
                  </a:lnTo>
                  <a:lnTo>
                    <a:pt x="104" y="40"/>
                  </a:lnTo>
                  <a:lnTo>
                    <a:pt x="94" y="34"/>
                  </a:lnTo>
                  <a:lnTo>
                    <a:pt x="82" y="34"/>
                  </a:lnTo>
                  <a:lnTo>
                    <a:pt x="82" y="34"/>
                  </a:lnTo>
                  <a:lnTo>
                    <a:pt x="72" y="34"/>
                  </a:lnTo>
                  <a:lnTo>
                    <a:pt x="62" y="40"/>
                  </a:lnTo>
                  <a:lnTo>
                    <a:pt x="52" y="46"/>
                  </a:lnTo>
                  <a:lnTo>
                    <a:pt x="46" y="58"/>
                  </a:lnTo>
                  <a:lnTo>
                    <a:pt x="40" y="72"/>
                  </a:lnTo>
                  <a:lnTo>
                    <a:pt x="36" y="88"/>
                  </a:lnTo>
                  <a:lnTo>
                    <a:pt x="34" y="108"/>
                  </a:lnTo>
                  <a:lnTo>
                    <a:pt x="34" y="130"/>
                  </a:lnTo>
                  <a:lnTo>
                    <a:pt x="0" y="130"/>
                  </a:lnTo>
                  <a:lnTo>
                    <a:pt x="0" y="130"/>
                  </a:lnTo>
                  <a:lnTo>
                    <a:pt x="0" y="110"/>
                  </a:lnTo>
                  <a:lnTo>
                    <a:pt x="2" y="92"/>
                  </a:lnTo>
                  <a:lnTo>
                    <a:pt x="6" y="76"/>
                  </a:lnTo>
                  <a:lnTo>
                    <a:pt x="8" y="62"/>
                  </a:lnTo>
                  <a:lnTo>
                    <a:pt x="14" y="50"/>
                  </a:lnTo>
                  <a:lnTo>
                    <a:pt x="18" y="40"/>
                  </a:lnTo>
                  <a:lnTo>
                    <a:pt x="24" y="30"/>
                  </a:lnTo>
                  <a:lnTo>
                    <a:pt x="30" y="22"/>
                  </a:lnTo>
                  <a:lnTo>
                    <a:pt x="44" y="12"/>
                  </a:lnTo>
                  <a:lnTo>
                    <a:pt x="56" y="4"/>
                  </a:lnTo>
                  <a:lnTo>
                    <a:pt x="70" y="0"/>
                  </a:lnTo>
                  <a:lnTo>
                    <a:pt x="82" y="0"/>
                  </a:lnTo>
                  <a:lnTo>
                    <a:pt x="82" y="0"/>
                  </a:lnTo>
                  <a:lnTo>
                    <a:pt x="96" y="0"/>
                  </a:lnTo>
                  <a:lnTo>
                    <a:pt x="108" y="4"/>
                  </a:lnTo>
                  <a:lnTo>
                    <a:pt x="122" y="12"/>
                  </a:lnTo>
                  <a:lnTo>
                    <a:pt x="136" y="22"/>
                  </a:lnTo>
                  <a:lnTo>
                    <a:pt x="142" y="30"/>
                  </a:lnTo>
                  <a:lnTo>
                    <a:pt x="148" y="40"/>
                  </a:lnTo>
                  <a:lnTo>
                    <a:pt x="152" y="50"/>
                  </a:lnTo>
                  <a:lnTo>
                    <a:pt x="158" y="62"/>
                  </a:lnTo>
                  <a:lnTo>
                    <a:pt x="160" y="76"/>
                  </a:lnTo>
                  <a:lnTo>
                    <a:pt x="164" y="92"/>
                  </a:lnTo>
                  <a:lnTo>
                    <a:pt x="166" y="110"/>
                  </a:lnTo>
                  <a:lnTo>
                    <a:pt x="166" y="130"/>
                  </a:lnTo>
                  <a:lnTo>
                    <a:pt x="166"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2" name="Rectangle 348"/>
            <p:cNvSpPr>
              <a:spLocks noChangeArrowheads="1"/>
            </p:cNvSpPr>
            <p:nvPr/>
          </p:nvSpPr>
          <p:spPr bwMode="auto">
            <a:xfrm>
              <a:off x="6081713" y="4629150"/>
              <a:ext cx="327025" cy="298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3" name="Freeform 349"/>
            <p:cNvSpPr>
              <a:spLocks/>
            </p:cNvSpPr>
            <p:nvPr/>
          </p:nvSpPr>
          <p:spPr bwMode="auto">
            <a:xfrm>
              <a:off x="6192838" y="4708525"/>
              <a:ext cx="104775" cy="60325"/>
            </a:xfrm>
            <a:custGeom>
              <a:avLst/>
              <a:gdLst>
                <a:gd name="T0" fmla="*/ 32 w 66"/>
                <a:gd name="T1" fmla="*/ 12 h 38"/>
                <a:gd name="T2" fmla="*/ 32 w 66"/>
                <a:gd name="T3" fmla="*/ 12 h 38"/>
                <a:gd name="T4" fmla="*/ 44 w 66"/>
                <a:gd name="T5" fmla="*/ 14 h 38"/>
                <a:gd name="T6" fmla="*/ 54 w 66"/>
                <a:gd name="T7" fmla="*/ 20 h 38"/>
                <a:gd name="T8" fmla="*/ 62 w 66"/>
                <a:gd name="T9" fmla="*/ 28 h 38"/>
                <a:gd name="T10" fmla="*/ 64 w 66"/>
                <a:gd name="T11" fmla="*/ 38 h 38"/>
                <a:gd name="T12" fmla="*/ 64 w 66"/>
                <a:gd name="T13" fmla="*/ 38 h 38"/>
                <a:gd name="T14" fmla="*/ 66 w 66"/>
                <a:gd name="T15" fmla="*/ 32 h 38"/>
                <a:gd name="T16" fmla="*/ 66 w 66"/>
                <a:gd name="T17" fmla="*/ 32 h 38"/>
                <a:gd name="T18" fmla="*/ 64 w 66"/>
                <a:gd name="T19" fmla="*/ 26 h 38"/>
                <a:gd name="T20" fmla="*/ 62 w 66"/>
                <a:gd name="T21" fmla="*/ 20 h 38"/>
                <a:gd name="T22" fmla="*/ 60 w 66"/>
                <a:gd name="T23" fmla="*/ 14 h 38"/>
                <a:gd name="T24" fmla="*/ 56 w 66"/>
                <a:gd name="T25" fmla="*/ 10 h 38"/>
                <a:gd name="T26" fmla="*/ 52 w 66"/>
                <a:gd name="T27" fmla="*/ 6 h 38"/>
                <a:gd name="T28" fmla="*/ 46 w 66"/>
                <a:gd name="T29" fmla="*/ 4 h 38"/>
                <a:gd name="T30" fmla="*/ 40 w 66"/>
                <a:gd name="T31" fmla="*/ 2 h 38"/>
                <a:gd name="T32" fmla="*/ 32 w 66"/>
                <a:gd name="T33" fmla="*/ 0 h 38"/>
                <a:gd name="T34" fmla="*/ 32 w 66"/>
                <a:gd name="T35" fmla="*/ 0 h 38"/>
                <a:gd name="T36" fmla="*/ 26 w 66"/>
                <a:gd name="T37" fmla="*/ 2 h 38"/>
                <a:gd name="T38" fmla="*/ 20 w 66"/>
                <a:gd name="T39" fmla="*/ 4 h 38"/>
                <a:gd name="T40" fmla="*/ 14 w 66"/>
                <a:gd name="T41" fmla="*/ 6 h 38"/>
                <a:gd name="T42" fmla="*/ 10 w 66"/>
                <a:gd name="T43" fmla="*/ 10 h 38"/>
                <a:gd name="T44" fmla="*/ 6 w 66"/>
                <a:gd name="T45" fmla="*/ 14 h 38"/>
                <a:gd name="T46" fmla="*/ 2 w 66"/>
                <a:gd name="T47" fmla="*/ 20 h 38"/>
                <a:gd name="T48" fmla="*/ 2 w 66"/>
                <a:gd name="T49" fmla="*/ 26 h 38"/>
                <a:gd name="T50" fmla="*/ 0 w 66"/>
                <a:gd name="T51" fmla="*/ 32 h 38"/>
                <a:gd name="T52" fmla="*/ 0 w 66"/>
                <a:gd name="T53" fmla="*/ 32 h 38"/>
                <a:gd name="T54" fmla="*/ 0 w 66"/>
                <a:gd name="T55" fmla="*/ 38 h 38"/>
                <a:gd name="T56" fmla="*/ 0 w 66"/>
                <a:gd name="T57" fmla="*/ 38 h 38"/>
                <a:gd name="T58" fmla="*/ 4 w 66"/>
                <a:gd name="T59" fmla="*/ 28 h 38"/>
                <a:gd name="T60" fmla="*/ 12 w 66"/>
                <a:gd name="T61" fmla="*/ 20 h 38"/>
                <a:gd name="T62" fmla="*/ 22 w 66"/>
                <a:gd name="T63" fmla="*/ 14 h 38"/>
                <a:gd name="T64" fmla="*/ 32 w 66"/>
                <a:gd name="T65" fmla="*/ 12 h 38"/>
                <a:gd name="T66" fmla="*/ 32 w 66"/>
                <a:gd name="T67"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38">
                  <a:moveTo>
                    <a:pt x="32" y="12"/>
                  </a:moveTo>
                  <a:lnTo>
                    <a:pt x="32" y="12"/>
                  </a:lnTo>
                  <a:lnTo>
                    <a:pt x="44" y="14"/>
                  </a:lnTo>
                  <a:lnTo>
                    <a:pt x="54" y="20"/>
                  </a:lnTo>
                  <a:lnTo>
                    <a:pt x="62" y="28"/>
                  </a:lnTo>
                  <a:lnTo>
                    <a:pt x="64" y="38"/>
                  </a:lnTo>
                  <a:lnTo>
                    <a:pt x="64" y="38"/>
                  </a:lnTo>
                  <a:lnTo>
                    <a:pt x="66" y="32"/>
                  </a:lnTo>
                  <a:lnTo>
                    <a:pt x="66" y="32"/>
                  </a:lnTo>
                  <a:lnTo>
                    <a:pt x="64" y="26"/>
                  </a:lnTo>
                  <a:lnTo>
                    <a:pt x="62" y="20"/>
                  </a:lnTo>
                  <a:lnTo>
                    <a:pt x="60" y="14"/>
                  </a:lnTo>
                  <a:lnTo>
                    <a:pt x="56" y="10"/>
                  </a:lnTo>
                  <a:lnTo>
                    <a:pt x="52" y="6"/>
                  </a:lnTo>
                  <a:lnTo>
                    <a:pt x="46" y="4"/>
                  </a:lnTo>
                  <a:lnTo>
                    <a:pt x="40" y="2"/>
                  </a:lnTo>
                  <a:lnTo>
                    <a:pt x="32" y="0"/>
                  </a:lnTo>
                  <a:lnTo>
                    <a:pt x="32" y="0"/>
                  </a:lnTo>
                  <a:lnTo>
                    <a:pt x="26" y="2"/>
                  </a:lnTo>
                  <a:lnTo>
                    <a:pt x="20" y="4"/>
                  </a:lnTo>
                  <a:lnTo>
                    <a:pt x="14" y="6"/>
                  </a:lnTo>
                  <a:lnTo>
                    <a:pt x="10" y="10"/>
                  </a:lnTo>
                  <a:lnTo>
                    <a:pt x="6" y="14"/>
                  </a:lnTo>
                  <a:lnTo>
                    <a:pt x="2" y="20"/>
                  </a:lnTo>
                  <a:lnTo>
                    <a:pt x="2" y="26"/>
                  </a:lnTo>
                  <a:lnTo>
                    <a:pt x="0" y="32"/>
                  </a:lnTo>
                  <a:lnTo>
                    <a:pt x="0" y="32"/>
                  </a:lnTo>
                  <a:lnTo>
                    <a:pt x="0" y="38"/>
                  </a:lnTo>
                  <a:lnTo>
                    <a:pt x="0" y="38"/>
                  </a:lnTo>
                  <a:lnTo>
                    <a:pt x="4" y="28"/>
                  </a:lnTo>
                  <a:lnTo>
                    <a:pt x="12" y="20"/>
                  </a:lnTo>
                  <a:lnTo>
                    <a:pt x="22" y="14"/>
                  </a:lnTo>
                  <a:lnTo>
                    <a:pt x="32" y="12"/>
                  </a:lnTo>
                  <a:lnTo>
                    <a:pt x="3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4" name="Freeform 350"/>
            <p:cNvSpPr>
              <a:spLocks/>
            </p:cNvSpPr>
            <p:nvPr/>
          </p:nvSpPr>
          <p:spPr bwMode="auto">
            <a:xfrm>
              <a:off x="6192838" y="4727575"/>
              <a:ext cx="101600" cy="117475"/>
            </a:xfrm>
            <a:custGeom>
              <a:avLst/>
              <a:gdLst>
                <a:gd name="T0" fmla="*/ 22 w 64"/>
                <a:gd name="T1" fmla="*/ 52 h 74"/>
                <a:gd name="T2" fmla="*/ 22 w 64"/>
                <a:gd name="T3" fmla="*/ 74 h 74"/>
                <a:gd name="T4" fmla="*/ 44 w 64"/>
                <a:gd name="T5" fmla="*/ 74 h 74"/>
                <a:gd name="T6" fmla="*/ 44 w 64"/>
                <a:gd name="T7" fmla="*/ 52 h 74"/>
                <a:gd name="T8" fmla="*/ 44 w 64"/>
                <a:gd name="T9" fmla="*/ 52 h 74"/>
                <a:gd name="T10" fmla="*/ 52 w 64"/>
                <a:gd name="T11" fmla="*/ 48 h 74"/>
                <a:gd name="T12" fmla="*/ 58 w 64"/>
                <a:gd name="T13" fmla="*/ 42 h 74"/>
                <a:gd name="T14" fmla="*/ 62 w 64"/>
                <a:gd name="T15" fmla="*/ 34 h 74"/>
                <a:gd name="T16" fmla="*/ 64 w 64"/>
                <a:gd name="T17" fmla="*/ 26 h 74"/>
                <a:gd name="T18" fmla="*/ 64 w 64"/>
                <a:gd name="T19" fmla="*/ 26 h 74"/>
                <a:gd name="T20" fmla="*/ 62 w 64"/>
                <a:gd name="T21" fmla="*/ 16 h 74"/>
                <a:gd name="T22" fmla="*/ 54 w 64"/>
                <a:gd name="T23" fmla="*/ 8 h 74"/>
                <a:gd name="T24" fmla="*/ 44 w 64"/>
                <a:gd name="T25" fmla="*/ 2 h 74"/>
                <a:gd name="T26" fmla="*/ 32 w 64"/>
                <a:gd name="T27" fmla="*/ 0 h 74"/>
                <a:gd name="T28" fmla="*/ 32 w 64"/>
                <a:gd name="T29" fmla="*/ 0 h 74"/>
                <a:gd name="T30" fmla="*/ 22 w 64"/>
                <a:gd name="T31" fmla="*/ 2 h 74"/>
                <a:gd name="T32" fmla="*/ 12 w 64"/>
                <a:gd name="T33" fmla="*/ 8 h 74"/>
                <a:gd name="T34" fmla="*/ 4 w 64"/>
                <a:gd name="T35" fmla="*/ 16 h 74"/>
                <a:gd name="T36" fmla="*/ 0 w 64"/>
                <a:gd name="T37" fmla="*/ 26 h 74"/>
                <a:gd name="T38" fmla="*/ 0 w 64"/>
                <a:gd name="T39" fmla="*/ 26 h 74"/>
                <a:gd name="T40" fmla="*/ 4 w 64"/>
                <a:gd name="T41" fmla="*/ 34 h 74"/>
                <a:gd name="T42" fmla="*/ 8 w 64"/>
                <a:gd name="T43" fmla="*/ 42 h 74"/>
                <a:gd name="T44" fmla="*/ 14 w 64"/>
                <a:gd name="T45" fmla="*/ 48 h 74"/>
                <a:gd name="T46" fmla="*/ 22 w 64"/>
                <a:gd name="T47" fmla="*/ 52 h 74"/>
                <a:gd name="T48" fmla="*/ 22 w 64"/>
                <a:gd name="T4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4">
                  <a:moveTo>
                    <a:pt x="22" y="52"/>
                  </a:moveTo>
                  <a:lnTo>
                    <a:pt x="22" y="74"/>
                  </a:lnTo>
                  <a:lnTo>
                    <a:pt x="44" y="74"/>
                  </a:lnTo>
                  <a:lnTo>
                    <a:pt x="44" y="52"/>
                  </a:lnTo>
                  <a:lnTo>
                    <a:pt x="44" y="52"/>
                  </a:lnTo>
                  <a:lnTo>
                    <a:pt x="52" y="48"/>
                  </a:lnTo>
                  <a:lnTo>
                    <a:pt x="58" y="42"/>
                  </a:lnTo>
                  <a:lnTo>
                    <a:pt x="62" y="34"/>
                  </a:lnTo>
                  <a:lnTo>
                    <a:pt x="64" y="26"/>
                  </a:lnTo>
                  <a:lnTo>
                    <a:pt x="64" y="26"/>
                  </a:lnTo>
                  <a:lnTo>
                    <a:pt x="62" y="16"/>
                  </a:lnTo>
                  <a:lnTo>
                    <a:pt x="54" y="8"/>
                  </a:lnTo>
                  <a:lnTo>
                    <a:pt x="44" y="2"/>
                  </a:lnTo>
                  <a:lnTo>
                    <a:pt x="32" y="0"/>
                  </a:lnTo>
                  <a:lnTo>
                    <a:pt x="32" y="0"/>
                  </a:lnTo>
                  <a:lnTo>
                    <a:pt x="22" y="2"/>
                  </a:lnTo>
                  <a:lnTo>
                    <a:pt x="12" y="8"/>
                  </a:lnTo>
                  <a:lnTo>
                    <a:pt x="4" y="16"/>
                  </a:lnTo>
                  <a:lnTo>
                    <a:pt x="0" y="26"/>
                  </a:lnTo>
                  <a:lnTo>
                    <a:pt x="0" y="26"/>
                  </a:lnTo>
                  <a:lnTo>
                    <a:pt x="4" y="34"/>
                  </a:lnTo>
                  <a:lnTo>
                    <a:pt x="8" y="42"/>
                  </a:lnTo>
                  <a:lnTo>
                    <a:pt x="14" y="48"/>
                  </a:lnTo>
                  <a:lnTo>
                    <a:pt x="22" y="52"/>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5" name="グループ化 1614"/>
          <p:cNvGrpSpPr/>
          <p:nvPr/>
        </p:nvGrpSpPr>
        <p:grpSpPr>
          <a:xfrm>
            <a:off x="1586934" y="3889109"/>
            <a:ext cx="326195" cy="114492"/>
            <a:chOff x="6605588" y="3994150"/>
            <a:chExt cx="479425" cy="168275"/>
          </a:xfrm>
        </p:grpSpPr>
        <p:sp>
          <p:nvSpPr>
            <p:cNvPr id="1616" name="Freeform 351"/>
            <p:cNvSpPr>
              <a:spLocks/>
            </p:cNvSpPr>
            <p:nvPr/>
          </p:nvSpPr>
          <p:spPr bwMode="auto">
            <a:xfrm>
              <a:off x="6964363" y="4006850"/>
              <a:ext cx="28575" cy="31750"/>
            </a:xfrm>
            <a:custGeom>
              <a:avLst/>
              <a:gdLst>
                <a:gd name="T0" fmla="*/ 18 w 18"/>
                <a:gd name="T1" fmla="*/ 20 h 20"/>
                <a:gd name="T2" fmla="*/ 18 w 18"/>
                <a:gd name="T3" fmla="*/ 0 h 20"/>
                <a:gd name="T4" fmla="*/ 18 w 18"/>
                <a:gd name="T5" fmla="*/ 0 h 20"/>
                <a:gd name="T6" fmla="*/ 0 w 18"/>
                <a:gd name="T7" fmla="*/ 2 h 20"/>
                <a:gd name="T8" fmla="*/ 0 w 18"/>
                <a:gd name="T9" fmla="*/ 20 h 20"/>
                <a:gd name="T10" fmla="*/ 0 w 18"/>
                <a:gd name="T11" fmla="*/ 20 h 20"/>
                <a:gd name="T12" fmla="*/ 18 w 18"/>
                <a:gd name="T13" fmla="*/ 20 h 20"/>
                <a:gd name="T14" fmla="*/ 18 w 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8" y="20"/>
                  </a:moveTo>
                  <a:lnTo>
                    <a:pt x="18" y="0"/>
                  </a:lnTo>
                  <a:lnTo>
                    <a:pt x="18" y="0"/>
                  </a:lnTo>
                  <a:lnTo>
                    <a:pt x="0" y="2"/>
                  </a:lnTo>
                  <a:lnTo>
                    <a:pt x="0" y="20"/>
                  </a:lnTo>
                  <a:lnTo>
                    <a:pt x="0" y="20"/>
                  </a:lnTo>
                  <a:lnTo>
                    <a:pt x="18" y="20"/>
                  </a:lnTo>
                  <a:lnTo>
                    <a:pt x="1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7" name="Freeform 352"/>
            <p:cNvSpPr>
              <a:spLocks/>
            </p:cNvSpPr>
            <p:nvPr/>
          </p:nvSpPr>
          <p:spPr bwMode="auto">
            <a:xfrm>
              <a:off x="6605588" y="4010025"/>
              <a:ext cx="358775" cy="152400"/>
            </a:xfrm>
            <a:custGeom>
              <a:avLst/>
              <a:gdLst>
                <a:gd name="T0" fmla="*/ 150 w 226"/>
                <a:gd name="T1" fmla="*/ 78 h 96"/>
                <a:gd name="T2" fmla="*/ 18 w 226"/>
                <a:gd name="T3" fmla="*/ 78 h 96"/>
                <a:gd name="T4" fmla="*/ 18 w 226"/>
                <a:gd name="T5" fmla="*/ 22 h 96"/>
                <a:gd name="T6" fmla="*/ 150 w 226"/>
                <a:gd name="T7" fmla="*/ 22 h 96"/>
                <a:gd name="T8" fmla="*/ 150 w 226"/>
                <a:gd name="T9" fmla="*/ 22 h 96"/>
                <a:gd name="T10" fmla="*/ 180 w 226"/>
                <a:gd name="T11" fmla="*/ 20 h 96"/>
                <a:gd name="T12" fmla="*/ 226 w 226"/>
                <a:gd name="T13" fmla="*/ 18 h 96"/>
                <a:gd name="T14" fmla="*/ 226 w 226"/>
                <a:gd name="T15" fmla="*/ 0 h 96"/>
                <a:gd name="T16" fmla="*/ 226 w 226"/>
                <a:gd name="T17" fmla="*/ 0 h 96"/>
                <a:gd name="T18" fmla="*/ 174 w 226"/>
                <a:gd name="T19" fmla="*/ 2 h 96"/>
                <a:gd name="T20" fmla="*/ 150 w 226"/>
                <a:gd name="T21" fmla="*/ 2 h 96"/>
                <a:gd name="T22" fmla="*/ 0 w 226"/>
                <a:gd name="T23" fmla="*/ 2 h 96"/>
                <a:gd name="T24" fmla="*/ 0 w 226"/>
                <a:gd name="T25" fmla="*/ 96 h 96"/>
                <a:gd name="T26" fmla="*/ 150 w 226"/>
                <a:gd name="T27" fmla="*/ 96 h 96"/>
                <a:gd name="T28" fmla="*/ 150 w 226"/>
                <a:gd name="T29" fmla="*/ 96 h 96"/>
                <a:gd name="T30" fmla="*/ 174 w 226"/>
                <a:gd name="T31" fmla="*/ 96 h 96"/>
                <a:gd name="T32" fmla="*/ 226 w 226"/>
                <a:gd name="T33" fmla="*/ 94 h 96"/>
                <a:gd name="T34" fmla="*/ 226 w 226"/>
                <a:gd name="T35" fmla="*/ 74 h 96"/>
                <a:gd name="T36" fmla="*/ 226 w 226"/>
                <a:gd name="T37" fmla="*/ 74 h 96"/>
                <a:gd name="T38" fmla="*/ 150 w 226"/>
                <a:gd name="T39" fmla="*/ 78 h 96"/>
                <a:gd name="T40" fmla="*/ 150 w 226"/>
                <a:gd name="T41"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96">
                  <a:moveTo>
                    <a:pt x="150" y="78"/>
                  </a:moveTo>
                  <a:lnTo>
                    <a:pt x="18" y="78"/>
                  </a:lnTo>
                  <a:lnTo>
                    <a:pt x="18" y="22"/>
                  </a:lnTo>
                  <a:lnTo>
                    <a:pt x="150" y="22"/>
                  </a:lnTo>
                  <a:lnTo>
                    <a:pt x="150" y="22"/>
                  </a:lnTo>
                  <a:lnTo>
                    <a:pt x="180" y="20"/>
                  </a:lnTo>
                  <a:lnTo>
                    <a:pt x="226" y="18"/>
                  </a:lnTo>
                  <a:lnTo>
                    <a:pt x="226" y="0"/>
                  </a:lnTo>
                  <a:lnTo>
                    <a:pt x="226" y="0"/>
                  </a:lnTo>
                  <a:lnTo>
                    <a:pt x="174" y="2"/>
                  </a:lnTo>
                  <a:lnTo>
                    <a:pt x="150" y="2"/>
                  </a:lnTo>
                  <a:lnTo>
                    <a:pt x="0" y="2"/>
                  </a:lnTo>
                  <a:lnTo>
                    <a:pt x="0" y="96"/>
                  </a:lnTo>
                  <a:lnTo>
                    <a:pt x="150" y="96"/>
                  </a:lnTo>
                  <a:lnTo>
                    <a:pt x="150" y="96"/>
                  </a:lnTo>
                  <a:lnTo>
                    <a:pt x="174" y="96"/>
                  </a:lnTo>
                  <a:lnTo>
                    <a:pt x="226" y="94"/>
                  </a:lnTo>
                  <a:lnTo>
                    <a:pt x="226" y="74"/>
                  </a:lnTo>
                  <a:lnTo>
                    <a:pt x="226" y="74"/>
                  </a:lnTo>
                  <a:lnTo>
                    <a:pt x="150" y="78"/>
                  </a:lnTo>
                  <a:lnTo>
                    <a:pt x="15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8" name="Freeform 353"/>
            <p:cNvSpPr>
              <a:spLocks/>
            </p:cNvSpPr>
            <p:nvPr/>
          </p:nvSpPr>
          <p:spPr bwMode="auto">
            <a:xfrm>
              <a:off x="6964363" y="4127500"/>
              <a:ext cx="28575" cy="31750"/>
            </a:xfrm>
            <a:custGeom>
              <a:avLst/>
              <a:gdLst>
                <a:gd name="T0" fmla="*/ 0 w 18"/>
                <a:gd name="T1" fmla="*/ 0 h 20"/>
                <a:gd name="T2" fmla="*/ 0 w 18"/>
                <a:gd name="T3" fmla="*/ 20 h 20"/>
                <a:gd name="T4" fmla="*/ 0 w 18"/>
                <a:gd name="T5" fmla="*/ 20 h 20"/>
                <a:gd name="T6" fmla="*/ 18 w 18"/>
                <a:gd name="T7" fmla="*/ 18 h 20"/>
                <a:gd name="T8" fmla="*/ 18 w 18"/>
                <a:gd name="T9" fmla="*/ 0 h 20"/>
                <a:gd name="T10" fmla="*/ 18 w 18"/>
                <a:gd name="T11" fmla="*/ 0 h 20"/>
                <a:gd name="T12" fmla="*/ 0 w 18"/>
                <a:gd name="T13" fmla="*/ 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0" y="20"/>
                  </a:lnTo>
                  <a:lnTo>
                    <a:pt x="0" y="20"/>
                  </a:lnTo>
                  <a:lnTo>
                    <a:pt x="18" y="18"/>
                  </a:lnTo>
                  <a:lnTo>
                    <a:pt x="18" y="0"/>
                  </a:lnTo>
                  <a:lnTo>
                    <a:pt x="18"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9" name="Freeform 354"/>
            <p:cNvSpPr>
              <a:spLocks/>
            </p:cNvSpPr>
            <p:nvPr/>
          </p:nvSpPr>
          <p:spPr bwMode="auto">
            <a:xfrm>
              <a:off x="6992938" y="3994150"/>
              <a:ext cx="92075" cy="161925"/>
            </a:xfrm>
            <a:custGeom>
              <a:avLst/>
              <a:gdLst>
                <a:gd name="T0" fmla="*/ 0 w 58"/>
                <a:gd name="T1" fmla="*/ 8 h 102"/>
                <a:gd name="T2" fmla="*/ 0 w 58"/>
                <a:gd name="T3" fmla="*/ 28 h 102"/>
                <a:gd name="T4" fmla="*/ 0 w 58"/>
                <a:gd name="T5" fmla="*/ 28 h 102"/>
                <a:gd name="T6" fmla="*/ 38 w 58"/>
                <a:gd name="T7" fmla="*/ 22 h 102"/>
                <a:gd name="T8" fmla="*/ 38 w 58"/>
                <a:gd name="T9" fmla="*/ 78 h 102"/>
                <a:gd name="T10" fmla="*/ 38 w 58"/>
                <a:gd name="T11" fmla="*/ 78 h 102"/>
                <a:gd name="T12" fmla="*/ 0 w 58"/>
                <a:gd name="T13" fmla="*/ 84 h 102"/>
                <a:gd name="T14" fmla="*/ 0 w 58"/>
                <a:gd name="T15" fmla="*/ 102 h 102"/>
                <a:gd name="T16" fmla="*/ 0 w 58"/>
                <a:gd name="T17" fmla="*/ 102 h 102"/>
                <a:gd name="T18" fmla="*/ 34 w 58"/>
                <a:gd name="T19" fmla="*/ 98 h 102"/>
                <a:gd name="T20" fmla="*/ 48 w 58"/>
                <a:gd name="T21" fmla="*/ 96 h 102"/>
                <a:gd name="T22" fmla="*/ 58 w 58"/>
                <a:gd name="T23" fmla="*/ 94 h 102"/>
                <a:gd name="T24" fmla="*/ 58 w 58"/>
                <a:gd name="T25" fmla="*/ 0 h 102"/>
                <a:gd name="T26" fmla="*/ 58 w 58"/>
                <a:gd name="T27" fmla="*/ 0 h 102"/>
                <a:gd name="T28" fmla="*/ 48 w 58"/>
                <a:gd name="T29" fmla="*/ 2 h 102"/>
                <a:gd name="T30" fmla="*/ 34 w 58"/>
                <a:gd name="T31" fmla="*/ 4 h 102"/>
                <a:gd name="T32" fmla="*/ 0 w 58"/>
                <a:gd name="T33" fmla="*/ 8 h 102"/>
                <a:gd name="T34" fmla="*/ 0 w 58"/>
                <a:gd name="T35"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2">
                  <a:moveTo>
                    <a:pt x="0" y="8"/>
                  </a:moveTo>
                  <a:lnTo>
                    <a:pt x="0" y="28"/>
                  </a:lnTo>
                  <a:lnTo>
                    <a:pt x="0" y="28"/>
                  </a:lnTo>
                  <a:lnTo>
                    <a:pt x="38" y="22"/>
                  </a:lnTo>
                  <a:lnTo>
                    <a:pt x="38" y="78"/>
                  </a:lnTo>
                  <a:lnTo>
                    <a:pt x="38" y="78"/>
                  </a:lnTo>
                  <a:lnTo>
                    <a:pt x="0" y="84"/>
                  </a:lnTo>
                  <a:lnTo>
                    <a:pt x="0" y="102"/>
                  </a:lnTo>
                  <a:lnTo>
                    <a:pt x="0" y="102"/>
                  </a:lnTo>
                  <a:lnTo>
                    <a:pt x="34" y="98"/>
                  </a:lnTo>
                  <a:lnTo>
                    <a:pt x="48" y="96"/>
                  </a:lnTo>
                  <a:lnTo>
                    <a:pt x="58" y="94"/>
                  </a:lnTo>
                  <a:lnTo>
                    <a:pt x="58" y="0"/>
                  </a:lnTo>
                  <a:lnTo>
                    <a:pt x="58" y="0"/>
                  </a:lnTo>
                  <a:lnTo>
                    <a:pt x="48" y="2"/>
                  </a:lnTo>
                  <a:lnTo>
                    <a:pt x="34" y="4"/>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0" name="Freeform 355"/>
            <p:cNvSpPr>
              <a:spLocks/>
            </p:cNvSpPr>
            <p:nvPr/>
          </p:nvSpPr>
          <p:spPr bwMode="auto">
            <a:xfrm>
              <a:off x="6992938" y="4029075"/>
              <a:ext cx="60325" cy="98425"/>
            </a:xfrm>
            <a:custGeom>
              <a:avLst/>
              <a:gdLst>
                <a:gd name="T0" fmla="*/ 38 w 38"/>
                <a:gd name="T1" fmla="*/ 56 h 62"/>
                <a:gd name="T2" fmla="*/ 38 w 38"/>
                <a:gd name="T3" fmla="*/ 0 h 62"/>
                <a:gd name="T4" fmla="*/ 38 w 38"/>
                <a:gd name="T5" fmla="*/ 0 h 62"/>
                <a:gd name="T6" fmla="*/ 0 w 38"/>
                <a:gd name="T7" fmla="*/ 6 h 62"/>
                <a:gd name="T8" fmla="*/ 0 w 38"/>
                <a:gd name="T9" fmla="*/ 62 h 62"/>
                <a:gd name="T10" fmla="*/ 0 w 38"/>
                <a:gd name="T11" fmla="*/ 62 h 62"/>
                <a:gd name="T12" fmla="*/ 38 w 38"/>
                <a:gd name="T13" fmla="*/ 56 h 62"/>
                <a:gd name="T14" fmla="*/ 38 w 38"/>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2">
                  <a:moveTo>
                    <a:pt x="38" y="56"/>
                  </a:moveTo>
                  <a:lnTo>
                    <a:pt x="38" y="0"/>
                  </a:lnTo>
                  <a:lnTo>
                    <a:pt x="38" y="0"/>
                  </a:lnTo>
                  <a:lnTo>
                    <a:pt x="0" y="6"/>
                  </a:lnTo>
                  <a:lnTo>
                    <a:pt x="0" y="62"/>
                  </a:lnTo>
                  <a:lnTo>
                    <a:pt x="0" y="62"/>
                  </a:lnTo>
                  <a:lnTo>
                    <a:pt x="38" y="56"/>
                  </a:lnTo>
                  <a:lnTo>
                    <a:pt x="38"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1" name="Freeform 356"/>
            <p:cNvSpPr>
              <a:spLocks/>
            </p:cNvSpPr>
            <p:nvPr/>
          </p:nvSpPr>
          <p:spPr bwMode="auto">
            <a:xfrm>
              <a:off x="6964363" y="4038600"/>
              <a:ext cx="28575" cy="88900"/>
            </a:xfrm>
            <a:custGeom>
              <a:avLst/>
              <a:gdLst>
                <a:gd name="T0" fmla="*/ 0 w 18"/>
                <a:gd name="T1" fmla="*/ 56 h 56"/>
                <a:gd name="T2" fmla="*/ 0 w 18"/>
                <a:gd name="T3" fmla="*/ 56 h 56"/>
                <a:gd name="T4" fmla="*/ 18 w 18"/>
                <a:gd name="T5" fmla="*/ 56 h 56"/>
                <a:gd name="T6" fmla="*/ 18 w 18"/>
                <a:gd name="T7" fmla="*/ 0 h 56"/>
                <a:gd name="T8" fmla="*/ 18 w 18"/>
                <a:gd name="T9" fmla="*/ 0 h 56"/>
                <a:gd name="T10" fmla="*/ 0 w 18"/>
                <a:gd name="T11" fmla="*/ 0 h 56"/>
                <a:gd name="T12" fmla="*/ 0 w 18"/>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8" h="56">
                  <a:moveTo>
                    <a:pt x="0" y="56"/>
                  </a:moveTo>
                  <a:lnTo>
                    <a:pt x="0" y="56"/>
                  </a:lnTo>
                  <a:lnTo>
                    <a:pt x="18" y="56"/>
                  </a:lnTo>
                  <a:lnTo>
                    <a:pt x="18" y="0"/>
                  </a:lnTo>
                  <a:lnTo>
                    <a:pt x="18" y="0"/>
                  </a:lnTo>
                  <a:lnTo>
                    <a:pt x="0" y="0"/>
                  </a:lnTo>
                  <a:lnTo>
                    <a:pt x="0"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2" name="Freeform 357"/>
            <p:cNvSpPr>
              <a:spLocks/>
            </p:cNvSpPr>
            <p:nvPr/>
          </p:nvSpPr>
          <p:spPr bwMode="auto">
            <a:xfrm>
              <a:off x="6634163" y="4038600"/>
              <a:ext cx="330200" cy="95250"/>
            </a:xfrm>
            <a:custGeom>
              <a:avLst/>
              <a:gdLst>
                <a:gd name="T0" fmla="*/ 132 w 208"/>
                <a:gd name="T1" fmla="*/ 4 h 60"/>
                <a:gd name="T2" fmla="*/ 0 w 208"/>
                <a:gd name="T3" fmla="*/ 4 h 60"/>
                <a:gd name="T4" fmla="*/ 0 w 208"/>
                <a:gd name="T5" fmla="*/ 60 h 60"/>
                <a:gd name="T6" fmla="*/ 132 w 208"/>
                <a:gd name="T7" fmla="*/ 60 h 60"/>
                <a:gd name="T8" fmla="*/ 132 w 208"/>
                <a:gd name="T9" fmla="*/ 60 h 60"/>
                <a:gd name="T10" fmla="*/ 208 w 208"/>
                <a:gd name="T11" fmla="*/ 56 h 60"/>
                <a:gd name="T12" fmla="*/ 208 w 208"/>
                <a:gd name="T13" fmla="*/ 0 h 60"/>
                <a:gd name="T14" fmla="*/ 208 w 208"/>
                <a:gd name="T15" fmla="*/ 0 h 60"/>
                <a:gd name="T16" fmla="*/ 162 w 208"/>
                <a:gd name="T17" fmla="*/ 2 h 60"/>
                <a:gd name="T18" fmla="*/ 132 w 208"/>
                <a:gd name="T19" fmla="*/ 4 h 60"/>
                <a:gd name="T20" fmla="*/ 132 w 208"/>
                <a:gd name="T2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60">
                  <a:moveTo>
                    <a:pt x="132" y="4"/>
                  </a:moveTo>
                  <a:lnTo>
                    <a:pt x="0" y="4"/>
                  </a:lnTo>
                  <a:lnTo>
                    <a:pt x="0" y="60"/>
                  </a:lnTo>
                  <a:lnTo>
                    <a:pt x="132" y="60"/>
                  </a:lnTo>
                  <a:lnTo>
                    <a:pt x="132" y="60"/>
                  </a:lnTo>
                  <a:lnTo>
                    <a:pt x="208" y="56"/>
                  </a:lnTo>
                  <a:lnTo>
                    <a:pt x="208" y="0"/>
                  </a:lnTo>
                  <a:lnTo>
                    <a:pt x="208" y="0"/>
                  </a:lnTo>
                  <a:lnTo>
                    <a:pt x="162" y="2"/>
                  </a:lnTo>
                  <a:lnTo>
                    <a:pt x="132" y="4"/>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623" name="Freeform 358"/>
          <p:cNvSpPr>
            <a:spLocks/>
          </p:cNvSpPr>
          <p:nvPr/>
        </p:nvSpPr>
        <p:spPr bwMode="auto">
          <a:xfrm>
            <a:off x="7038289" y="3796219"/>
            <a:ext cx="220343" cy="326195"/>
          </a:xfrm>
          <a:custGeom>
            <a:avLst/>
            <a:gdLst>
              <a:gd name="T0" fmla="*/ 156 w 204"/>
              <a:gd name="T1" fmla="*/ 48 h 302"/>
              <a:gd name="T2" fmla="*/ 126 w 204"/>
              <a:gd name="T3" fmla="*/ 28 h 302"/>
              <a:gd name="T4" fmla="*/ 102 w 204"/>
              <a:gd name="T5" fmla="*/ 4 h 302"/>
              <a:gd name="T6" fmla="*/ 100 w 204"/>
              <a:gd name="T7" fmla="*/ 0 h 302"/>
              <a:gd name="T8" fmla="*/ 94 w 204"/>
              <a:gd name="T9" fmla="*/ 0 h 302"/>
              <a:gd name="T10" fmla="*/ 88 w 204"/>
              <a:gd name="T11" fmla="*/ 2 h 302"/>
              <a:gd name="T12" fmla="*/ 84 w 204"/>
              <a:gd name="T13" fmla="*/ 8 h 302"/>
              <a:gd name="T14" fmla="*/ 84 w 204"/>
              <a:gd name="T15" fmla="*/ 216 h 302"/>
              <a:gd name="T16" fmla="*/ 60 w 204"/>
              <a:gd name="T17" fmla="*/ 212 h 302"/>
              <a:gd name="T18" fmla="*/ 32 w 204"/>
              <a:gd name="T19" fmla="*/ 222 h 302"/>
              <a:gd name="T20" fmla="*/ 22 w 204"/>
              <a:gd name="T21" fmla="*/ 228 h 302"/>
              <a:gd name="T22" fmla="*/ 8 w 204"/>
              <a:gd name="T23" fmla="*/ 244 h 302"/>
              <a:gd name="T24" fmla="*/ 0 w 204"/>
              <a:gd name="T25" fmla="*/ 260 h 302"/>
              <a:gd name="T26" fmla="*/ 0 w 204"/>
              <a:gd name="T27" fmla="*/ 276 h 302"/>
              <a:gd name="T28" fmla="*/ 4 w 204"/>
              <a:gd name="T29" fmla="*/ 284 h 302"/>
              <a:gd name="T30" fmla="*/ 16 w 204"/>
              <a:gd name="T31" fmla="*/ 296 h 302"/>
              <a:gd name="T32" fmla="*/ 32 w 204"/>
              <a:gd name="T33" fmla="*/ 300 h 302"/>
              <a:gd name="T34" fmla="*/ 52 w 204"/>
              <a:gd name="T35" fmla="*/ 300 h 302"/>
              <a:gd name="T36" fmla="*/ 72 w 204"/>
              <a:gd name="T37" fmla="*/ 292 h 302"/>
              <a:gd name="T38" fmla="*/ 86 w 204"/>
              <a:gd name="T39" fmla="*/ 282 h 302"/>
              <a:gd name="T40" fmla="*/ 102 w 204"/>
              <a:gd name="T41" fmla="*/ 258 h 302"/>
              <a:gd name="T42" fmla="*/ 104 w 204"/>
              <a:gd name="T43" fmla="*/ 244 h 302"/>
              <a:gd name="T44" fmla="*/ 104 w 204"/>
              <a:gd name="T45" fmla="*/ 62 h 302"/>
              <a:gd name="T46" fmla="*/ 126 w 204"/>
              <a:gd name="T47" fmla="*/ 74 h 302"/>
              <a:gd name="T48" fmla="*/ 152 w 204"/>
              <a:gd name="T49" fmla="*/ 80 h 302"/>
              <a:gd name="T50" fmla="*/ 166 w 204"/>
              <a:gd name="T51" fmla="*/ 84 h 302"/>
              <a:gd name="T52" fmla="*/ 184 w 204"/>
              <a:gd name="T53" fmla="*/ 96 h 302"/>
              <a:gd name="T54" fmla="*/ 196 w 204"/>
              <a:gd name="T55" fmla="*/ 118 h 302"/>
              <a:gd name="T56" fmla="*/ 198 w 204"/>
              <a:gd name="T57" fmla="*/ 124 h 302"/>
              <a:gd name="T58" fmla="*/ 204 w 204"/>
              <a:gd name="T59" fmla="*/ 96 h 302"/>
              <a:gd name="T60" fmla="*/ 196 w 204"/>
              <a:gd name="T61" fmla="*/ 76 h 302"/>
              <a:gd name="T62" fmla="*/ 180 w 204"/>
              <a:gd name="T63" fmla="*/ 60 h 302"/>
              <a:gd name="T64" fmla="*/ 156 w 204"/>
              <a:gd name="T65" fmla="*/ 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02">
                <a:moveTo>
                  <a:pt x="156" y="48"/>
                </a:moveTo>
                <a:lnTo>
                  <a:pt x="156" y="48"/>
                </a:lnTo>
                <a:lnTo>
                  <a:pt x="140" y="40"/>
                </a:lnTo>
                <a:lnTo>
                  <a:pt x="126" y="28"/>
                </a:lnTo>
                <a:lnTo>
                  <a:pt x="112" y="16"/>
                </a:lnTo>
                <a:lnTo>
                  <a:pt x="102" y="4"/>
                </a:lnTo>
                <a:lnTo>
                  <a:pt x="102" y="4"/>
                </a:lnTo>
                <a:lnTo>
                  <a:pt x="100" y="0"/>
                </a:lnTo>
                <a:lnTo>
                  <a:pt x="94" y="0"/>
                </a:lnTo>
                <a:lnTo>
                  <a:pt x="94" y="0"/>
                </a:lnTo>
                <a:lnTo>
                  <a:pt x="90" y="0"/>
                </a:lnTo>
                <a:lnTo>
                  <a:pt x="88" y="2"/>
                </a:lnTo>
                <a:lnTo>
                  <a:pt x="86" y="6"/>
                </a:lnTo>
                <a:lnTo>
                  <a:pt x="84" y="8"/>
                </a:lnTo>
                <a:lnTo>
                  <a:pt x="84" y="216"/>
                </a:lnTo>
                <a:lnTo>
                  <a:pt x="84" y="216"/>
                </a:lnTo>
                <a:lnTo>
                  <a:pt x="72" y="212"/>
                </a:lnTo>
                <a:lnTo>
                  <a:pt x="60" y="212"/>
                </a:lnTo>
                <a:lnTo>
                  <a:pt x="46" y="216"/>
                </a:lnTo>
                <a:lnTo>
                  <a:pt x="32" y="222"/>
                </a:lnTo>
                <a:lnTo>
                  <a:pt x="32" y="222"/>
                </a:lnTo>
                <a:lnTo>
                  <a:pt x="22" y="228"/>
                </a:lnTo>
                <a:lnTo>
                  <a:pt x="14" y="236"/>
                </a:lnTo>
                <a:lnTo>
                  <a:pt x="8" y="244"/>
                </a:lnTo>
                <a:lnTo>
                  <a:pt x="4" y="252"/>
                </a:lnTo>
                <a:lnTo>
                  <a:pt x="0" y="260"/>
                </a:lnTo>
                <a:lnTo>
                  <a:pt x="0" y="268"/>
                </a:lnTo>
                <a:lnTo>
                  <a:pt x="0" y="276"/>
                </a:lnTo>
                <a:lnTo>
                  <a:pt x="4" y="284"/>
                </a:lnTo>
                <a:lnTo>
                  <a:pt x="4" y="284"/>
                </a:lnTo>
                <a:lnTo>
                  <a:pt x="8" y="290"/>
                </a:lnTo>
                <a:lnTo>
                  <a:pt x="16" y="296"/>
                </a:lnTo>
                <a:lnTo>
                  <a:pt x="24" y="300"/>
                </a:lnTo>
                <a:lnTo>
                  <a:pt x="32"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62"/>
                </a:lnTo>
                <a:lnTo>
                  <a:pt x="104" y="62"/>
                </a:lnTo>
                <a:lnTo>
                  <a:pt x="114" y="68"/>
                </a:lnTo>
                <a:lnTo>
                  <a:pt x="126" y="74"/>
                </a:lnTo>
                <a:lnTo>
                  <a:pt x="138" y="78"/>
                </a:lnTo>
                <a:lnTo>
                  <a:pt x="152" y="80"/>
                </a:lnTo>
                <a:lnTo>
                  <a:pt x="152" y="80"/>
                </a:lnTo>
                <a:lnTo>
                  <a:pt x="166" y="84"/>
                </a:lnTo>
                <a:lnTo>
                  <a:pt x="176" y="90"/>
                </a:lnTo>
                <a:lnTo>
                  <a:pt x="184" y="96"/>
                </a:lnTo>
                <a:lnTo>
                  <a:pt x="190" y="104"/>
                </a:lnTo>
                <a:lnTo>
                  <a:pt x="196" y="118"/>
                </a:lnTo>
                <a:lnTo>
                  <a:pt x="198" y="124"/>
                </a:lnTo>
                <a:lnTo>
                  <a:pt x="198" y="124"/>
                </a:lnTo>
                <a:lnTo>
                  <a:pt x="202" y="110"/>
                </a:lnTo>
                <a:lnTo>
                  <a:pt x="204" y="96"/>
                </a:lnTo>
                <a:lnTo>
                  <a:pt x="202" y="86"/>
                </a:lnTo>
                <a:lnTo>
                  <a:pt x="196" y="76"/>
                </a:lnTo>
                <a:lnTo>
                  <a:pt x="190" y="68"/>
                </a:lnTo>
                <a:lnTo>
                  <a:pt x="180" y="60"/>
                </a:lnTo>
                <a:lnTo>
                  <a:pt x="156" y="48"/>
                </a:lnTo>
                <a:lnTo>
                  <a:pt x="15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4" name="Freeform 359"/>
          <p:cNvSpPr>
            <a:spLocks/>
          </p:cNvSpPr>
          <p:nvPr/>
        </p:nvSpPr>
        <p:spPr bwMode="auto">
          <a:xfrm>
            <a:off x="1521642" y="4299183"/>
            <a:ext cx="326195" cy="326195"/>
          </a:xfrm>
          <a:custGeom>
            <a:avLst/>
            <a:gdLst>
              <a:gd name="T0" fmla="*/ 302 w 302"/>
              <a:gd name="T1" fmla="*/ 226 h 302"/>
              <a:gd name="T2" fmla="*/ 302 w 302"/>
              <a:gd name="T3" fmla="*/ 0 h 302"/>
              <a:gd name="T4" fmla="*/ 86 w 302"/>
              <a:gd name="T5" fmla="*/ 76 h 302"/>
              <a:gd name="T6" fmla="*/ 86 w 302"/>
              <a:gd name="T7" fmla="*/ 216 h 302"/>
              <a:gd name="T8" fmla="*/ 60 w 302"/>
              <a:gd name="T9" fmla="*/ 212 h 302"/>
              <a:gd name="T10" fmla="*/ 32 w 302"/>
              <a:gd name="T11" fmla="*/ 222 h 302"/>
              <a:gd name="T12" fmla="*/ 24 w 302"/>
              <a:gd name="T13" fmla="*/ 228 h 302"/>
              <a:gd name="T14" fmla="*/ 10 w 302"/>
              <a:gd name="T15" fmla="*/ 244 h 302"/>
              <a:gd name="T16" fmla="*/ 2 w 302"/>
              <a:gd name="T17" fmla="*/ 260 h 302"/>
              <a:gd name="T18" fmla="*/ 2 w 302"/>
              <a:gd name="T19" fmla="*/ 276 h 302"/>
              <a:gd name="T20" fmla="*/ 4 w 302"/>
              <a:gd name="T21" fmla="*/ 284 h 302"/>
              <a:gd name="T22" fmla="*/ 16 w 302"/>
              <a:gd name="T23" fmla="*/ 296 h 302"/>
              <a:gd name="T24" fmla="*/ 34 w 302"/>
              <a:gd name="T25" fmla="*/ 300 h 302"/>
              <a:gd name="T26" fmla="*/ 52 w 302"/>
              <a:gd name="T27" fmla="*/ 300 h 302"/>
              <a:gd name="T28" fmla="*/ 72 w 302"/>
              <a:gd name="T29" fmla="*/ 292 h 302"/>
              <a:gd name="T30" fmla="*/ 86 w 302"/>
              <a:gd name="T31" fmla="*/ 282 h 302"/>
              <a:gd name="T32" fmla="*/ 102 w 302"/>
              <a:gd name="T33" fmla="*/ 258 h 302"/>
              <a:gd name="T34" fmla="*/ 104 w 302"/>
              <a:gd name="T35" fmla="*/ 244 h 302"/>
              <a:gd name="T36" fmla="*/ 284 w 302"/>
              <a:gd name="T37" fmla="*/ 58 h 302"/>
              <a:gd name="T38" fmla="*/ 284 w 302"/>
              <a:gd name="T39" fmla="*/ 198 h 302"/>
              <a:gd name="T40" fmla="*/ 258 w 302"/>
              <a:gd name="T41" fmla="*/ 194 h 302"/>
              <a:gd name="T42" fmla="*/ 230 w 302"/>
              <a:gd name="T43" fmla="*/ 202 h 302"/>
              <a:gd name="T44" fmla="*/ 220 w 302"/>
              <a:gd name="T45" fmla="*/ 210 h 302"/>
              <a:gd name="T46" fmla="*/ 206 w 302"/>
              <a:gd name="T47" fmla="*/ 224 h 302"/>
              <a:gd name="T48" fmla="*/ 200 w 302"/>
              <a:gd name="T49" fmla="*/ 242 h 302"/>
              <a:gd name="T50" fmla="*/ 200 w 302"/>
              <a:gd name="T51" fmla="*/ 258 h 302"/>
              <a:gd name="T52" fmla="*/ 202 w 302"/>
              <a:gd name="T53" fmla="*/ 266 h 302"/>
              <a:gd name="T54" fmla="*/ 214 w 302"/>
              <a:gd name="T55" fmla="*/ 276 h 302"/>
              <a:gd name="T56" fmla="*/ 230 w 302"/>
              <a:gd name="T57" fmla="*/ 282 h 302"/>
              <a:gd name="T58" fmla="*/ 250 w 302"/>
              <a:gd name="T59" fmla="*/ 280 h 302"/>
              <a:gd name="T60" fmla="*/ 270 w 302"/>
              <a:gd name="T61" fmla="*/ 272 h 302"/>
              <a:gd name="T62" fmla="*/ 284 w 302"/>
              <a:gd name="T63" fmla="*/ 262 h 302"/>
              <a:gd name="T64" fmla="*/ 300 w 302"/>
              <a:gd name="T65" fmla="*/ 238 h 302"/>
              <a:gd name="T66" fmla="*/ 302 w 302"/>
              <a:gd name="T67" fmla="*/ 2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302">
                <a:moveTo>
                  <a:pt x="302" y="226"/>
                </a:moveTo>
                <a:lnTo>
                  <a:pt x="302" y="226"/>
                </a:lnTo>
                <a:lnTo>
                  <a:pt x="302" y="56"/>
                </a:lnTo>
                <a:lnTo>
                  <a:pt x="302" y="0"/>
                </a:lnTo>
                <a:lnTo>
                  <a:pt x="86" y="18"/>
                </a:lnTo>
                <a:lnTo>
                  <a:pt x="86" y="76"/>
                </a:lnTo>
                <a:lnTo>
                  <a:pt x="86" y="216"/>
                </a:lnTo>
                <a:lnTo>
                  <a:pt x="86" y="216"/>
                </a:lnTo>
                <a:lnTo>
                  <a:pt x="74" y="212"/>
                </a:lnTo>
                <a:lnTo>
                  <a:pt x="60" y="212"/>
                </a:lnTo>
                <a:lnTo>
                  <a:pt x="46" y="216"/>
                </a:lnTo>
                <a:lnTo>
                  <a:pt x="32" y="222"/>
                </a:lnTo>
                <a:lnTo>
                  <a:pt x="32" y="222"/>
                </a:lnTo>
                <a:lnTo>
                  <a:pt x="24" y="228"/>
                </a:lnTo>
                <a:lnTo>
                  <a:pt x="16" y="236"/>
                </a:lnTo>
                <a:lnTo>
                  <a:pt x="10" y="244"/>
                </a:lnTo>
                <a:lnTo>
                  <a:pt x="4" y="252"/>
                </a:lnTo>
                <a:lnTo>
                  <a:pt x="2" y="260"/>
                </a:lnTo>
                <a:lnTo>
                  <a:pt x="0" y="268"/>
                </a:lnTo>
                <a:lnTo>
                  <a:pt x="2" y="276"/>
                </a:lnTo>
                <a:lnTo>
                  <a:pt x="4" y="284"/>
                </a:lnTo>
                <a:lnTo>
                  <a:pt x="4" y="284"/>
                </a:lnTo>
                <a:lnTo>
                  <a:pt x="10" y="290"/>
                </a:lnTo>
                <a:lnTo>
                  <a:pt x="16" y="296"/>
                </a:lnTo>
                <a:lnTo>
                  <a:pt x="24" y="300"/>
                </a:lnTo>
                <a:lnTo>
                  <a:pt x="34"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74"/>
                </a:lnTo>
                <a:lnTo>
                  <a:pt x="284" y="58"/>
                </a:lnTo>
                <a:lnTo>
                  <a:pt x="284" y="198"/>
                </a:lnTo>
                <a:lnTo>
                  <a:pt x="284" y="198"/>
                </a:lnTo>
                <a:lnTo>
                  <a:pt x="272" y="194"/>
                </a:lnTo>
                <a:lnTo>
                  <a:pt x="258" y="194"/>
                </a:lnTo>
                <a:lnTo>
                  <a:pt x="244" y="196"/>
                </a:lnTo>
                <a:lnTo>
                  <a:pt x="230" y="202"/>
                </a:lnTo>
                <a:lnTo>
                  <a:pt x="230" y="202"/>
                </a:lnTo>
                <a:lnTo>
                  <a:pt x="220" y="210"/>
                </a:lnTo>
                <a:lnTo>
                  <a:pt x="214" y="216"/>
                </a:lnTo>
                <a:lnTo>
                  <a:pt x="206" y="224"/>
                </a:lnTo>
                <a:lnTo>
                  <a:pt x="202" y="232"/>
                </a:lnTo>
                <a:lnTo>
                  <a:pt x="200" y="242"/>
                </a:lnTo>
                <a:lnTo>
                  <a:pt x="198" y="250"/>
                </a:lnTo>
                <a:lnTo>
                  <a:pt x="200" y="258"/>
                </a:lnTo>
                <a:lnTo>
                  <a:pt x="202" y="266"/>
                </a:lnTo>
                <a:lnTo>
                  <a:pt x="202" y="266"/>
                </a:lnTo>
                <a:lnTo>
                  <a:pt x="208" y="272"/>
                </a:lnTo>
                <a:lnTo>
                  <a:pt x="214" y="276"/>
                </a:lnTo>
                <a:lnTo>
                  <a:pt x="222" y="280"/>
                </a:lnTo>
                <a:lnTo>
                  <a:pt x="230" y="282"/>
                </a:lnTo>
                <a:lnTo>
                  <a:pt x="240" y="282"/>
                </a:lnTo>
                <a:lnTo>
                  <a:pt x="250" y="280"/>
                </a:lnTo>
                <a:lnTo>
                  <a:pt x="260" y="278"/>
                </a:lnTo>
                <a:lnTo>
                  <a:pt x="270" y="272"/>
                </a:lnTo>
                <a:lnTo>
                  <a:pt x="270" y="272"/>
                </a:lnTo>
                <a:lnTo>
                  <a:pt x="284" y="262"/>
                </a:lnTo>
                <a:lnTo>
                  <a:pt x="294" y="252"/>
                </a:lnTo>
                <a:lnTo>
                  <a:pt x="300" y="238"/>
                </a:lnTo>
                <a:lnTo>
                  <a:pt x="302" y="226"/>
                </a:lnTo>
                <a:lnTo>
                  <a:pt x="302"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625" name="グループ化 1624"/>
          <p:cNvGrpSpPr/>
          <p:nvPr/>
        </p:nvGrpSpPr>
        <p:grpSpPr>
          <a:xfrm>
            <a:off x="3332574" y="4813496"/>
            <a:ext cx="205222" cy="326195"/>
            <a:chOff x="2500313" y="6245225"/>
            <a:chExt cx="301625" cy="479425"/>
          </a:xfrm>
        </p:grpSpPr>
        <p:sp>
          <p:nvSpPr>
            <p:cNvPr id="1626" name="Freeform 360"/>
            <p:cNvSpPr>
              <a:spLocks/>
            </p:cNvSpPr>
            <p:nvPr/>
          </p:nvSpPr>
          <p:spPr bwMode="auto">
            <a:xfrm>
              <a:off x="2500313" y="6245225"/>
              <a:ext cx="301625" cy="479425"/>
            </a:xfrm>
            <a:custGeom>
              <a:avLst/>
              <a:gdLst>
                <a:gd name="T0" fmla="*/ 94 w 190"/>
                <a:gd name="T1" fmla="*/ 302 h 302"/>
                <a:gd name="T2" fmla="*/ 94 w 190"/>
                <a:gd name="T3" fmla="*/ 302 h 302"/>
                <a:gd name="T4" fmla="*/ 116 w 190"/>
                <a:gd name="T5" fmla="*/ 266 h 302"/>
                <a:gd name="T6" fmla="*/ 148 w 190"/>
                <a:gd name="T7" fmla="*/ 208 h 302"/>
                <a:gd name="T8" fmla="*/ 164 w 190"/>
                <a:gd name="T9" fmla="*/ 176 h 302"/>
                <a:gd name="T10" fmla="*/ 176 w 190"/>
                <a:gd name="T11" fmla="*/ 146 h 302"/>
                <a:gd name="T12" fmla="*/ 186 w 190"/>
                <a:gd name="T13" fmla="*/ 118 h 302"/>
                <a:gd name="T14" fmla="*/ 188 w 190"/>
                <a:gd name="T15" fmla="*/ 104 h 302"/>
                <a:gd name="T16" fmla="*/ 190 w 190"/>
                <a:gd name="T17" fmla="*/ 94 h 302"/>
                <a:gd name="T18" fmla="*/ 190 w 190"/>
                <a:gd name="T19" fmla="*/ 94 h 302"/>
                <a:gd name="T20" fmla="*/ 188 w 190"/>
                <a:gd name="T21" fmla="*/ 76 h 302"/>
                <a:gd name="T22" fmla="*/ 182 w 190"/>
                <a:gd name="T23" fmla="*/ 58 h 302"/>
                <a:gd name="T24" fmla="*/ 174 w 190"/>
                <a:gd name="T25" fmla="*/ 42 h 302"/>
                <a:gd name="T26" fmla="*/ 162 w 190"/>
                <a:gd name="T27" fmla="*/ 28 h 302"/>
                <a:gd name="T28" fmla="*/ 148 w 190"/>
                <a:gd name="T29" fmla="*/ 16 h 302"/>
                <a:gd name="T30" fmla="*/ 132 w 190"/>
                <a:gd name="T31" fmla="*/ 8 h 302"/>
                <a:gd name="T32" fmla="*/ 114 w 190"/>
                <a:gd name="T33" fmla="*/ 2 h 302"/>
                <a:gd name="T34" fmla="*/ 94 w 190"/>
                <a:gd name="T35" fmla="*/ 0 h 302"/>
                <a:gd name="T36" fmla="*/ 94 w 190"/>
                <a:gd name="T37" fmla="*/ 0 h 302"/>
                <a:gd name="T38" fmla="*/ 76 w 190"/>
                <a:gd name="T39" fmla="*/ 2 h 302"/>
                <a:gd name="T40" fmla="*/ 58 w 190"/>
                <a:gd name="T41" fmla="*/ 8 h 302"/>
                <a:gd name="T42" fmla="*/ 42 w 190"/>
                <a:gd name="T43" fmla="*/ 16 h 302"/>
                <a:gd name="T44" fmla="*/ 28 w 190"/>
                <a:gd name="T45" fmla="*/ 28 h 302"/>
                <a:gd name="T46" fmla="*/ 16 w 190"/>
                <a:gd name="T47" fmla="*/ 42 h 302"/>
                <a:gd name="T48" fmla="*/ 8 w 190"/>
                <a:gd name="T49" fmla="*/ 58 h 302"/>
                <a:gd name="T50" fmla="*/ 2 w 190"/>
                <a:gd name="T51" fmla="*/ 76 h 302"/>
                <a:gd name="T52" fmla="*/ 0 w 190"/>
                <a:gd name="T53" fmla="*/ 94 h 302"/>
                <a:gd name="T54" fmla="*/ 0 w 190"/>
                <a:gd name="T55" fmla="*/ 94 h 302"/>
                <a:gd name="T56" fmla="*/ 2 w 190"/>
                <a:gd name="T57" fmla="*/ 104 h 302"/>
                <a:gd name="T58" fmla="*/ 4 w 190"/>
                <a:gd name="T59" fmla="*/ 118 h 302"/>
                <a:gd name="T60" fmla="*/ 12 w 190"/>
                <a:gd name="T61" fmla="*/ 146 h 302"/>
                <a:gd name="T62" fmla="*/ 26 w 190"/>
                <a:gd name="T63" fmla="*/ 176 h 302"/>
                <a:gd name="T64" fmla="*/ 42 w 190"/>
                <a:gd name="T65" fmla="*/ 208 h 302"/>
                <a:gd name="T66" fmla="*/ 74 w 190"/>
                <a:gd name="T67" fmla="*/ 266 h 302"/>
                <a:gd name="T68" fmla="*/ 94 w 190"/>
                <a:gd name="T69" fmla="*/ 302 h 302"/>
                <a:gd name="T70" fmla="*/ 94 w 190"/>
                <a:gd name="T7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02">
                  <a:moveTo>
                    <a:pt x="94" y="302"/>
                  </a:moveTo>
                  <a:lnTo>
                    <a:pt x="94" y="302"/>
                  </a:lnTo>
                  <a:lnTo>
                    <a:pt x="116" y="266"/>
                  </a:lnTo>
                  <a:lnTo>
                    <a:pt x="148" y="208"/>
                  </a:lnTo>
                  <a:lnTo>
                    <a:pt x="164" y="176"/>
                  </a:lnTo>
                  <a:lnTo>
                    <a:pt x="176" y="146"/>
                  </a:lnTo>
                  <a:lnTo>
                    <a:pt x="186" y="118"/>
                  </a:lnTo>
                  <a:lnTo>
                    <a:pt x="188" y="104"/>
                  </a:lnTo>
                  <a:lnTo>
                    <a:pt x="190" y="94"/>
                  </a:lnTo>
                  <a:lnTo>
                    <a:pt x="190" y="94"/>
                  </a:lnTo>
                  <a:lnTo>
                    <a:pt x="188" y="76"/>
                  </a:lnTo>
                  <a:lnTo>
                    <a:pt x="182" y="58"/>
                  </a:lnTo>
                  <a:lnTo>
                    <a:pt x="174" y="42"/>
                  </a:lnTo>
                  <a:lnTo>
                    <a:pt x="162"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04"/>
                  </a:lnTo>
                  <a:lnTo>
                    <a:pt x="4" y="118"/>
                  </a:lnTo>
                  <a:lnTo>
                    <a:pt x="12" y="146"/>
                  </a:lnTo>
                  <a:lnTo>
                    <a:pt x="26" y="176"/>
                  </a:lnTo>
                  <a:lnTo>
                    <a:pt x="42" y="208"/>
                  </a:lnTo>
                  <a:lnTo>
                    <a:pt x="74" y="266"/>
                  </a:lnTo>
                  <a:lnTo>
                    <a:pt x="94" y="302"/>
                  </a:lnTo>
                  <a:lnTo>
                    <a:pt x="94"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7" name="Freeform 361"/>
            <p:cNvSpPr>
              <a:spLocks/>
            </p:cNvSpPr>
            <p:nvPr/>
          </p:nvSpPr>
          <p:spPr bwMode="auto">
            <a:xfrm>
              <a:off x="2544763" y="6289675"/>
              <a:ext cx="209550" cy="209550"/>
            </a:xfrm>
            <a:custGeom>
              <a:avLst/>
              <a:gdLst>
                <a:gd name="T0" fmla="*/ 132 w 132"/>
                <a:gd name="T1" fmla="*/ 66 h 132"/>
                <a:gd name="T2" fmla="*/ 132 w 132"/>
                <a:gd name="T3" fmla="*/ 66 h 132"/>
                <a:gd name="T4" fmla="*/ 132 w 132"/>
                <a:gd name="T5" fmla="*/ 80 h 132"/>
                <a:gd name="T6" fmla="*/ 128 w 132"/>
                <a:gd name="T7" fmla="*/ 92 h 132"/>
                <a:gd name="T8" fmla="*/ 122 w 132"/>
                <a:gd name="T9" fmla="*/ 104 h 132"/>
                <a:gd name="T10" fmla="*/ 114 w 132"/>
                <a:gd name="T11" fmla="*/ 114 h 132"/>
                <a:gd name="T12" fmla="*/ 104 w 132"/>
                <a:gd name="T13" fmla="*/ 122 h 132"/>
                <a:gd name="T14" fmla="*/ 92 w 132"/>
                <a:gd name="T15" fmla="*/ 128 h 132"/>
                <a:gd name="T16" fmla="*/ 80 w 132"/>
                <a:gd name="T17" fmla="*/ 132 h 132"/>
                <a:gd name="T18" fmla="*/ 66 w 132"/>
                <a:gd name="T19" fmla="*/ 132 h 132"/>
                <a:gd name="T20" fmla="*/ 66 w 132"/>
                <a:gd name="T21" fmla="*/ 132 h 132"/>
                <a:gd name="T22" fmla="*/ 54 w 132"/>
                <a:gd name="T23" fmla="*/ 132 h 132"/>
                <a:gd name="T24" fmla="*/ 42 w 132"/>
                <a:gd name="T25" fmla="*/ 128 h 132"/>
                <a:gd name="T26" fmla="*/ 30 w 132"/>
                <a:gd name="T27" fmla="*/ 122 h 132"/>
                <a:gd name="T28" fmla="*/ 20 w 132"/>
                <a:gd name="T29" fmla="*/ 114 h 132"/>
                <a:gd name="T30" fmla="*/ 12 w 132"/>
                <a:gd name="T31" fmla="*/ 104 h 132"/>
                <a:gd name="T32" fmla="*/ 6 w 132"/>
                <a:gd name="T33" fmla="*/ 92 h 132"/>
                <a:gd name="T34" fmla="*/ 2 w 132"/>
                <a:gd name="T35" fmla="*/ 80 h 132"/>
                <a:gd name="T36" fmla="*/ 0 w 132"/>
                <a:gd name="T37" fmla="*/ 66 h 132"/>
                <a:gd name="T38" fmla="*/ 0 w 132"/>
                <a:gd name="T39" fmla="*/ 66 h 132"/>
                <a:gd name="T40" fmla="*/ 2 w 132"/>
                <a:gd name="T41" fmla="*/ 54 h 132"/>
                <a:gd name="T42" fmla="*/ 6 w 132"/>
                <a:gd name="T43" fmla="*/ 40 h 132"/>
                <a:gd name="T44" fmla="*/ 12 w 132"/>
                <a:gd name="T45" fmla="*/ 30 h 132"/>
                <a:gd name="T46" fmla="*/ 20 w 132"/>
                <a:gd name="T47" fmla="*/ 20 h 132"/>
                <a:gd name="T48" fmla="*/ 30 w 132"/>
                <a:gd name="T49" fmla="*/ 12 h 132"/>
                <a:gd name="T50" fmla="*/ 42 w 132"/>
                <a:gd name="T51" fmla="*/ 6 h 132"/>
                <a:gd name="T52" fmla="*/ 54 w 132"/>
                <a:gd name="T53" fmla="*/ 2 h 132"/>
                <a:gd name="T54" fmla="*/ 66 w 132"/>
                <a:gd name="T55" fmla="*/ 0 h 132"/>
                <a:gd name="T56" fmla="*/ 66 w 132"/>
                <a:gd name="T57" fmla="*/ 0 h 132"/>
                <a:gd name="T58" fmla="*/ 80 w 132"/>
                <a:gd name="T59" fmla="*/ 2 h 132"/>
                <a:gd name="T60" fmla="*/ 92 w 132"/>
                <a:gd name="T61" fmla="*/ 6 h 132"/>
                <a:gd name="T62" fmla="*/ 104 w 132"/>
                <a:gd name="T63" fmla="*/ 12 h 132"/>
                <a:gd name="T64" fmla="*/ 114 w 132"/>
                <a:gd name="T65" fmla="*/ 20 h 132"/>
                <a:gd name="T66" fmla="*/ 122 w 132"/>
                <a:gd name="T67" fmla="*/ 30 h 132"/>
                <a:gd name="T68" fmla="*/ 128 w 132"/>
                <a:gd name="T69" fmla="*/ 40 h 132"/>
                <a:gd name="T70" fmla="*/ 132 w 132"/>
                <a:gd name="T71" fmla="*/ 54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80"/>
                  </a:lnTo>
                  <a:lnTo>
                    <a:pt x="128" y="92"/>
                  </a:lnTo>
                  <a:lnTo>
                    <a:pt x="122" y="104"/>
                  </a:lnTo>
                  <a:lnTo>
                    <a:pt x="114" y="114"/>
                  </a:lnTo>
                  <a:lnTo>
                    <a:pt x="104" y="122"/>
                  </a:lnTo>
                  <a:lnTo>
                    <a:pt x="92" y="128"/>
                  </a:lnTo>
                  <a:lnTo>
                    <a:pt x="80" y="132"/>
                  </a:lnTo>
                  <a:lnTo>
                    <a:pt x="66" y="132"/>
                  </a:lnTo>
                  <a:lnTo>
                    <a:pt x="66" y="132"/>
                  </a:lnTo>
                  <a:lnTo>
                    <a:pt x="54" y="132"/>
                  </a:lnTo>
                  <a:lnTo>
                    <a:pt x="42" y="128"/>
                  </a:lnTo>
                  <a:lnTo>
                    <a:pt x="30" y="122"/>
                  </a:lnTo>
                  <a:lnTo>
                    <a:pt x="20" y="114"/>
                  </a:lnTo>
                  <a:lnTo>
                    <a:pt x="12" y="104"/>
                  </a:lnTo>
                  <a:lnTo>
                    <a:pt x="6" y="92"/>
                  </a:lnTo>
                  <a:lnTo>
                    <a:pt x="2" y="80"/>
                  </a:lnTo>
                  <a:lnTo>
                    <a:pt x="0" y="66"/>
                  </a:lnTo>
                  <a:lnTo>
                    <a:pt x="0" y="66"/>
                  </a:lnTo>
                  <a:lnTo>
                    <a:pt x="2" y="54"/>
                  </a:lnTo>
                  <a:lnTo>
                    <a:pt x="6" y="40"/>
                  </a:lnTo>
                  <a:lnTo>
                    <a:pt x="12" y="30"/>
                  </a:lnTo>
                  <a:lnTo>
                    <a:pt x="20" y="20"/>
                  </a:lnTo>
                  <a:lnTo>
                    <a:pt x="30" y="12"/>
                  </a:lnTo>
                  <a:lnTo>
                    <a:pt x="42" y="6"/>
                  </a:lnTo>
                  <a:lnTo>
                    <a:pt x="54" y="2"/>
                  </a:lnTo>
                  <a:lnTo>
                    <a:pt x="66" y="0"/>
                  </a:lnTo>
                  <a:lnTo>
                    <a:pt x="66" y="0"/>
                  </a:lnTo>
                  <a:lnTo>
                    <a:pt x="80" y="2"/>
                  </a:lnTo>
                  <a:lnTo>
                    <a:pt x="92" y="6"/>
                  </a:lnTo>
                  <a:lnTo>
                    <a:pt x="104" y="12"/>
                  </a:lnTo>
                  <a:lnTo>
                    <a:pt x="114" y="20"/>
                  </a:lnTo>
                  <a:lnTo>
                    <a:pt x="122" y="30"/>
                  </a:lnTo>
                  <a:lnTo>
                    <a:pt x="128" y="40"/>
                  </a:lnTo>
                  <a:lnTo>
                    <a:pt x="132" y="54"/>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28" name="グループ化 1627"/>
          <p:cNvGrpSpPr/>
          <p:nvPr/>
        </p:nvGrpSpPr>
        <p:grpSpPr>
          <a:xfrm>
            <a:off x="2817778" y="3342312"/>
            <a:ext cx="326195" cy="203061"/>
            <a:chOff x="5405438" y="3340100"/>
            <a:chExt cx="479425" cy="298450"/>
          </a:xfrm>
        </p:grpSpPr>
        <p:sp>
          <p:nvSpPr>
            <p:cNvPr id="1629" name="Freeform 428"/>
            <p:cNvSpPr>
              <a:spLocks/>
            </p:cNvSpPr>
            <p:nvPr/>
          </p:nvSpPr>
          <p:spPr bwMode="auto">
            <a:xfrm>
              <a:off x="5522913" y="3457575"/>
              <a:ext cx="361950" cy="180975"/>
            </a:xfrm>
            <a:custGeom>
              <a:avLst/>
              <a:gdLst>
                <a:gd name="T0" fmla="*/ 182 w 228"/>
                <a:gd name="T1" fmla="*/ 0 h 114"/>
                <a:gd name="T2" fmla="*/ 46 w 228"/>
                <a:gd name="T3" fmla="*/ 0 h 114"/>
                <a:gd name="T4" fmla="*/ 0 w 228"/>
                <a:gd name="T5" fmla="*/ 0 h 114"/>
                <a:gd name="T6" fmla="*/ 0 w 228"/>
                <a:gd name="T7" fmla="*/ 46 h 114"/>
                <a:gd name="T8" fmla="*/ 0 w 228"/>
                <a:gd name="T9" fmla="*/ 68 h 114"/>
                <a:gd name="T10" fmla="*/ 0 w 228"/>
                <a:gd name="T11" fmla="*/ 114 h 114"/>
                <a:gd name="T12" fmla="*/ 46 w 228"/>
                <a:gd name="T13" fmla="*/ 114 h 114"/>
                <a:gd name="T14" fmla="*/ 182 w 228"/>
                <a:gd name="T15" fmla="*/ 114 h 114"/>
                <a:gd name="T16" fmla="*/ 228 w 228"/>
                <a:gd name="T17" fmla="*/ 114 h 114"/>
                <a:gd name="T18" fmla="*/ 228 w 228"/>
                <a:gd name="T19" fmla="*/ 68 h 114"/>
                <a:gd name="T20" fmla="*/ 228 w 228"/>
                <a:gd name="T21" fmla="*/ 46 h 114"/>
                <a:gd name="T22" fmla="*/ 228 w 228"/>
                <a:gd name="T23" fmla="*/ 0 h 114"/>
                <a:gd name="T24" fmla="*/ 182 w 228"/>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14">
                  <a:moveTo>
                    <a:pt x="182" y="0"/>
                  </a:moveTo>
                  <a:lnTo>
                    <a:pt x="46" y="0"/>
                  </a:lnTo>
                  <a:lnTo>
                    <a:pt x="0" y="0"/>
                  </a:lnTo>
                  <a:lnTo>
                    <a:pt x="0" y="46"/>
                  </a:lnTo>
                  <a:lnTo>
                    <a:pt x="0" y="68"/>
                  </a:lnTo>
                  <a:lnTo>
                    <a:pt x="0" y="114"/>
                  </a:lnTo>
                  <a:lnTo>
                    <a:pt x="46" y="114"/>
                  </a:lnTo>
                  <a:lnTo>
                    <a:pt x="182" y="114"/>
                  </a:lnTo>
                  <a:lnTo>
                    <a:pt x="228" y="114"/>
                  </a:lnTo>
                  <a:lnTo>
                    <a:pt x="228" y="68"/>
                  </a:lnTo>
                  <a:lnTo>
                    <a:pt x="228" y="46"/>
                  </a:lnTo>
                  <a:lnTo>
                    <a:pt x="228" y="0"/>
                  </a:lnTo>
                  <a:lnTo>
                    <a:pt x="1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0" name="Freeform 429"/>
            <p:cNvSpPr>
              <a:spLocks/>
            </p:cNvSpPr>
            <p:nvPr/>
          </p:nvSpPr>
          <p:spPr bwMode="auto">
            <a:xfrm>
              <a:off x="5487988" y="3422650"/>
              <a:ext cx="358775" cy="180975"/>
            </a:xfrm>
            <a:custGeom>
              <a:avLst/>
              <a:gdLst>
                <a:gd name="T0" fmla="*/ 182 w 226"/>
                <a:gd name="T1" fmla="*/ 0 h 114"/>
                <a:gd name="T2" fmla="*/ 46 w 226"/>
                <a:gd name="T3" fmla="*/ 0 h 114"/>
                <a:gd name="T4" fmla="*/ 0 w 226"/>
                <a:gd name="T5" fmla="*/ 0 h 114"/>
                <a:gd name="T6" fmla="*/ 0 w 226"/>
                <a:gd name="T7" fmla="*/ 46 h 114"/>
                <a:gd name="T8" fmla="*/ 0 w 226"/>
                <a:gd name="T9" fmla="*/ 68 h 114"/>
                <a:gd name="T10" fmla="*/ 0 w 226"/>
                <a:gd name="T11" fmla="*/ 114 h 114"/>
                <a:gd name="T12" fmla="*/ 46 w 226"/>
                <a:gd name="T13" fmla="*/ 114 h 114"/>
                <a:gd name="T14" fmla="*/ 182 w 226"/>
                <a:gd name="T15" fmla="*/ 114 h 114"/>
                <a:gd name="T16" fmla="*/ 226 w 226"/>
                <a:gd name="T17" fmla="*/ 114 h 114"/>
                <a:gd name="T18" fmla="*/ 226 w 226"/>
                <a:gd name="T19" fmla="*/ 68 h 114"/>
                <a:gd name="T20" fmla="*/ 226 w 226"/>
                <a:gd name="T21" fmla="*/ 46 h 114"/>
                <a:gd name="T22" fmla="*/ 226 w 226"/>
                <a:gd name="T23" fmla="*/ 0 h 114"/>
                <a:gd name="T24" fmla="*/ 182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2" y="0"/>
                  </a:moveTo>
                  <a:lnTo>
                    <a:pt x="46" y="0"/>
                  </a:lnTo>
                  <a:lnTo>
                    <a:pt x="0" y="0"/>
                  </a:lnTo>
                  <a:lnTo>
                    <a:pt x="0" y="46"/>
                  </a:lnTo>
                  <a:lnTo>
                    <a:pt x="0" y="68"/>
                  </a:lnTo>
                  <a:lnTo>
                    <a:pt x="0" y="114"/>
                  </a:lnTo>
                  <a:lnTo>
                    <a:pt x="46" y="114"/>
                  </a:lnTo>
                  <a:lnTo>
                    <a:pt x="182" y="114"/>
                  </a:lnTo>
                  <a:lnTo>
                    <a:pt x="226" y="114"/>
                  </a:lnTo>
                  <a:lnTo>
                    <a:pt x="226" y="68"/>
                  </a:lnTo>
                  <a:lnTo>
                    <a:pt x="226" y="46"/>
                  </a:lnTo>
                  <a:lnTo>
                    <a:pt x="226" y="0"/>
                  </a:lnTo>
                  <a:lnTo>
                    <a:pt x="1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1" name="Freeform 430"/>
            <p:cNvSpPr>
              <a:spLocks/>
            </p:cNvSpPr>
            <p:nvPr/>
          </p:nvSpPr>
          <p:spPr bwMode="auto">
            <a:xfrm>
              <a:off x="5465763" y="3400425"/>
              <a:ext cx="358775" cy="177800"/>
            </a:xfrm>
            <a:custGeom>
              <a:avLst/>
              <a:gdLst>
                <a:gd name="T0" fmla="*/ 180 w 226"/>
                <a:gd name="T1" fmla="*/ 0 h 112"/>
                <a:gd name="T2" fmla="*/ 46 w 226"/>
                <a:gd name="T3" fmla="*/ 0 h 112"/>
                <a:gd name="T4" fmla="*/ 0 w 226"/>
                <a:gd name="T5" fmla="*/ 0 h 112"/>
                <a:gd name="T6" fmla="*/ 0 w 226"/>
                <a:gd name="T7" fmla="*/ 44 h 112"/>
                <a:gd name="T8" fmla="*/ 0 w 226"/>
                <a:gd name="T9" fmla="*/ 68 h 112"/>
                <a:gd name="T10" fmla="*/ 0 w 226"/>
                <a:gd name="T11" fmla="*/ 112 h 112"/>
                <a:gd name="T12" fmla="*/ 46 w 226"/>
                <a:gd name="T13" fmla="*/ 112 h 112"/>
                <a:gd name="T14" fmla="*/ 180 w 226"/>
                <a:gd name="T15" fmla="*/ 112 h 112"/>
                <a:gd name="T16" fmla="*/ 226 w 226"/>
                <a:gd name="T17" fmla="*/ 112 h 112"/>
                <a:gd name="T18" fmla="*/ 226 w 226"/>
                <a:gd name="T19" fmla="*/ 68 h 112"/>
                <a:gd name="T20" fmla="*/ 226 w 226"/>
                <a:gd name="T21" fmla="*/ 44 h 112"/>
                <a:gd name="T22" fmla="*/ 226 w 226"/>
                <a:gd name="T23" fmla="*/ 0 h 112"/>
                <a:gd name="T24" fmla="*/ 180 w 226"/>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2">
                  <a:moveTo>
                    <a:pt x="180" y="0"/>
                  </a:moveTo>
                  <a:lnTo>
                    <a:pt x="46" y="0"/>
                  </a:lnTo>
                  <a:lnTo>
                    <a:pt x="0" y="0"/>
                  </a:lnTo>
                  <a:lnTo>
                    <a:pt x="0" y="44"/>
                  </a:lnTo>
                  <a:lnTo>
                    <a:pt x="0" y="68"/>
                  </a:lnTo>
                  <a:lnTo>
                    <a:pt x="0" y="112"/>
                  </a:lnTo>
                  <a:lnTo>
                    <a:pt x="46" y="112"/>
                  </a:lnTo>
                  <a:lnTo>
                    <a:pt x="180" y="112"/>
                  </a:lnTo>
                  <a:lnTo>
                    <a:pt x="226" y="112"/>
                  </a:lnTo>
                  <a:lnTo>
                    <a:pt x="226" y="68"/>
                  </a:lnTo>
                  <a:lnTo>
                    <a:pt x="226" y="44"/>
                  </a:lnTo>
                  <a:lnTo>
                    <a:pt x="226"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2" name="Freeform 431"/>
            <p:cNvSpPr>
              <a:spLocks/>
            </p:cNvSpPr>
            <p:nvPr/>
          </p:nvSpPr>
          <p:spPr bwMode="auto">
            <a:xfrm>
              <a:off x="5430838" y="3362325"/>
              <a:ext cx="358775" cy="180975"/>
            </a:xfrm>
            <a:custGeom>
              <a:avLst/>
              <a:gdLst>
                <a:gd name="T0" fmla="*/ 180 w 226"/>
                <a:gd name="T1" fmla="*/ 0 h 114"/>
                <a:gd name="T2" fmla="*/ 44 w 226"/>
                <a:gd name="T3" fmla="*/ 0 h 114"/>
                <a:gd name="T4" fmla="*/ 0 w 226"/>
                <a:gd name="T5" fmla="*/ 0 h 114"/>
                <a:gd name="T6" fmla="*/ 0 w 226"/>
                <a:gd name="T7" fmla="*/ 46 h 114"/>
                <a:gd name="T8" fmla="*/ 0 w 226"/>
                <a:gd name="T9" fmla="*/ 68 h 114"/>
                <a:gd name="T10" fmla="*/ 0 w 226"/>
                <a:gd name="T11" fmla="*/ 114 h 114"/>
                <a:gd name="T12" fmla="*/ 44 w 226"/>
                <a:gd name="T13" fmla="*/ 114 h 114"/>
                <a:gd name="T14" fmla="*/ 180 w 226"/>
                <a:gd name="T15" fmla="*/ 114 h 114"/>
                <a:gd name="T16" fmla="*/ 226 w 226"/>
                <a:gd name="T17" fmla="*/ 114 h 114"/>
                <a:gd name="T18" fmla="*/ 226 w 226"/>
                <a:gd name="T19" fmla="*/ 68 h 114"/>
                <a:gd name="T20" fmla="*/ 226 w 226"/>
                <a:gd name="T21" fmla="*/ 46 h 114"/>
                <a:gd name="T22" fmla="*/ 226 w 226"/>
                <a:gd name="T23" fmla="*/ 0 h 114"/>
                <a:gd name="T24" fmla="*/ 180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0" y="0"/>
                  </a:moveTo>
                  <a:lnTo>
                    <a:pt x="44" y="0"/>
                  </a:lnTo>
                  <a:lnTo>
                    <a:pt x="0" y="0"/>
                  </a:lnTo>
                  <a:lnTo>
                    <a:pt x="0" y="46"/>
                  </a:lnTo>
                  <a:lnTo>
                    <a:pt x="0" y="68"/>
                  </a:lnTo>
                  <a:lnTo>
                    <a:pt x="0" y="114"/>
                  </a:lnTo>
                  <a:lnTo>
                    <a:pt x="44" y="114"/>
                  </a:lnTo>
                  <a:lnTo>
                    <a:pt x="180" y="114"/>
                  </a:lnTo>
                  <a:lnTo>
                    <a:pt x="226" y="114"/>
                  </a:lnTo>
                  <a:lnTo>
                    <a:pt x="226" y="68"/>
                  </a:lnTo>
                  <a:lnTo>
                    <a:pt x="226" y="46"/>
                  </a:lnTo>
                  <a:lnTo>
                    <a:pt x="226"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3" name="Rectangle 432"/>
            <p:cNvSpPr>
              <a:spLocks noChangeArrowheads="1"/>
            </p:cNvSpPr>
            <p:nvPr/>
          </p:nvSpPr>
          <p:spPr bwMode="auto">
            <a:xfrm>
              <a:off x="5405438" y="3340100"/>
              <a:ext cx="36195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4" name="Rectangle 433"/>
            <p:cNvSpPr>
              <a:spLocks noChangeArrowheads="1"/>
            </p:cNvSpPr>
            <p:nvPr/>
          </p:nvSpPr>
          <p:spPr bwMode="auto">
            <a:xfrm>
              <a:off x="5430838" y="3365500"/>
              <a:ext cx="311150" cy="130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5" name="Freeform 434"/>
            <p:cNvSpPr>
              <a:spLocks/>
            </p:cNvSpPr>
            <p:nvPr/>
          </p:nvSpPr>
          <p:spPr bwMode="auto">
            <a:xfrm>
              <a:off x="5405438" y="3340100"/>
              <a:ext cx="73025" cy="73025"/>
            </a:xfrm>
            <a:custGeom>
              <a:avLst/>
              <a:gdLst>
                <a:gd name="T0" fmla="*/ 46 w 46"/>
                <a:gd name="T1" fmla="*/ 0 h 46"/>
                <a:gd name="T2" fmla="*/ 46 w 46"/>
                <a:gd name="T3" fmla="*/ 0 h 46"/>
                <a:gd name="T4" fmla="*/ 46 w 46"/>
                <a:gd name="T5" fmla="*/ 10 h 46"/>
                <a:gd name="T6" fmla="*/ 42 w 46"/>
                <a:gd name="T7" fmla="*/ 18 h 46"/>
                <a:gd name="T8" fmla="*/ 38 w 46"/>
                <a:gd name="T9" fmla="*/ 26 h 46"/>
                <a:gd name="T10" fmla="*/ 32 w 46"/>
                <a:gd name="T11" fmla="*/ 32 h 46"/>
                <a:gd name="T12" fmla="*/ 26 w 46"/>
                <a:gd name="T13" fmla="*/ 38 h 46"/>
                <a:gd name="T14" fmla="*/ 18 w 46"/>
                <a:gd name="T15" fmla="*/ 42 h 46"/>
                <a:gd name="T16" fmla="*/ 10 w 46"/>
                <a:gd name="T17" fmla="*/ 44 h 46"/>
                <a:gd name="T18" fmla="*/ 0 w 46"/>
                <a:gd name="T19" fmla="*/ 46 h 46"/>
                <a:gd name="T20" fmla="*/ 0 w 46"/>
                <a:gd name="T21" fmla="*/ 0 h 46"/>
                <a:gd name="T22" fmla="*/ 46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0"/>
                  </a:moveTo>
                  <a:lnTo>
                    <a:pt x="46" y="0"/>
                  </a:lnTo>
                  <a:lnTo>
                    <a:pt x="46" y="10"/>
                  </a:lnTo>
                  <a:lnTo>
                    <a:pt x="42" y="18"/>
                  </a:lnTo>
                  <a:lnTo>
                    <a:pt x="38" y="26"/>
                  </a:lnTo>
                  <a:lnTo>
                    <a:pt x="32" y="32"/>
                  </a:lnTo>
                  <a:lnTo>
                    <a:pt x="26" y="38"/>
                  </a:lnTo>
                  <a:lnTo>
                    <a:pt x="18" y="42"/>
                  </a:lnTo>
                  <a:lnTo>
                    <a:pt x="10" y="44"/>
                  </a:lnTo>
                  <a:lnTo>
                    <a:pt x="0" y="46"/>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6" name="Freeform 435"/>
            <p:cNvSpPr>
              <a:spLocks/>
            </p:cNvSpPr>
            <p:nvPr/>
          </p:nvSpPr>
          <p:spPr bwMode="auto">
            <a:xfrm>
              <a:off x="5694363" y="3340100"/>
              <a:ext cx="73025" cy="73025"/>
            </a:xfrm>
            <a:custGeom>
              <a:avLst/>
              <a:gdLst>
                <a:gd name="T0" fmla="*/ 0 w 46"/>
                <a:gd name="T1" fmla="*/ 0 h 46"/>
                <a:gd name="T2" fmla="*/ 0 w 46"/>
                <a:gd name="T3" fmla="*/ 0 h 46"/>
                <a:gd name="T4" fmla="*/ 0 w 46"/>
                <a:gd name="T5" fmla="*/ 10 h 46"/>
                <a:gd name="T6" fmla="*/ 4 w 46"/>
                <a:gd name="T7" fmla="*/ 18 h 46"/>
                <a:gd name="T8" fmla="*/ 8 w 46"/>
                <a:gd name="T9" fmla="*/ 26 h 46"/>
                <a:gd name="T10" fmla="*/ 14 w 46"/>
                <a:gd name="T11" fmla="*/ 32 h 46"/>
                <a:gd name="T12" fmla="*/ 20 w 46"/>
                <a:gd name="T13" fmla="*/ 38 h 46"/>
                <a:gd name="T14" fmla="*/ 28 w 46"/>
                <a:gd name="T15" fmla="*/ 42 h 46"/>
                <a:gd name="T16" fmla="*/ 36 w 46"/>
                <a:gd name="T17" fmla="*/ 44 h 46"/>
                <a:gd name="T18" fmla="*/ 46 w 46"/>
                <a:gd name="T19" fmla="*/ 46 h 46"/>
                <a:gd name="T20" fmla="*/ 46 w 46"/>
                <a:gd name="T21" fmla="*/ 0 h 46"/>
                <a:gd name="T22" fmla="*/ 0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0"/>
                  </a:moveTo>
                  <a:lnTo>
                    <a:pt x="0" y="0"/>
                  </a:lnTo>
                  <a:lnTo>
                    <a:pt x="0" y="10"/>
                  </a:lnTo>
                  <a:lnTo>
                    <a:pt x="4" y="18"/>
                  </a:lnTo>
                  <a:lnTo>
                    <a:pt x="8" y="26"/>
                  </a:lnTo>
                  <a:lnTo>
                    <a:pt x="14" y="32"/>
                  </a:lnTo>
                  <a:lnTo>
                    <a:pt x="20" y="38"/>
                  </a:lnTo>
                  <a:lnTo>
                    <a:pt x="28" y="42"/>
                  </a:lnTo>
                  <a:lnTo>
                    <a:pt x="36" y="44"/>
                  </a:lnTo>
                  <a:lnTo>
                    <a:pt x="46" y="46"/>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7" name="Freeform 436"/>
            <p:cNvSpPr>
              <a:spLocks/>
            </p:cNvSpPr>
            <p:nvPr/>
          </p:nvSpPr>
          <p:spPr bwMode="auto">
            <a:xfrm>
              <a:off x="5405438" y="3448050"/>
              <a:ext cx="73025" cy="73025"/>
            </a:xfrm>
            <a:custGeom>
              <a:avLst/>
              <a:gdLst>
                <a:gd name="T0" fmla="*/ 46 w 46"/>
                <a:gd name="T1" fmla="*/ 46 h 46"/>
                <a:gd name="T2" fmla="*/ 46 w 46"/>
                <a:gd name="T3" fmla="*/ 46 h 46"/>
                <a:gd name="T4" fmla="*/ 46 w 46"/>
                <a:gd name="T5" fmla="*/ 36 h 46"/>
                <a:gd name="T6" fmla="*/ 42 w 46"/>
                <a:gd name="T7" fmla="*/ 28 h 46"/>
                <a:gd name="T8" fmla="*/ 38 w 46"/>
                <a:gd name="T9" fmla="*/ 20 h 46"/>
                <a:gd name="T10" fmla="*/ 32 w 46"/>
                <a:gd name="T11" fmla="*/ 14 h 46"/>
                <a:gd name="T12" fmla="*/ 26 w 46"/>
                <a:gd name="T13" fmla="*/ 8 h 46"/>
                <a:gd name="T14" fmla="*/ 18 w 46"/>
                <a:gd name="T15" fmla="*/ 4 h 46"/>
                <a:gd name="T16" fmla="*/ 10 w 46"/>
                <a:gd name="T17" fmla="*/ 0 h 46"/>
                <a:gd name="T18" fmla="*/ 0 w 46"/>
                <a:gd name="T19" fmla="*/ 0 h 46"/>
                <a:gd name="T20" fmla="*/ 0 w 46"/>
                <a:gd name="T21" fmla="*/ 46 h 46"/>
                <a:gd name="T22" fmla="*/ 46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46"/>
                  </a:moveTo>
                  <a:lnTo>
                    <a:pt x="46" y="46"/>
                  </a:lnTo>
                  <a:lnTo>
                    <a:pt x="46" y="36"/>
                  </a:lnTo>
                  <a:lnTo>
                    <a:pt x="42" y="28"/>
                  </a:lnTo>
                  <a:lnTo>
                    <a:pt x="38" y="20"/>
                  </a:lnTo>
                  <a:lnTo>
                    <a:pt x="32" y="14"/>
                  </a:lnTo>
                  <a:lnTo>
                    <a:pt x="26" y="8"/>
                  </a:lnTo>
                  <a:lnTo>
                    <a:pt x="18" y="4"/>
                  </a:lnTo>
                  <a:lnTo>
                    <a:pt x="10" y="0"/>
                  </a:lnTo>
                  <a:lnTo>
                    <a:pt x="0" y="0"/>
                  </a:lnTo>
                  <a:lnTo>
                    <a:pt x="0" y="46"/>
                  </a:lnTo>
                  <a:lnTo>
                    <a:pt x="46"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8" name="Freeform 437"/>
            <p:cNvSpPr>
              <a:spLocks/>
            </p:cNvSpPr>
            <p:nvPr/>
          </p:nvSpPr>
          <p:spPr bwMode="auto">
            <a:xfrm>
              <a:off x="5694363" y="3448050"/>
              <a:ext cx="73025" cy="73025"/>
            </a:xfrm>
            <a:custGeom>
              <a:avLst/>
              <a:gdLst>
                <a:gd name="T0" fmla="*/ 0 w 46"/>
                <a:gd name="T1" fmla="*/ 46 h 46"/>
                <a:gd name="T2" fmla="*/ 0 w 46"/>
                <a:gd name="T3" fmla="*/ 46 h 46"/>
                <a:gd name="T4" fmla="*/ 0 w 46"/>
                <a:gd name="T5" fmla="*/ 36 h 46"/>
                <a:gd name="T6" fmla="*/ 4 w 46"/>
                <a:gd name="T7" fmla="*/ 28 h 46"/>
                <a:gd name="T8" fmla="*/ 8 w 46"/>
                <a:gd name="T9" fmla="*/ 20 h 46"/>
                <a:gd name="T10" fmla="*/ 14 w 46"/>
                <a:gd name="T11" fmla="*/ 14 h 46"/>
                <a:gd name="T12" fmla="*/ 20 w 46"/>
                <a:gd name="T13" fmla="*/ 8 h 46"/>
                <a:gd name="T14" fmla="*/ 28 w 46"/>
                <a:gd name="T15" fmla="*/ 4 h 46"/>
                <a:gd name="T16" fmla="*/ 36 w 46"/>
                <a:gd name="T17" fmla="*/ 0 h 46"/>
                <a:gd name="T18" fmla="*/ 46 w 46"/>
                <a:gd name="T19" fmla="*/ 0 h 46"/>
                <a:gd name="T20" fmla="*/ 46 w 46"/>
                <a:gd name="T21" fmla="*/ 46 h 46"/>
                <a:gd name="T22" fmla="*/ 0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46"/>
                  </a:moveTo>
                  <a:lnTo>
                    <a:pt x="0" y="46"/>
                  </a:lnTo>
                  <a:lnTo>
                    <a:pt x="0" y="36"/>
                  </a:lnTo>
                  <a:lnTo>
                    <a:pt x="4" y="28"/>
                  </a:lnTo>
                  <a:lnTo>
                    <a:pt x="8" y="20"/>
                  </a:lnTo>
                  <a:lnTo>
                    <a:pt x="14" y="14"/>
                  </a:lnTo>
                  <a:lnTo>
                    <a:pt x="20" y="8"/>
                  </a:lnTo>
                  <a:lnTo>
                    <a:pt x="28" y="4"/>
                  </a:lnTo>
                  <a:lnTo>
                    <a:pt x="36" y="0"/>
                  </a:lnTo>
                  <a:lnTo>
                    <a:pt x="46" y="0"/>
                  </a:lnTo>
                  <a:lnTo>
                    <a:pt x="46" y="46"/>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9" name="Freeform 438"/>
            <p:cNvSpPr>
              <a:spLocks/>
            </p:cNvSpPr>
            <p:nvPr/>
          </p:nvSpPr>
          <p:spPr bwMode="auto">
            <a:xfrm>
              <a:off x="5526088" y="3340100"/>
              <a:ext cx="120650" cy="180975"/>
            </a:xfrm>
            <a:custGeom>
              <a:avLst/>
              <a:gdLst>
                <a:gd name="T0" fmla="*/ 76 w 76"/>
                <a:gd name="T1" fmla="*/ 56 h 114"/>
                <a:gd name="T2" fmla="*/ 76 w 76"/>
                <a:gd name="T3" fmla="*/ 56 h 114"/>
                <a:gd name="T4" fmla="*/ 74 w 76"/>
                <a:gd name="T5" fmla="*/ 68 h 114"/>
                <a:gd name="T6" fmla="*/ 72 w 76"/>
                <a:gd name="T7" fmla="*/ 78 h 114"/>
                <a:gd name="T8" fmla="*/ 70 w 76"/>
                <a:gd name="T9" fmla="*/ 88 h 114"/>
                <a:gd name="T10" fmla="*/ 64 w 76"/>
                <a:gd name="T11" fmla="*/ 96 h 114"/>
                <a:gd name="T12" fmla="*/ 58 w 76"/>
                <a:gd name="T13" fmla="*/ 104 h 114"/>
                <a:gd name="T14" fmla="*/ 52 w 76"/>
                <a:gd name="T15" fmla="*/ 108 h 114"/>
                <a:gd name="T16" fmla="*/ 46 w 76"/>
                <a:gd name="T17" fmla="*/ 112 h 114"/>
                <a:gd name="T18" fmla="*/ 38 w 76"/>
                <a:gd name="T19" fmla="*/ 114 h 114"/>
                <a:gd name="T20" fmla="*/ 38 w 76"/>
                <a:gd name="T21" fmla="*/ 114 h 114"/>
                <a:gd name="T22" fmla="*/ 30 w 76"/>
                <a:gd name="T23" fmla="*/ 112 h 114"/>
                <a:gd name="T24" fmla="*/ 24 w 76"/>
                <a:gd name="T25" fmla="*/ 108 h 114"/>
                <a:gd name="T26" fmla="*/ 16 w 76"/>
                <a:gd name="T27" fmla="*/ 104 h 114"/>
                <a:gd name="T28" fmla="*/ 12 w 76"/>
                <a:gd name="T29" fmla="*/ 96 h 114"/>
                <a:gd name="T30" fmla="*/ 6 w 76"/>
                <a:gd name="T31" fmla="*/ 88 h 114"/>
                <a:gd name="T32" fmla="*/ 4 w 76"/>
                <a:gd name="T33" fmla="*/ 78 h 114"/>
                <a:gd name="T34" fmla="*/ 0 w 76"/>
                <a:gd name="T35" fmla="*/ 68 h 114"/>
                <a:gd name="T36" fmla="*/ 0 w 76"/>
                <a:gd name="T37" fmla="*/ 56 h 114"/>
                <a:gd name="T38" fmla="*/ 0 w 76"/>
                <a:gd name="T39" fmla="*/ 56 h 114"/>
                <a:gd name="T40" fmla="*/ 0 w 76"/>
                <a:gd name="T41" fmla="*/ 46 h 114"/>
                <a:gd name="T42" fmla="*/ 4 w 76"/>
                <a:gd name="T43" fmla="*/ 34 h 114"/>
                <a:gd name="T44" fmla="*/ 6 w 76"/>
                <a:gd name="T45" fmla="*/ 24 h 114"/>
                <a:gd name="T46" fmla="*/ 12 w 76"/>
                <a:gd name="T47" fmla="*/ 16 h 114"/>
                <a:gd name="T48" fmla="*/ 16 w 76"/>
                <a:gd name="T49" fmla="*/ 10 h 114"/>
                <a:gd name="T50" fmla="*/ 24 w 76"/>
                <a:gd name="T51" fmla="*/ 4 h 114"/>
                <a:gd name="T52" fmla="*/ 30 w 76"/>
                <a:gd name="T53" fmla="*/ 2 h 114"/>
                <a:gd name="T54" fmla="*/ 38 w 76"/>
                <a:gd name="T55" fmla="*/ 0 h 114"/>
                <a:gd name="T56" fmla="*/ 38 w 76"/>
                <a:gd name="T57" fmla="*/ 0 h 114"/>
                <a:gd name="T58" fmla="*/ 46 w 76"/>
                <a:gd name="T59" fmla="*/ 2 h 114"/>
                <a:gd name="T60" fmla="*/ 52 w 76"/>
                <a:gd name="T61" fmla="*/ 4 h 114"/>
                <a:gd name="T62" fmla="*/ 58 w 76"/>
                <a:gd name="T63" fmla="*/ 10 h 114"/>
                <a:gd name="T64" fmla="*/ 64 w 76"/>
                <a:gd name="T65" fmla="*/ 16 h 114"/>
                <a:gd name="T66" fmla="*/ 70 w 76"/>
                <a:gd name="T67" fmla="*/ 24 h 114"/>
                <a:gd name="T68" fmla="*/ 72 w 76"/>
                <a:gd name="T69" fmla="*/ 34 h 114"/>
                <a:gd name="T70" fmla="*/ 74 w 76"/>
                <a:gd name="T71" fmla="*/ 46 h 114"/>
                <a:gd name="T72" fmla="*/ 76 w 76"/>
                <a:gd name="T73" fmla="*/ 56 h 114"/>
                <a:gd name="T74" fmla="*/ 76 w 76"/>
                <a:gd name="T75"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114">
                  <a:moveTo>
                    <a:pt x="76" y="56"/>
                  </a:moveTo>
                  <a:lnTo>
                    <a:pt x="76" y="56"/>
                  </a:lnTo>
                  <a:lnTo>
                    <a:pt x="74" y="68"/>
                  </a:lnTo>
                  <a:lnTo>
                    <a:pt x="72" y="78"/>
                  </a:lnTo>
                  <a:lnTo>
                    <a:pt x="70" y="88"/>
                  </a:lnTo>
                  <a:lnTo>
                    <a:pt x="64" y="96"/>
                  </a:lnTo>
                  <a:lnTo>
                    <a:pt x="58" y="104"/>
                  </a:lnTo>
                  <a:lnTo>
                    <a:pt x="52" y="108"/>
                  </a:lnTo>
                  <a:lnTo>
                    <a:pt x="46" y="112"/>
                  </a:lnTo>
                  <a:lnTo>
                    <a:pt x="38" y="114"/>
                  </a:lnTo>
                  <a:lnTo>
                    <a:pt x="38" y="114"/>
                  </a:lnTo>
                  <a:lnTo>
                    <a:pt x="30" y="112"/>
                  </a:lnTo>
                  <a:lnTo>
                    <a:pt x="24" y="108"/>
                  </a:lnTo>
                  <a:lnTo>
                    <a:pt x="16" y="104"/>
                  </a:lnTo>
                  <a:lnTo>
                    <a:pt x="12" y="96"/>
                  </a:lnTo>
                  <a:lnTo>
                    <a:pt x="6" y="88"/>
                  </a:lnTo>
                  <a:lnTo>
                    <a:pt x="4" y="78"/>
                  </a:lnTo>
                  <a:lnTo>
                    <a:pt x="0" y="68"/>
                  </a:lnTo>
                  <a:lnTo>
                    <a:pt x="0" y="56"/>
                  </a:lnTo>
                  <a:lnTo>
                    <a:pt x="0" y="56"/>
                  </a:lnTo>
                  <a:lnTo>
                    <a:pt x="0" y="46"/>
                  </a:lnTo>
                  <a:lnTo>
                    <a:pt x="4" y="34"/>
                  </a:lnTo>
                  <a:lnTo>
                    <a:pt x="6" y="24"/>
                  </a:lnTo>
                  <a:lnTo>
                    <a:pt x="12" y="16"/>
                  </a:lnTo>
                  <a:lnTo>
                    <a:pt x="16" y="10"/>
                  </a:lnTo>
                  <a:lnTo>
                    <a:pt x="24" y="4"/>
                  </a:lnTo>
                  <a:lnTo>
                    <a:pt x="30" y="2"/>
                  </a:lnTo>
                  <a:lnTo>
                    <a:pt x="38" y="0"/>
                  </a:lnTo>
                  <a:lnTo>
                    <a:pt x="38" y="0"/>
                  </a:lnTo>
                  <a:lnTo>
                    <a:pt x="46" y="2"/>
                  </a:lnTo>
                  <a:lnTo>
                    <a:pt x="52" y="4"/>
                  </a:lnTo>
                  <a:lnTo>
                    <a:pt x="58" y="10"/>
                  </a:lnTo>
                  <a:lnTo>
                    <a:pt x="64" y="16"/>
                  </a:lnTo>
                  <a:lnTo>
                    <a:pt x="70" y="24"/>
                  </a:lnTo>
                  <a:lnTo>
                    <a:pt x="72" y="34"/>
                  </a:lnTo>
                  <a:lnTo>
                    <a:pt x="74" y="46"/>
                  </a:lnTo>
                  <a:lnTo>
                    <a:pt x="76" y="56"/>
                  </a:lnTo>
                  <a:lnTo>
                    <a:pt x="7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0" name="Freeform 439"/>
            <p:cNvSpPr>
              <a:spLocks/>
            </p:cNvSpPr>
            <p:nvPr/>
          </p:nvSpPr>
          <p:spPr bwMode="auto">
            <a:xfrm>
              <a:off x="5557838" y="3378200"/>
              <a:ext cx="57150" cy="57150"/>
            </a:xfrm>
            <a:custGeom>
              <a:avLst/>
              <a:gdLst>
                <a:gd name="T0" fmla="*/ 18 w 36"/>
                <a:gd name="T1" fmla="*/ 36 h 36"/>
                <a:gd name="T2" fmla="*/ 18 w 36"/>
                <a:gd name="T3" fmla="*/ 36 h 36"/>
                <a:gd name="T4" fmla="*/ 24 w 36"/>
                <a:gd name="T5" fmla="*/ 34 h 36"/>
                <a:gd name="T6" fmla="*/ 30 w 36"/>
                <a:gd name="T7" fmla="*/ 30 h 36"/>
                <a:gd name="T8" fmla="*/ 34 w 36"/>
                <a:gd name="T9" fmla="*/ 26 h 36"/>
                <a:gd name="T10" fmla="*/ 36 w 36"/>
                <a:gd name="T11" fmla="*/ 18 h 36"/>
                <a:gd name="T12" fmla="*/ 36 w 36"/>
                <a:gd name="T13" fmla="*/ 18 h 36"/>
                <a:gd name="T14" fmla="*/ 34 w 36"/>
                <a:gd name="T15" fmla="*/ 12 h 36"/>
                <a:gd name="T16" fmla="*/ 30 w 36"/>
                <a:gd name="T17" fmla="*/ 6 h 36"/>
                <a:gd name="T18" fmla="*/ 24 w 36"/>
                <a:gd name="T19" fmla="*/ 2 h 36"/>
                <a:gd name="T20" fmla="*/ 18 w 36"/>
                <a:gd name="T21" fmla="*/ 0 h 36"/>
                <a:gd name="T22" fmla="*/ 18 w 36"/>
                <a:gd name="T23" fmla="*/ 0 h 36"/>
                <a:gd name="T24" fmla="*/ 12 w 36"/>
                <a:gd name="T25" fmla="*/ 2 h 36"/>
                <a:gd name="T26" fmla="*/ 6 w 36"/>
                <a:gd name="T27" fmla="*/ 6 h 36"/>
                <a:gd name="T28" fmla="*/ 2 w 36"/>
                <a:gd name="T29" fmla="*/ 12 h 36"/>
                <a:gd name="T30" fmla="*/ 0 w 36"/>
                <a:gd name="T31" fmla="*/ 18 h 36"/>
                <a:gd name="T32" fmla="*/ 0 w 36"/>
                <a:gd name="T33" fmla="*/ 18 h 36"/>
                <a:gd name="T34" fmla="*/ 2 w 36"/>
                <a:gd name="T35" fmla="*/ 26 h 36"/>
                <a:gd name="T36" fmla="*/ 6 w 36"/>
                <a:gd name="T37" fmla="*/ 30 h 36"/>
                <a:gd name="T38" fmla="*/ 12 w 36"/>
                <a:gd name="T39" fmla="*/ 34 h 36"/>
                <a:gd name="T40" fmla="*/ 18 w 36"/>
                <a:gd name="T41" fmla="*/ 36 h 36"/>
                <a:gd name="T42" fmla="*/ 18 w 36"/>
                <a:gd name="T4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18" y="36"/>
                  </a:moveTo>
                  <a:lnTo>
                    <a:pt x="18" y="36"/>
                  </a:lnTo>
                  <a:lnTo>
                    <a:pt x="24" y="34"/>
                  </a:lnTo>
                  <a:lnTo>
                    <a:pt x="30" y="30"/>
                  </a:lnTo>
                  <a:lnTo>
                    <a:pt x="34" y="26"/>
                  </a:lnTo>
                  <a:lnTo>
                    <a:pt x="36" y="18"/>
                  </a:lnTo>
                  <a:lnTo>
                    <a:pt x="36" y="18"/>
                  </a:lnTo>
                  <a:lnTo>
                    <a:pt x="34" y="12"/>
                  </a:lnTo>
                  <a:lnTo>
                    <a:pt x="30" y="6"/>
                  </a:lnTo>
                  <a:lnTo>
                    <a:pt x="24" y="2"/>
                  </a:lnTo>
                  <a:lnTo>
                    <a:pt x="18" y="0"/>
                  </a:lnTo>
                  <a:lnTo>
                    <a:pt x="18" y="0"/>
                  </a:lnTo>
                  <a:lnTo>
                    <a:pt x="12" y="2"/>
                  </a:lnTo>
                  <a:lnTo>
                    <a:pt x="6" y="6"/>
                  </a:lnTo>
                  <a:lnTo>
                    <a:pt x="2" y="12"/>
                  </a:lnTo>
                  <a:lnTo>
                    <a:pt x="0" y="18"/>
                  </a:lnTo>
                  <a:lnTo>
                    <a:pt x="0" y="18"/>
                  </a:lnTo>
                  <a:lnTo>
                    <a:pt x="2" y="26"/>
                  </a:lnTo>
                  <a:lnTo>
                    <a:pt x="6" y="30"/>
                  </a:lnTo>
                  <a:lnTo>
                    <a:pt x="12" y="34"/>
                  </a:lnTo>
                  <a:lnTo>
                    <a:pt x="18" y="36"/>
                  </a:lnTo>
                  <a:lnTo>
                    <a:pt x="1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1" name="Freeform 440"/>
            <p:cNvSpPr>
              <a:spLocks/>
            </p:cNvSpPr>
            <p:nvPr/>
          </p:nvSpPr>
          <p:spPr bwMode="auto">
            <a:xfrm>
              <a:off x="5554663" y="3435350"/>
              <a:ext cx="63500" cy="44450"/>
            </a:xfrm>
            <a:custGeom>
              <a:avLst/>
              <a:gdLst>
                <a:gd name="T0" fmla="*/ 20 w 40"/>
                <a:gd name="T1" fmla="*/ 0 h 28"/>
                <a:gd name="T2" fmla="*/ 20 w 40"/>
                <a:gd name="T3" fmla="*/ 0 h 28"/>
                <a:gd name="T4" fmla="*/ 14 w 40"/>
                <a:gd name="T5" fmla="*/ 2 h 28"/>
                <a:gd name="T6" fmla="*/ 8 w 40"/>
                <a:gd name="T7" fmla="*/ 8 h 28"/>
                <a:gd name="T8" fmla="*/ 2 w 40"/>
                <a:gd name="T9" fmla="*/ 18 h 28"/>
                <a:gd name="T10" fmla="*/ 0 w 40"/>
                <a:gd name="T11" fmla="*/ 28 h 28"/>
                <a:gd name="T12" fmla="*/ 40 w 40"/>
                <a:gd name="T13" fmla="*/ 28 h 28"/>
                <a:gd name="T14" fmla="*/ 40 w 40"/>
                <a:gd name="T15" fmla="*/ 28 h 28"/>
                <a:gd name="T16" fmla="*/ 38 w 40"/>
                <a:gd name="T17" fmla="*/ 18 h 28"/>
                <a:gd name="T18" fmla="*/ 32 w 40"/>
                <a:gd name="T19" fmla="*/ 8 h 28"/>
                <a:gd name="T20" fmla="*/ 26 w 40"/>
                <a:gd name="T21" fmla="*/ 2 h 28"/>
                <a:gd name="T22" fmla="*/ 20 w 40"/>
                <a:gd name="T23" fmla="*/ 0 h 28"/>
                <a:gd name="T24" fmla="*/ 20 w 40"/>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20" y="0"/>
                  </a:moveTo>
                  <a:lnTo>
                    <a:pt x="20" y="0"/>
                  </a:lnTo>
                  <a:lnTo>
                    <a:pt x="14" y="2"/>
                  </a:lnTo>
                  <a:lnTo>
                    <a:pt x="8" y="8"/>
                  </a:lnTo>
                  <a:lnTo>
                    <a:pt x="2" y="18"/>
                  </a:lnTo>
                  <a:lnTo>
                    <a:pt x="0" y="28"/>
                  </a:lnTo>
                  <a:lnTo>
                    <a:pt x="40" y="28"/>
                  </a:lnTo>
                  <a:lnTo>
                    <a:pt x="40" y="28"/>
                  </a:lnTo>
                  <a:lnTo>
                    <a:pt x="38" y="18"/>
                  </a:lnTo>
                  <a:lnTo>
                    <a:pt x="32" y="8"/>
                  </a:lnTo>
                  <a:lnTo>
                    <a:pt x="26" y="2"/>
                  </a:lnTo>
                  <a:lnTo>
                    <a:pt x="20"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2" name="グループ化 1641"/>
          <p:cNvGrpSpPr/>
          <p:nvPr/>
        </p:nvGrpSpPr>
        <p:grpSpPr>
          <a:xfrm>
            <a:off x="2914989" y="2271002"/>
            <a:ext cx="190100" cy="326195"/>
            <a:chOff x="6704013" y="1454150"/>
            <a:chExt cx="279400" cy="479425"/>
          </a:xfrm>
        </p:grpSpPr>
        <p:sp>
          <p:nvSpPr>
            <p:cNvPr id="1643" name="Freeform 441"/>
            <p:cNvSpPr>
              <a:spLocks/>
            </p:cNvSpPr>
            <p:nvPr/>
          </p:nvSpPr>
          <p:spPr bwMode="auto">
            <a:xfrm>
              <a:off x="67040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4" name="Freeform 442"/>
            <p:cNvSpPr>
              <a:spLocks/>
            </p:cNvSpPr>
            <p:nvPr/>
          </p:nvSpPr>
          <p:spPr bwMode="auto">
            <a:xfrm>
              <a:off x="67706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5" name="Freeform 443"/>
            <p:cNvSpPr>
              <a:spLocks/>
            </p:cNvSpPr>
            <p:nvPr/>
          </p:nvSpPr>
          <p:spPr bwMode="auto">
            <a:xfrm>
              <a:off x="68024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6" name="Freeform 444"/>
            <p:cNvSpPr>
              <a:spLocks/>
            </p:cNvSpPr>
            <p:nvPr/>
          </p:nvSpPr>
          <p:spPr bwMode="auto">
            <a:xfrm>
              <a:off x="67389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2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2"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7" name="Freeform 445"/>
            <p:cNvSpPr>
              <a:spLocks/>
            </p:cNvSpPr>
            <p:nvPr/>
          </p:nvSpPr>
          <p:spPr bwMode="auto">
            <a:xfrm>
              <a:off x="6859588" y="1670050"/>
              <a:ext cx="60325" cy="79375"/>
            </a:xfrm>
            <a:custGeom>
              <a:avLst/>
              <a:gdLst>
                <a:gd name="T0" fmla="*/ 16 w 38"/>
                <a:gd name="T1" fmla="*/ 0 h 50"/>
                <a:gd name="T2" fmla="*/ 0 w 38"/>
                <a:gd name="T3" fmla="*/ 30 h 50"/>
                <a:gd name="T4" fmla="*/ 26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6"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8" name="Freeform 446"/>
            <p:cNvSpPr>
              <a:spLocks/>
            </p:cNvSpPr>
            <p:nvPr/>
          </p:nvSpPr>
          <p:spPr bwMode="auto">
            <a:xfrm>
              <a:off x="6757988" y="1473200"/>
              <a:ext cx="196850" cy="174625"/>
            </a:xfrm>
            <a:custGeom>
              <a:avLst/>
              <a:gdLst>
                <a:gd name="T0" fmla="*/ 124 w 124"/>
                <a:gd name="T1" fmla="*/ 54 h 110"/>
                <a:gd name="T2" fmla="*/ 118 w 124"/>
                <a:gd name="T3" fmla="*/ 42 h 110"/>
                <a:gd name="T4" fmla="*/ 106 w 124"/>
                <a:gd name="T5" fmla="*/ 36 h 110"/>
                <a:gd name="T6" fmla="*/ 102 w 124"/>
                <a:gd name="T7" fmla="*/ 28 h 110"/>
                <a:gd name="T8" fmla="*/ 92 w 124"/>
                <a:gd name="T9" fmla="*/ 14 h 110"/>
                <a:gd name="T10" fmla="*/ 78 w 124"/>
                <a:gd name="T11" fmla="*/ 6 h 110"/>
                <a:gd name="T12" fmla="*/ 62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0 w 124"/>
                <a:gd name="T25" fmla="*/ 56 h 110"/>
                <a:gd name="T26" fmla="*/ 4 w 124"/>
                <a:gd name="T27" fmla="*/ 56 h 110"/>
                <a:gd name="T28" fmla="*/ 6 w 124"/>
                <a:gd name="T29" fmla="*/ 54 h 110"/>
                <a:gd name="T30" fmla="*/ 8 w 124"/>
                <a:gd name="T31" fmla="*/ 44 h 110"/>
                <a:gd name="T32" fmla="*/ 14 w 124"/>
                <a:gd name="T33" fmla="*/ 26 h 110"/>
                <a:gd name="T34" fmla="*/ 28 w 124"/>
                <a:gd name="T35" fmla="*/ 14 h 110"/>
                <a:gd name="T36" fmla="*/ 44 w 124"/>
                <a:gd name="T37" fmla="*/ 6 h 110"/>
                <a:gd name="T38" fmla="*/ 54 w 124"/>
                <a:gd name="T39" fmla="*/ 6 h 110"/>
                <a:gd name="T40" fmla="*/ 72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0 w 124"/>
                <a:gd name="T59" fmla="*/ 98 h 110"/>
                <a:gd name="T60" fmla="*/ 78 w 124"/>
                <a:gd name="T61" fmla="*/ 96 h 110"/>
                <a:gd name="T62" fmla="*/ 66 w 124"/>
                <a:gd name="T63" fmla="*/ 98 h 110"/>
                <a:gd name="T64" fmla="*/ 60 w 124"/>
                <a:gd name="T65" fmla="*/ 104 h 110"/>
                <a:gd name="T66" fmla="*/ 62 w 124"/>
                <a:gd name="T67" fmla="*/ 108 h 110"/>
                <a:gd name="T68" fmla="*/ 66 w 124"/>
                <a:gd name="T69" fmla="*/ 110 h 110"/>
                <a:gd name="T70" fmla="*/ 68 w 124"/>
                <a:gd name="T71" fmla="*/ 110 h 110"/>
                <a:gd name="T72" fmla="*/ 80 w 124"/>
                <a:gd name="T73" fmla="*/ 110 h 110"/>
                <a:gd name="T74" fmla="*/ 84 w 124"/>
                <a:gd name="T75" fmla="*/ 106 h 110"/>
                <a:gd name="T76" fmla="*/ 98 w 124"/>
                <a:gd name="T77" fmla="*/ 102 h 110"/>
                <a:gd name="T78" fmla="*/ 110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18" y="42"/>
                  </a:lnTo>
                  <a:lnTo>
                    <a:pt x="112" y="38"/>
                  </a:lnTo>
                  <a:lnTo>
                    <a:pt x="106" y="36"/>
                  </a:lnTo>
                  <a:lnTo>
                    <a:pt x="106" y="36"/>
                  </a:lnTo>
                  <a:lnTo>
                    <a:pt x="102" y="28"/>
                  </a:lnTo>
                  <a:lnTo>
                    <a:pt x="98" y="20"/>
                  </a:lnTo>
                  <a:lnTo>
                    <a:pt x="92" y="14"/>
                  </a:lnTo>
                  <a:lnTo>
                    <a:pt x="86" y="10"/>
                  </a:lnTo>
                  <a:lnTo>
                    <a:pt x="78" y="6"/>
                  </a:lnTo>
                  <a:lnTo>
                    <a:pt x="72" y="2"/>
                  </a:lnTo>
                  <a:lnTo>
                    <a:pt x="62" y="0"/>
                  </a:lnTo>
                  <a:lnTo>
                    <a:pt x="54" y="0"/>
                  </a:lnTo>
                  <a:lnTo>
                    <a:pt x="54" y="0"/>
                  </a:lnTo>
                  <a:lnTo>
                    <a:pt x="44" y="0"/>
                  </a:lnTo>
                  <a:lnTo>
                    <a:pt x="34" y="4"/>
                  </a:lnTo>
                  <a:lnTo>
                    <a:pt x="24" y="8"/>
                  </a:lnTo>
                  <a:lnTo>
                    <a:pt x="16" y="14"/>
                  </a:lnTo>
                  <a:lnTo>
                    <a:pt x="10" y="24"/>
                  </a:lnTo>
                  <a:lnTo>
                    <a:pt x="4" y="32"/>
                  </a:lnTo>
                  <a:lnTo>
                    <a:pt x="2" y="42"/>
                  </a:lnTo>
                  <a:lnTo>
                    <a:pt x="0" y="54"/>
                  </a:lnTo>
                  <a:lnTo>
                    <a:pt x="0" y="54"/>
                  </a:lnTo>
                  <a:lnTo>
                    <a:pt x="0" y="56"/>
                  </a:lnTo>
                  <a:lnTo>
                    <a:pt x="4" y="56"/>
                  </a:lnTo>
                  <a:lnTo>
                    <a:pt x="4" y="56"/>
                  </a:lnTo>
                  <a:lnTo>
                    <a:pt x="6" y="56"/>
                  </a:lnTo>
                  <a:lnTo>
                    <a:pt x="6" y="54"/>
                  </a:lnTo>
                  <a:lnTo>
                    <a:pt x="6" y="54"/>
                  </a:lnTo>
                  <a:lnTo>
                    <a:pt x="8" y="44"/>
                  </a:lnTo>
                  <a:lnTo>
                    <a:pt x="10" y="34"/>
                  </a:lnTo>
                  <a:lnTo>
                    <a:pt x="14" y="26"/>
                  </a:lnTo>
                  <a:lnTo>
                    <a:pt x="20" y="20"/>
                  </a:lnTo>
                  <a:lnTo>
                    <a:pt x="28" y="14"/>
                  </a:lnTo>
                  <a:lnTo>
                    <a:pt x="36" y="10"/>
                  </a:lnTo>
                  <a:lnTo>
                    <a:pt x="44" y="6"/>
                  </a:lnTo>
                  <a:lnTo>
                    <a:pt x="54" y="6"/>
                  </a:lnTo>
                  <a:lnTo>
                    <a:pt x="54" y="6"/>
                  </a:lnTo>
                  <a:lnTo>
                    <a:pt x="64" y="6"/>
                  </a:lnTo>
                  <a:lnTo>
                    <a:pt x="72" y="10"/>
                  </a:lnTo>
                  <a:lnTo>
                    <a:pt x="80" y="14"/>
                  </a:lnTo>
                  <a:lnTo>
                    <a:pt x="88" y="20"/>
                  </a:lnTo>
                  <a:lnTo>
                    <a:pt x="94" y="26"/>
                  </a:lnTo>
                  <a:lnTo>
                    <a:pt x="98" y="34"/>
                  </a:lnTo>
                  <a:lnTo>
                    <a:pt x="100" y="44"/>
                  </a:lnTo>
                  <a:lnTo>
                    <a:pt x="102" y="54"/>
                  </a:lnTo>
                  <a:lnTo>
                    <a:pt x="102" y="72"/>
                  </a:lnTo>
                  <a:lnTo>
                    <a:pt x="102" y="72"/>
                  </a:lnTo>
                  <a:lnTo>
                    <a:pt x="110" y="70"/>
                  </a:lnTo>
                  <a:lnTo>
                    <a:pt x="116" y="68"/>
                  </a:lnTo>
                  <a:lnTo>
                    <a:pt x="116" y="68"/>
                  </a:lnTo>
                  <a:lnTo>
                    <a:pt x="114" y="74"/>
                  </a:lnTo>
                  <a:lnTo>
                    <a:pt x="110" y="82"/>
                  </a:lnTo>
                  <a:lnTo>
                    <a:pt x="104" y="90"/>
                  </a:lnTo>
                  <a:lnTo>
                    <a:pt x="94" y="96"/>
                  </a:lnTo>
                  <a:lnTo>
                    <a:pt x="84" y="100"/>
                  </a:lnTo>
                  <a:lnTo>
                    <a:pt x="84" y="100"/>
                  </a:lnTo>
                  <a:lnTo>
                    <a:pt x="80" y="98"/>
                  </a:lnTo>
                  <a:lnTo>
                    <a:pt x="78" y="96"/>
                  </a:lnTo>
                  <a:lnTo>
                    <a:pt x="78" y="96"/>
                  </a:lnTo>
                  <a:lnTo>
                    <a:pt x="66" y="98"/>
                  </a:lnTo>
                  <a:lnTo>
                    <a:pt x="66" y="98"/>
                  </a:lnTo>
                  <a:lnTo>
                    <a:pt x="62" y="100"/>
                  </a:lnTo>
                  <a:lnTo>
                    <a:pt x="60" y="104"/>
                  </a:lnTo>
                  <a:lnTo>
                    <a:pt x="60" y="104"/>
                  </a:lnTo>
                  <a:lnTo>
                    <a:pt x="62" y="108"/>
                  </a:lnTo>
                  <a:lnTo>
                    <a:pt x="66" y="110"/>
                  </a:lnTo>
                  <a:lnTo>
                    <a:pt x="66" y="110"/>
                  </a:lnTo>
                  <a:lnTo>
                    <a:pt x="68" y="110"/>
                  </a:lnTo>
                  <a:lnTo>
                    <a:pt x="68" y="110"/>
                  </a:lnTo>
                  <a:lnTo>
                    <a:pt x="80" y="110"/>
                  </a:lnTo>
                  <a:lnTo>
                    <a:pt x="80" y="110"/>
                  </a:lnTo>
                  <a:lnTo>
                    <a:pt x="82" y="108"/>
                  </a:lnTo>
                  <a:lnTo>
                    <a:pt x="84" y="106"/>
                  </a:lnTo>
                  <a:lnTo>
                    <a:pt x="84" y="106"/>
                  </a:lnTo>
                  <a:lnTo>
                    <a:pt x="98" y="102"/>
                  </a:lnTo>
                  <a:lnTo>
                    <a:pt x="104" y="98"/>
                  </a:lnTo>
                  <a:lnTo>
                    <a:pt x="110" y="92"/>
                  </a:lnTo>
                  <a:lnTo>
                    <a:pt x="116" y="86"/>
                  </a:lnTo>
                  <a:lnTo>
                    <a:pt x="120" y="78"/>
                  </a:lnTo>
                  <a:lnTo>
                    <a:pt x="122"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9" name="グループ化 1648"/>
          <p:cNvGrpSpPr/>
          <p:nvPr/>
        </p:nvGrpSpPr>
        <p:grpSpPr>
          <a:xfrm>
            <a:off x="2448380" y="2271002"/>
            <a:ext cx="308912" cy="326195"/>
            <a:chOff x="6018213" y="1454150"/>
            <a:chExt cx="454025" cy="479425"/>
          </a:xfrm>
        </p:grpSpPr>
        <p:sp>
          <p:nvSpPr>
            <p:cNvPr id="1650" name="Freeform 447"/>
            <p:cNvSpPr>
              <a:spLocks/>
            </p:cNvSpPr>
            <p:nvPr/>
          </p:nvSpPr>
          <p:spPr bwMode="auto">
            <a:xfrm>
              <a:off x="6018213" y="1644650"/>
              <a:ext cx="454025" cy="288925"/>
            </a:xfrm>
            <a:custGeom>
              <a:avLst/>
              <a:gdLst>
                <a:gd name="T0" fmla="*/ 258 w 286"/>
                <a:gd name="T1" fmla="*/ 30 h 182"/>
                <a:gd name="T2" fmla="*/ 142 w 286"/>
                <a:gd name="T3" fmla="*/ 0 h 182"/>
                <a:gd name="T4" fmla="*/ 28 w 286"/>
                <a:gd name="T5" fmla="*/ 30 h 182"/>
                <a:gd name="T6" fmla="*/ 28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8" y="30"/>
                  </a:lnTo>
                  <a:lnTo>
                    <a:pt x="28"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1" name="Freeform 448"/>
            <p:cNvSpPr>
              <a:spLocks/>
            </p:cNvSpPr>
            <p:nvPr/>
          </p:nvSpPr>
          <p:spPr bwMode="auto">
            <a:xfrm>
              <a:off x="61039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2" name="Freeform 449"/>
            <p:cNvSpPr>
              <a:spLocks/>
            </p:cNvSpPr>
            <p:nvPr/>
          </p:nvSpPr>
          <p:spPr bwMode="auto">
            <a:xfrm>
              <a:off x="62436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3" name="Freeform 450"/>
            <p:cNvSpPr>
              <a:spLocks/>
            </p:cNvSpPr>
            <p:nvPr/>
          </p:nvSpPr>
          <p:spPr bwMode="auto">
            <a:xfrm>
              <a:off x="61261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4" name="Freeform 451"/>
            <p:cNvSpPr>
              <a:spLocks/>
            </p:cNvSpPr>
            <p:nvPr/>
          </p:nvSpPr>
          <p:spPr bwMode="auto">
            <a:xfrm>
              <a:off x="61388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5" name="Freeform 452"/>
            <p:cNvSpPr>
              <a:spLocks/>
            </p:cNvSpPr>
            <p:nvPr/>
          </p:nvSpPr>
          <p:spPr bwMode="auto">
            <a:xfrm>
              <a:off x="62055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6" name="Freeform 453"/>
            <p:cNvSpPr>
              <a:spLocks/>
            </p:cNvSpPr>
            <p:nvPr/>
          </p:nvSpPr>
          <p:spPr bwMode="auto">
            <a:xfrm>
              <a:off x="6157913" y="1473200"/>
              <a:ext cx="196850" cy="174625"/>
            </a:xfrm>
            <a:custGeom>
              <a:avLst/>
              <a:gdLst>
                <a:gd name="T0" fmla="*/ 124 w 124"/>
                <a:gd name="T1" fmla="*/ 54 h 110"/>
                <a:gd name="T2" fmla="*/ 120 w 124"/>
                <a:gd name="T3" fmla="*/ 42 h 110"/>
                <a:gd name="T4" fmla="*/ 106 w 124"/>
                <a:gd name="T5" fmla="*/ 36 h 110"/>
                <a:gd name="T6" fmla="*/ 102 w 124"/>
                <a:gd name="T7" fmla="*/ 28 h 110"/>
                <a:gd name="T8" fmla="*/ 92 w 124"/>
                <a:gd name="T9" fmla="*/ 14 h 110"/>
                <a:gd name="T10" fmla="*/ 80 w 124"/>
                <a:gd name="T11" fmla="*/ 6 h 110"/>
                <a:gd name="T12" fmla="*/ 64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2 w 124"/>
                <a:gd name="T25" fmla="*/ 56 h 110"/>
                <a:gd name="T26" fmla="*/ 4 w 124"/>
                <a:gd name="T27" fmla="*/ 56 h 110"/>
                <a:gd name="T28" fmla="*/ 8 w 124"/>
                <a:gd name="T29" fmla="*/ 54 h 110"/>
                <a:gd name="T30" fmla="*/ 8 w 124"/>
                <a:gd name="T31" fmla="*/ 44 h 110"/>
                <a:gd name="T32" fmla="*/ 16 w 124"/>
                <a:gd name="T33" fmla="*/ 26 h 110"/>
                <a:gd name="T34" fmla="*/ 28 w 124"/>
                <a:gd name="T35" fmla="*/ 14 h 110"/>
                <a:gd name="T36" fmla="*/ 46 w 124"/>
                <a:gd name="T37" fmla="*/ 6 h 110"/>
                <a:gd name="T38" fmla="*/ 54 w 124"/>
                <a:gd name="T39" fmla="*/ 6 h 110"/>
                <a:gd name="T40" fmla="*/ 74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2 w 124"/>
                <a:gd name="T59" fmla="*/ 98 h 110"/>
                <a:gd name="T60" fmla="*/ 78 w 124"/>
                <a:gd name="T61" fmla="*/ 96 h 110"/>
                <a:gd name="T62" fmla="*/ 68 w 124"/>
                <a:gd name="T63" fmla="*/ 98 h 110"/>
                <a:gd name="T64" fmla="*/ 60 w 124"/>
                <a:gd name="T65" fmla="*/ 104 h 110"/>
                <a:gd name="T66" fmla="*/ 62 w 124"/>
                <a:gd name="T67" fmla="*/ 108 h 110"/>
                <a:gd name="T68" fmla="*/ 68 w 124"/>
                <a:gd name="T69" fmla="*/ 110 h 110"/>
                <a:gd name="T70" fmla="*/ 68 w 124"/>
                <a:gd name="T71" fmla="*/ 110 h 110"/>
                <a:gd name="T72" fmla="*/ 80 w 124"/>
                <a:gd name="T73" fmla="*/ 110 h 110"/>
                <a:gd name="T74" fmla="*/ 86 w 124"/>
                <a:gd name="T75" fmla="*/ 106 h 110"/>
                <a:gd name="T76" fmla="*/ 98 w 124"/>
                <a:gd name="T77" fmla="*/ 102 h 110"/>
                <a:gd name="T78" fmla="*/ 112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20" y="42"/>
                  </a:lnTo>
                  <a:lnTo>
                    <a:pt x="114" y="38"/>
                  </a:lnTo>
                  <a:lnTo>
                    <a:pt x="106" y="36"/>
                  </a:lnTo>
                  <a:lnTo>
                    <a:pt x="106" y="36"/>
                  </a:lnTo>
                  <a:lnTo>
                    <a:pt x="102" y="28"/>
                  </a:lnTo>
                  <a:lnTo>
                    <a:pt x="98" y="20"/>
                  </a:lnTo>
                  <a:lnTo>
                    <a:pt x="92" y="14"/>
                  </a:lnTo>
                  <a:lnTo>
                    <a:pt x="86" y="10"/>
                  </a:lnTo>
                  <a:lnTo>
                    <a:pt x="80" y="6"/>
                  </a:lnTo>
                  <a:lnTo>
                    <a:pt x="72" y="2"/>
                  </a:lnTo>
                  <a:lnTo>
                    <a:pt x="64" y="0"/>
                  </a:lnTo>
                  <a:lnTo>
                    <a:pt x="54" y="0"/>
                  </a:lnTo>
                  <a:lnTo>
                    <a:pt x="54" y="0"/>
                  </a:lnTo>
                  <a:lnTo>
                    <a:pt x="44" y="0"/>
                  </a:lnTo>
                  <a:lnTo>
                    <a:pt x="34" y="4"/>
                  </a:lnTo>
                  <a:lnTo>
                    <a:pt x="24" y="8"/>
                  </a:lnTo>
                  <a:lnTo>
                    <a:pt x="16" y="14"/>
                  </a:lnTo>
                  <a:lnTo>
                    <a:pt x="10" y="24"/>
                  </a:lnTo>
                  <a:lnTo>
                    <a:pt x="4" y="32"/>
                  </a:lnTo>
                  <a:lnTo>
                    <a:pt x="2" y="42"/>
                  </a:lnTo>
                  <a:lnTo>
                    <a:pt x="0" y="54"/>
                  </a:lnTo>
                  <a:lnTo>
                    <a:pt x="0" y="54"/>
                  </a:lnTo>
                  <a:lnTo>
                    <a:pt x="2" y="56"/>
                  </a:lnTo>
                  <a:lnTo>
                    <a:pt x="4" y="56"/>
                  </a:lnTo>
                  <a:lnTo>
                    <a:pt x="4" y="56"/>
                  </a:lnTo>
                  <a:lnTo>
                    <a:pt x="6" y="56"/>
                  </a:lnTo>
                  <a:lnTo>
                    <a:pt x="8" y="54"/>
                  </a:lnTo>
                  <a:lnTo>
                    <a:pt x="8" y="54"/>
                  </a:lnTo>
                  <a:lnTo>
                    <a:pt x="8" y="44"/>
                  </a:lnTo>
                  <a:lnTo>
                    <a:pt x="12" y="34"/>
                  </a:lnTo>
                  <a:lnTo>
                    <a:pt x="16" y="26"/>
                  </a:lnTo>
                  <a:lnTo>
                    <a:pt x="22" y="20"/>
                  </a:lnTo>
                  <a:lnTo>
                    <a:pt x="28" y="14"/>
                  </a:lnTo>
                  <a:lnTo>
                    <a:pt x="36" y="10"/>
                  </a:lnTo>
                  <a:lnTo>
                    <a:pt x="46" y="6"/>
                  </a:lnTo>
                  <a:lnTo>
                    <a:pt x="54" y="6"/>
                  </a:lnTo>
                  <a:lnTo>
                    <a:pt x="54" y="6"/>
                  </a:lnTo>
                  <a:lnTo>
                    <a:pt x="64" y="6"/>
                  </a:lnTo>
                  <a:lnTo>
                    <a:pt x="74" y="10"/>
                  </a:lnTo>
                  <a:lnTo>
                    <a:pt x="82" y="14"/>
                  </a:lnTo>
                  <a:lnTo>
                    <a:pt x="88" y="20"/>
                  </a:lnTo>
                  <a:lnTo>
                    <a:pt x="94" y="26"/>
                  </a:lnTo>
                  <a:lnTo>
                    <a:pt x="98" y="34"/>
                  </a:lnTo>
                  <a:lnTo>
                    <a:pt x="102" y="44"/>
                  </a:lnTo>
                  <a:lnTo>
                    <a:pt x="102" y="54"/>
                  </a:lnTo>
                  <a:lnTo>
                    <a:pt x="102" y="72"/>
                  </a:lnTo>
                  <a:lnTo>
                    <a:pt x="102" y="72"/>
                  </a:lnTo>
                  <a:lnTo>
                    <a:pt x="110" y="70"/>
                  </a:lnTo>
                  <a:lnTo>
                    <a:pt x="116" y="68"/>
                  </a:lnTo>
                  <a:lnTo>
                    <a:pt x="116" y="68"/>
                  </a:lnTo>
                  <a:lnTo>
                    <a:pt x="114" y="74"/>
                  </a:lnTo>
                  <a:lnTo>
                    <a:pt x="112" y="82"/>
                  </a:lnTo>
                  <a:lnTo>
                    <a:pt x="104" y="90"/>
                  </a:lnTo>
                  <a:lnTo>
                    <a:pt x="94" y="96"/>
                  </a:lnTo>
                  <a:lnTo>
                    <a:pt x="84" y="100"/>
                  </a:lnTo>
                  <a:lnTo>
                    <a:pt x="84" y="100"/>
                  </a:lnTo>
                  <a:lnTo>
                    <a:pt x="82" y="98"/>
                  </a:lnTo>
                  <a:lnTo>
                    <a:pt x="78" y="96"/>
                  </a:lnTo>
                  <a:lnTo>
                    <a:pt x="78" y="96"/>
                  </a:lnTo>
                  <a:lnTo>
                    <a:pt x="68" y="98"/>
                  </a:lnTo>
                  <a:lnTo>
                    <a:pt x="68" y="98"/>
                  </a:lnTo>
                  <a:lnTo>
                    <a:pt x="62" y="100"/>
                  </a:lnTo>
                  <a:lnTo>
                    <a:pt x="60" y="104"/>
                  </a:lnTo>
                  <a:lnTo>
                    <a:pt x="60" y="104"/>
                  </a:lnTo>
                  <a:lnTo>
                    <a:pt x="62" y="108"/>
                  </a:lnTo>
                  <a:lnTo>
                    <a:pt x="68" y="110"/>
                  </a:lnTo>
                  <a:lnTo>
                    <a:pt x="68" y="110"/>
                  </a:lnTo>
                  <a:lnTo>
                    <a:pt x="68" y="110"/>
                  </a:lnTo>
                  <a:lnTo>
                    <a:pt x="68" y="110"/>
                  </a:lnTo>
                  <a:lnTo>
                    <a:pt x="80" y="110"/>
                  </a:lnTo>
                  <a:lnTo>
                    <a:pt x="80" y="110"/>
                  </a:lnTo>
                  <a:lnTo>
                    <a:pt x="82" y="108"/>
                  </a:lnTo>
                  <a:lnTo>
                    <a:pt x="86" y="106"/>
                  </a:lnTo>
                  <a:lnTo>
                    <a:pt x="86" y="106"/>
                  </a:lnTo>
                  <a:lnTo>
                    <a:pt x="98" y="102"/>
                  </a:lnTo>
                  <a:lnTo>
                    <a:pt x="106" y="98"/>
                  </a:lnTo>
                  <a:lnTo>
                    <a:pt x="112" y="92"/>
                  </a:lnTo>
                  <a:lnTo>
                    <a:pt x="116" y="86"/>
                  </a:lnTo>
                  <a:lnTo>
                    <a:pt x="120" y="78"/>
                  </a:lnTo>
                  <a:lnTo>
                    <a:pt x="124"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57" name="グループ化 1656"/>
          <p:cNvGrpSpPr/>
          <p:nvPr/>
        </p:nvGrpSpPr>
        <p:grpSpPr>
          <a:xfrm>
            <a:off x="3662427" y="2312047"/>
            <a:ext cx="326195" cy="244106"/>
            <a:chOff x="7802563" y="1514475"/>
            <a:chExt cx="479425" cy="358775"/>
          </a:xfrm>
        </p:grpSpPr>
        <p:sp>
          <p:nvSpPr>
            <p:cNvPr id="1658" name="Freeform 454"/>
            <p:cNvSpPr>
              <a:spLocks/>
            </p:cNvSpPr>
            <p:nvPr/>
          </p:nvSpPr>
          <p:spPr bwMode="auto">
            <a:xfrm>
              <a:off x="7986713" y="1514475"/>
              <a:ext cx="111125" cy="111125"/>
            </a:xfrm>
            <a:custGeom>
              <a:avLst/>
              <a:gdLst>
                <a:gd name="T0" fmla="*/ 34 w 70"/>
                <a:gd name="T1" fmla="*/ 70 h 70"/>
                <a:gd name="T2" fmla="*/ 34 w 70"/>
                <a:gd name="T3" fmla="*/ 70 h 70"/>
                <a:gd name="T4" fmla="*/ 42 w 70"/>
                <a:gd name="T5" fmla="*/ 70 h 70"/>
                <a:gd name="T6" fmla="*/ 48 w 70"/>
                <a:gd name="T7" fmla="*/ 68 h 70"/>
                <a:gd name="T8" fmla="*/ 54 w 70"/>
                <a:gd name="T9" fmla="*/ 64 h 70"/>
                <a:gd name="T10" fmla="*/ 60 w 70"/>
                <a:gd name="T11" fmla="*/ 60 h 70"/>
                <a:gd name="T12" fmla="*/ 64 w 70"/>
                <a:gd name="T13" fmla="*/ 54 h 70"/>
                <a:gd name="T14" fmla="*/ 68 w 70"/>
                <a:gd name="T15" fmla="*/ 48 h 70"/>
                <a:gd name="T16" fmla="*/ 70 w 70"/>
                <a:gd name="T17" fmla="*/ 42 h 70"/>
                <a:gd name="T18" fmla="*/ 70 w 70"/>
                <a:gd name="T19" fmla="*/ 34 h 70"/>
                <a:gd name="T20" fmla="*/ 70 w 70"/>
                <a:gd name="T21" fmla="*/ 34 h 70"/>
                <a:gd name="T22" fmla="*/ 70 w 70"/>
                <a:gd name="T23" fmla="*/ 28 h 70"/>
                <a:gd name="T24" fmla="*/ 68 w 70"/>
                <a:gd name="T25" fmla="*/ 20 h 70"/>
                <a:gd name="T26" fmla="*/ 64 w 70"/>
                <a:gd name="T27" fmla="*/ 14 h 70"/>
                <a:gd name="T28" fmla="*/ 60 w 70"/>
                <a:gd name="T29" fmla="*/ 10 h 70"/>
                <a:gd name="T30" fmla="*/ 54 w 70"/>
                <a:gd name="T31" fmla="*/ 6 h 70"/>
                <a:gd name="T32" fmla="*/ 48 w 70"/>
                <a:gd name="T33" fmla="*/ 2 h 70"/>
                <a:gd name="T34" fmla="*/ 42 w 70"/>
                <a:gd name="T35" fmla="*/ 0 h 70"/>
                <a:gd name="T36" fmla="*/ 34 w 70"/>
                <a:gd name="T37" fmla="*/ 0 h 70"/>
                <a:gd name="T38" fmla="*/ 34 w 70"/>
                <a:gd name="T39" fmla="*/ 0 h 70"/>
                <a:gd name="T40" fmla="*/ 28 w 70"/>
                <a:gd name="T41" fmla="*/ 0 h 70"/>
                <a:gd name="T42" fmla="*/ 22 w 70"/>
                <a:gd name="T43" fmla="*/ 2 h 70"/>
                <a:gd name="T44" fmla="*/ 16 w 70"/>
                <a:gd name="T45" fmla="*/ 6 h 70"/>
                <a:gd name="T46" fmla="*/ 10 w 70"/>
                <a:gd name="T47" fmla="*/ 10 h 70"/>
                <a:gd name="T48" fmla="*/ 6 w 70"/>
                <a:gd name="T49" fmla="*/ 14 h 70"/>
                <a:gd name="T50" fmla="*/ 2 w 70"/>
                <a:gd name="T51" fmla="*/ 20 h 70"/>
                <a:gd name="T52" fmla="*/ 0 w 70"/>
                <a:gd name="T53" fmla="*/ 28 h 70"/>
                <a:gd name="T54" fmla="*/ 0 w 70"/>
                <a:gd name="T55" fmla="*/ 34 h 70"/>
                <a:gd name="T56" fmla="*/ 0 w 70"/>
                <a:gd name="T57" fmla="*/ 34 h 70"/>
                <a:gd name="T58" fmla="*/ 0 w 70"/>
                <a:gd name="T59" fmla="*/ 42 h 70"/>
                <a:gd name="T60" fmla="*/ 2 w 70"/>
                <a:gd name="T61" fmla="*/ 48 h 70"/>
                <a:gd name="T62" fmla="*/ 6 w 70"/>
                <a:gd name="T63" fmla="*/ 54 h 70"/>
                <a:gd name="T64" fmla="*/ 10 w 70"/>
                <a:gd name="T65" fmla="*/ 60 h 70"/>
                <a:gd name="T66" fmla="*/ 16 w 70"/>
                <a:gd name="T67" fmla="*/ 64 h 70"/>
                <a:gd name="T68" fmla="*/ 22 w 70"/>
                <a:gd name="T69" fmla="*/ 68 h 70"/>
                <a:gd name="T70" fmla="*/ 28 w 70"/>
                <a:gd name="T71" fmla="*/ 70 h 70"/>
                <a:gd name="T72" fmla="*/ 34 w 70"/>
                <a:gd name="T73" fmla="*/ 70 h 70"/>
                <a:gd name="T74" fmla="*/ 34 w 70"/>
                <a:gd name="T7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34" y="70"/>
                  </a:moveTo>
                  <a:lnTo>
                    <a:pt x="34" y="70"/>
                  </a:lnTo>
                  <a:lnTo>
                    <a:pt x="42" y="70"/>
                  </a:lnTo>
                  <a:lnTo>
                    <a:pt x="48" y="68"/>
                  </a:lnTo>
                  <a:lnTo>
                    <a:pt x="54" y="64"/>
                  </a:lnTo>
                  <a:lnTo>
                    <a:pt x="60" y="60"/>
                  </a:lnTo>
                  <a:lnTo>
                    <a:pt x="64" y="54"/>
                  </a:lnTo>
                  <a:lnTo>
                    <a:pt x="68" y="48"/>
                  </a:lnTo>
                  <a:lnTo>
                    <a:pt x="70" y="42"/>
                  </a:lnTo>
                  <a:lnTo>
                    <a:pt x="70" y="34"/>
                  </a:lnTo>
                  <a:lnTo>
                    <a:pt x="70" y="34"/>
                  </a:lnTo>
                  <a:lnTo>
                    <a:pt x="70" y="28"/>
                  </a:lnTo>
                  <a:lnTo>
                    <a:pt x="68" y="20"/>
                  </a:lnTo>
                  <a:lnTo>
                    <a:pt x="64" y="14"/>
                  </a:lnTo>
                  <a:lnTo>
                    <a:pt x="60" y="10"/>
                  </a:lnTo>
                  <a:lnTo>
                    <a:pt x="54" y="6"/>
                  </a:lnTo>
                  <a:lnTo>
                    <a:pt x="48" y="2"/>
                  </a:lnTo>
                  <a:lnTo>
                    <a:pt x="42" y="0"/>
                  </a:lnTo>
                  <a:lnTo>
                    <a:pt x="34" y="0"/>
                  </a:lnTo>
                  <a:lnTo>
                    <a:pt x="34" y="0"/>
                  </a:lnTo>
                  <a:lnTo>
                    <a:pt x="28" y="0"/>
                  </a:lnTo>
                  <a:lnTo>
                    <a:pt x="22" y="2"/>
                  </a:lnTo>
                  <a:lnTo>
                    <a:pt x="16" y="6"/>
                  </a:lnTo>
                  <a:lnTo>
                    <a:pt x="10" y="10"/>
                  </a:lnTo>
                  <a:lnTo>
                    <a:pt x="6" y="14"/>
                  </a:lnTo>
                  <a:lnTo>
                    <a:pt x="2" y="20"/>
                  </a:lnTo>
                  <a:lnTo>
                    <a:pt x="0" y="28"/>
                  </a:lnTo>
                  <a:lnTo>
                    <a:pt x="0" y="34"/>
                  </a:lnTo>
                  <a:lnTo>
                    <a:pt x="0" y="34"/>
                  </a:lnTo>
                  <a:lnTo>
                    <a:pt x="0" y="42"/>
                  </a:lnTo>
                  <a:lnTo>
                    <a:pt x="2" y="48"/>
                  </a:lnTo>
                  <a:lnTo>
                    <a:pt x="6" y="54"/>
                  </a:lnTo>
                  <a:lnTo>
                    <a:pt x="10" y="60"/>
                  </a:lnTo>
                  <a:lnTo>
                    <a:pt x="16" y="64"/>
                  </a:lnTo>
                  <a:lnTo>
                    <a:pt x="22" y="68"/>
                  </a:lnTo>
                  <a:lnTo>
                    <a:pt x="28" y="70"/>
                  </a:lnTo>
                  <a:lnTo>
                    <a:pt x="34" y="70"/>
                  </a:lnTo>
                  <a:lnTo>
                    <a:pt x="34"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9" name="Freeform 455"/>
            <p:cNvSpPr>
              <a:spLocks/>
            </p:cNvSpPr>
            <p:nvPr/>
          </p:nvSpPr>
          <p:spPr bwMode="auto">
            <a:xfrm>
              <a:off x="7974013" y="1628775"/>
              <a:ext cx="136525" cy="88900"/>
            </a:xfrm>
            <a:custGeom>
              <a:avLst/>
              <a:gdLst>
                <a:gd name="T0" fmla="*/ 42 w 86"/>
                <a:gd name="T1" fmla="*/ 0 h 56"/>
                <a:gd name="T2" fmla="*/ 42 w 86"/>
                <a:gd name="T3" fmla="*/ 0 h 56"/>
                <a:gd name="T4" fmla="*/ 36 w 86"/>
                <a:gd name="T5" fmla="*/ 2 h 56"/>
                <a:gd name="T6" fmla="*/ 30 w 86"/>
                <a:gd name="T7" fmla="*/ 4 h 56"/>
                <a:gd name="T8" fmla="*/ 22 w 86"/>
                <a:gd name="T9" fmla="*/ 10 h 56"/>
                <a:gd name="T10" fmla="*/ 16 w 86"/>
                <a:gd name="T11" fmla="*/ 16 h 56"/>
                <a:gd name="T12" fmla="*/ 12 w 86"/>
                <a:gd name="T13" fmla="*/ 24 h 56"/>
                <a:gd name="T14" fmla="*/ 8 w 86"/>
                <a:gd name="T15" fmla="*/ 34 h 56"/>
                <a:gd name="T16" fmla="*/ 0 w 86"/>
                <a:gd name="T17" fmla="*/ 56 h 56"/>
                <a:gd name="T18" fmla="*/ 86 w 86"/>
                <a:gd name="T19" fmla="*/ 56 h 56"/>
                <a:gd name="T20" fmla="*/ 86 w 86"/>
                <a:gd name="T21" fmla="*/ 56 h 56"/>
                <a:gd name="T22" fmla="*/ 78 w 86"/>
                <a:gd name="T23" fmla="*/ 34 h 56"/>
                <a:gd name="T24" fmla="*/ 74 w 86"/>
                <a:gd name="T25" fmla="*/ 24 h 56"/>
                <a:gd name="T26" fmla="*/ 68 w 86"/>
                <a:gd name="T27" fmla="*/ 16 h 56"/>
                <a:gd name="T28" fmla="*/ 64 w 86"/>
                <a:gd name="T29" fmla="*/ 10 h 56"/>
                <a:gd name="T30" fmla="*/ 56 w 86"/>
                <a:gd name="T31" fmla="*/ 4 h 56"/>
                <a:gd name="T32" fmla="*/ 50 w 86"/>
                <a:gd name="T33" fmla="*/ 2 h 56"/>
                <a:gd name="T34" fmla="*/ 42 w 86"/>
                <a:gd name="T35" fmla="*/ 0 h 56"/>
                <a:gd name="T36" fmla="*/ 42 w 8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56">
                  <a:moveTo>
                    <a:pt x="42" y="0"/>
                  </a:moveTo>
                  <a:lnTo>
                    <a:pt x="42" y="0"/>
                  </a:lnTo>
                  <a:lnTo>
                    <a:pt x="36" y="2"/>
                  </a:lnTo>
                  <a:lnTo>
                    <a:pt x="30" y="4"/>
                  </a:lnTo>
                  <a:lnTo>
                    <a:pt x="22" y="10"/>
                  </a:lnTo>
                  <a:lnTo>
                    <a:pt x="16" y="16"/>
                  </a:lnTo>
                  <a:lnTo>
                    <a:pt x="12" y="24"/>
                  </a:lnTo>
                  <a:lnTo>
                    <a:pt x="8" y="34"/>
                  </a:lnTo>
                  <a:lnTo>
                    <a:pt x="0" y="56"/>
                  </a:lnTo>
                  <a:lnTo>
                    <a:pt x="86" y="56"/>
                  </a:lnTo>
                  <a:lnTo>
                    <a:pt x="86" y="56"/>
                  </a:lnTo>
                  <a:lnTo>
                    <a:pt x="78" y="34"/>
                  </a:lnTo>
                  <a:lnTo>
                    <a:pt x="74" y="24"/>
                  </a:lnTo>
                  <a:lnTo>
                    <a:pt x="68" y="16"/>
                  </a:lnTo>
                  <a:lnTo>
                    <a:pt x="64" y="10"/>
                  </a:lnTo>
                  <a:lnTo>
                    <a:pt x="56" y="4"/>
                  </a:lnTo>
                  <a:lnTo>
                    <a:pt x="50" y="2"/>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0" name="Freeform 456"/>
            <p:cNvSpPr>
              <a:spLocks/>
            </p:cNvSpPr>
            <p:nvPr/>
          </p:nvSpPr>
          <p:spPr bwMode="auto">
            <a:xfrm>
              <a:off x="7818438" y="1612900"/>
              <a:ext cx="114300" cy="114300"/>
            </a:xfrm>
            <a:custGeom>
              <a:avLst/>
              <a:gdLst>
                <a:gd name="T0" fmla="*/ 36 w 72"/>
                <a:gd name="T1" fmla="*/ 72 h 72"/>
                <a:gd name="T2" fmla="*/ 36 w 72"/>
                <a:gd name="T3" fmla="*/ 72 h 72"/>
                <a:gd name="T4" fmla="*/ 42 w 72"/>
                <a:gd name="T5" fmla="*/ 72 h 72"/>
                <a:gd name="T6" fmla="*/ 50 w 72"/>
                <a:gd name="T7" fmla="*/ 70 h 72"/>
                <a:gd name="T8" fmla="*/ 56 w 72"/>
                <a:gd name="T9" fmla="*/ 66 h 72"/>
                <a:gd name="T10" fmla="*/ 60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0 w 72"/>
                <a:gd name="T29" fmla="*/ 12 h 72"/>
                <a:gd name="T30" fmla="*/ 56 w 72"/>
                <a:gd name="T31" fmla="*/ 6 h 72"/>
                <a:gd name="T32" fmla="*/ 50 w 72"/>
                <a:gd name="T33" fmla="*/ 4 h 72"/>
                <a:gd name="T34" fmla="*/ 42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0 w 72"/>
                <a:gd name="T53" fmla="*/ 30 h 72"/>
                <a:gd name="T54" fmla="*/ 0 w 72"/>
                <a:gd name="T55" fmla="*/ 36 h 72"/>
                <a:gd name="T56" fmla="*/ 0 w 72"/>
                <a:gd name="T57" fmla="*/ 36 h 72"/>
                <a:gd name="T58" fmla="*/ 0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2" y="72"/>
                  </a:lnTo>
                  <a:lnTo>
                    <a:pt x="50" y="70"/>
                  </a:lnTo>
                  <a:lnTo>
                    <a:pt x="56" y="66"/>
                  </a:lnTo>
                  <a:lnTo>
                    <a:pt x="60" y="62"/>
                  </a:lnTo>
                  <a:lnTo>
                    <a:pt x="66" y="56"/>
                  </a:lnTo>
                  <a:lnTo>
                    <a:pt x="68" y="50"/>
                  </a:lnTo>
                  <a:lnTo>
                    <a:pt x="70" y="44"/>
                  </a:lnTo>
                  <a:lnTo>
                    <a:pt x="72" y="36"/>
                  </a:lnTo>
                  <a:lnTo>
                    <a:pt x="72" y="36"/>
                  </a:lnTo>
                  <a:lnTo>
                    <a:pt x="70" y="30"/>
                  </a:lnTo>
                  <a:lnTo>
                    <a:pt x="68" y="22"/>
                  </a:lnTo>
                  <a:lnTo>
                    <a:pt x="66" y="16"/>
                  </a:lnTo>
                  <a:lnTo>
                    <a:pt x="60" y="12"/>
                  </a:lnTo>
                  <a:lnTo>
                    <a:pt x="56" y="6"/>
                  </a:lnTo>
                  <a:lnTo>
                    <a:pt x="50" y="4"/>
                  </a:lnTo>
                  <a:lnTo>
                    <a:pt x="42" y="2"/>
                  </a:lnTo>
                  <a:lnTo>
                    <a:pt x="36" y="0"/>
                  </a:lnTo>
                  <a:lnTo>
                    <a:pt x="36" y="0"/>
                  </a:lnTo>
                  <a:lnTo>
                    <a:pt x="28" y="2"/>
                  </a:lnTo>
                  <a:lnTo>
                    <a:pt x="22" y="4"/>
                  </a:lnTo>
                  <a:lnTo>
                    <a:pt x="16" y="6"/>
                  </a:lnTo>
                  <a:lnTo>
                    <a:pt x="10" y="12"/>
                  </a:lnTo>
                  <a:lnTo>
                    <a:pt x="6" y="16"/>
                  </a:lnTo>
                  <a:lnTo>
                    <a:pt x="4" y="22"/>
                  </a:lnTo>
                  <a:lnTo>
                    <a:pt x="0" y="30"/>
                  </a:lnTo>
                  <a:lnTo>
                    <a:pt x="0" y="36"/>
                  </a:lnTo>
                  <a:lnTo>
                    <a:pt x="0" y="36"/>
                  </a:lnTo>
                  <a:lnTo>
                    <a:pt x="0"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1" name="Freeform 457"/>
            <p:cNvSpPr>
              <a:spLocks/>
            </p:cNvSpPr>
            <p:nvPr/>
          </p:nvSpPr>
          <p:spPr bwMode="auto">
            <a:xfrm>
              <a:off x="7802563" y="1730375"/>
              <a:ext cx="111125" cy="142875"/>
            </a:xfrm>
            <a:custGeom>
              <a:avLst/>
              <a:gdLst>
                <a:gd name="T0" fmla="*/ 46 w 70"/>
                <a:gd name="T1" fmla="*/ 0 h 90"/>
                <a:gd name="T2" fmla="*/ 46 w 70"/>
                <a:gd name="T3" fmla="*/ 0 h 90"/>
                <a:gd name="T4" fmla="*/ 36 w 70"/>
                <a:gd name="T5" fmla="*/ 2 h 90"/>
                <a:gd name="T6" fmla="*/ 28 w 70"/>
                <a:gd name="T7" fmla="*/ 6 h 90"/>
                <a:gd name="T8" fmla="*/ 20 w 70"/>
                <a:gd name="T9" fmla="*/ 14 h 90"/>
                <a:gd name="T10" fmla="*/ 14 w 70"/>
                <a:gd name="T11" fmla="*/ 26 h 90"/>
                <a:gd name="T12" fmla="*/ 8 w 70"/>
                <a:gd name="T13" fmla="*/ 40 h 90"/>
                <a:gd name="T14" fmla="*/ 4 w 70"/>
                <a:gd name="T15" fmla="*/ 54 h 90"/>
                <a:gd name="T16" fmla="*/ 0 w 70"/>
                <a:gd name="T17" fmla="*/ 72 h 90"/>
                <a:gd name="T18" fmla="*/ 0 w 70"/>
                <a:gd name="T19" fmla="*/ 90 h 90"/>
                <a:gd name="T20" fmla="*/ 50 w 70"/>
                <a:gd name="T21" fmla="*/ 90 h 90"/>
                <a:gd name="T22" fmla="*/ 70 w 70"/>
                <a:gd name="T23" fmla="*/ 36 h 90"/>
                <a:gd name="T24" fmla="*/ 70 w 70"/>
                <a:gd name="T25" fmla="*/ 36 h 90"/>
                <a:gd name="T26" fmla="*/ 68 w 70"/>
                <a:gd name="T27" fmla="*/ 20 h 90"/>
                <a:gd name="T28" fmla="*/ 62 w 70"/>
                <a:gd name="T29" fmla="*/ 10 h 90"/>
                <a:gd name="T30" fmla="*/ 60 w 70"/>
                <a:gd name="T31" fmla="*/ 6 h 90"/>
                <a:gd name="T32" fmla="*/ 56 w 70"/>
                <a:gd name="T33" fmla="*/ 2 h 90"/>
                <a:gd name="T34" fmla="*/ 50 w 70"/>
                <a:gd name="T35" fmla="*/ 0 h 90"/>
                <a:gd name="T36" fmla="*/ 46 w 70"/>
                <a:gd name="T37" fmla="*/ 0 h 90"/>
                <a:gd name="T38" fmla="*/ 46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46" y="0"/>
                  </a:moveTo>
                  <a:lnTo>
                    <a:pt x="46" y="0"/>
                  </a:lnTo>
                  <a:lnTo>
                    <a:pt x="36" y="2"/>
                  </a:lnTo>
                  <a:lnTo>
                    <a:pt x="28" y="6"/>
                  </a:lnTo>
                  <a:lnTo>
                    <a:pt x="20" y="14"/>
                  </a:lnTo>
                  <a:lnTo>
                    <a:pt x="14" y="26"/>
                  </a:lnTo>
                  <a:lnTo>
                    <a:pt x="8" y="40"/>
                  </a:lnTo>
                  <a:lnTo>
                    <a:pt x="4" y="54"/>
                  </a:lnTo>
                  <a:lnTo>
                    <a:pt x="0" y="72"/>
                  </a:lnTo>
                  <a:lnTo>
                    <a:pt x="0" y="90"/>
                  </a:lnTo>
                  <a:lnTo>
                    <a:pt x="50" y="90"/>
                  </a:lnTo>
                  <a:lnTo>
                    <a:pt x="70" y="36"/>
                  </a:lnTo>
                  <a:lnTo>
                    <a:pt x="70" y="36"/>
                  </a:lnTo>
                  <a:lnTo>
                    <a:pt x="68" y="20"/>
                  </a:lnTo>
                  <a:lnTo>
                    <a:pt x="62" y="10"/>
                  </a:lnTo>
                  <a:lnTo>
                    <a:pt x="60" y="6"/>
                  </a:lnTo>
                  <a:lnTo>
                    <a:pt x="56" y="2"/>
                  </a:lnTo>
                  <a:lnTo>
                    <a:pt x="50" y="0"/>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2" name="Freeform 458"/>
            <p:cNvSpPr>
              <a:spLocks/>
            </p:cNvSpPr>
            <p:nvPr/>
          </p:nvSpPr>
          <p:spPr bwMode="auto">
            <a:xfrm>
              <a:off x="8151813" y="1612900"/>
              <a:ext cx="114300" cy="114300"/>
            </a:xfrm>
            <a:custGeom>
              <a:avLst/>
              <a:gdLst>
                <a:gd name="T0" fmla="*/ 36 w 72"/>
                <a:gd name="T1" fmla="*/ 72 h 72"/>
                <a:gd name="T2" fmla="*/ 36 w 72"/>
                <a:gd name="T3" fmla="*/ 72 h 72"/>
                <a:gd name="T4" fmla="*/ 44 w 72"/>
                <a:gd name="T5" fmla="*/ 72 h 72"/>
                <a:gd name="T6" fmla="*/ 50 w 72"/>
                <a:gd name="T7" fmla="*/ 70 h 72"/>
                <a:gd name="T8" fmla="*/ 56 w 72"/>
                <a:gd name="T9" fmla="*/ 66 h 72"/>
                <a:gd name="T10" fmla="*/ 62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2 w 72"/>
                <a:gd name="T29" fmla="*/ 12 h 72"/>
                <a:gd name="T30" fmla="*/ 56 w 72"/>
                <a:gd name="T31" fmla="*/ 6 h 72"/>
                <a:gd name="T32" fmla="*/ 50 w 72"/>
                <a:gd name="T33" fmla="*/ 4 h 72"/>
                <a:gd name="T34" fmla="*/ 44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2 w 72"/>
                <a:gd name="T53" fmla="*/ 30 h 72"/>
                <a:gd name="T54" fmla="*/ 0 w 72"/>
                <a:gd name="T55" fmla="*/ 36 h 72"/>
                <a:gd name="T56" fmla="*/ 0 w 72"/>
                <a:gd name="T57" fmla="*/ 36 h 72"/>
                <a:gd name="T58" fmla="*/ 2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4" y="72"/>
                  </a:lnTo>
                  <a:lnTo>
                    <a:pt x="50" y="70"/>
                  </a:lnTo>
                  <a:lnTo>
                    <a:pt x="56" y="66"/>
                  </a:lnTo>
                  <a:lnTo>
                    <a:pt x="62" y="62"/>
                  </a:lnTo>
                  <a:lnTo>
                    <a:pt x="66" y="56"/>
                  </a:lnTo>
                  <a:lnTo>
                    <a:pt x="68" y="50"/>
                  </a:lnTo>
                  <a:lnTo>
                    <a:pt x="70" y="44"/>
                  </a:lnTo>
                  <a:lnTo>
                    <a:pt x="72" y="36"/>
                  </a:lnTo>
                  <a:lnTo>
                    <a:pt x="72" y="36"/>
                  </a:lnTo>
                  <a:lnTo>
                    <a:pt x="70" y="30"/>
                  </a:lnTo>
                  <a:lnTo>
                    <a:pt x="68" y="22"/>
                  </a:lnTo>
                  <a:lnTo>
                    <a:pt x="66" y="16"/>
                  </a:lnTo>
                  <a:lnTo>
                    <a:pt x="62" y="12"/>
                  </a:lnTo>
                  <a:lnTo>
                    <a:pt x="56" y="6"/>
                  </a:lnTo>
                  <a:lnTo>
                    <a:pt x="50" y="4"/>
                  </a:lnTo>
                  <a:lnTo>
                    <a:pt x="44" y="2"/>
                  </a:lnTo>
                  <a:lnTo>
                    <a:pt x="36" y="0"/>
                  </a:lnTo>
                  <a:lnTo>
                    <a:pt x="36" y="0"/>
                  </a:lnTo>
                  <a:lnTo>
                    <a:pt x="28" y="2"/>
                  </a:lnTo>
                  <a:lnTo>
                    <a:pt x="22" y="4"/>
                  </a:lnTo>
                  <a:lnTo>
                    <a:pt x="16" y="6"/>
                  </a:lnTo>
                  <a:lnTo>
                    <a:pt x="10" y="12"/>
                  </a:lnTo>
                  <a:lnTo>
                    <a:pt x="6" y="16"/>
                  </a:lnTo>
                  <a:lnTo>
                    <a:pt x="4" y="22"/>
                  </a:lnTo>
                  <a:lnTo>
                    <a:pt x="2" y="30"/>
                  </a:lnTo>
                  <a:lnTo>
                    <a:pt x="0" y="36"/>
                  </a:lnTo>
                  <a:lnTo>
                    <a:pt x="0" y="36"/>
                  </a:lnTo>
                  <a:lnTo>
                    <a:pt x="2"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3" name="Freeform 459"/>
            <p:cNvSpPr>
              <a:spLocks/>
            </p:cNvSpPr>
            <p:nvPr/>
          </p:nvSpPr>
          <p:spPr bwMode="auto">
            <a:xfrm>
              <a:off x="8170863" y="1730375"/>
              <a:ext cx="111125" cy="142875"/>
            </a:xfrm>
            <a:custGeom>
              <a:avLst/>
              <a:gdLst>
                <a:gd name="T0" fmla="*/ 24 w 70"/>
                <a:gd name="T1" fmla="*/ 0 h 90"/>
                <a:gd name="T2" fmla="*/ 24 w 70"/>
                <a:gd name="T3" fmla="*/ 0 h 90"/>
                <a:gd name="T4" fmla="*/ 18 w 70"/>
                <a:gd name="T5" fmla="*/ 0 h 90"/>
                <a:gd name="T6" fmla="*/ 14 w 70"/>
                <a:gd name="T7" fmla="*/ 2 h 90"/>
                <a:gd name="T8" fmla="*/ 10 w 70"/>
                <a:gd name="T9" fmla="*/ 6 h 90"/>
                <a:gd name="T10" fmla="*/ 8 w 70"/>
                <a:gd name="T11" fmla="*/ 10 h 90"/>
                <a:gd name="T12" fmla="*/ 2 w 70"/>
                <a:gd name="T13" fmla="*/ 20 h 90"/>
                <a:gd name="T14" fmla="*/ 0 w 70"/>
                <a:gd name="T15" fmla="*/ 36 h 90"/>
                <a:gd name="T16" fmla="*/ 20 w 70"/>
                <a:gd name="T17" fmla="*/ 90 h 90"/>
                <a:gd name="T18" fmla="*/ 70 w 70"/>
                <a:gd name="T19" fmla="*/ 90 h 90"/>
                <a:gd name="T20" fmla="*/ 70 w 70"/>
                <a:gd name="T21" fmla="*/ 90 h 90"/>
                <a:gd name="T22" fmla="*/ 68 w 70"/>
                <a:gd name="T23" fmla="*/ 72 h 90"/>
                <a:gd name="T24" fmla="*/ 66 w 70"/>
                <a:gd name="T25" fmla="*/ 54 h 90"/>
                <a:gd name="T26" fmla="*/ 62 w 70"/>
                <a:gd name="T27" fmla="*/ 40 h 90"/>
                <a:gd name="T28" fmla="*/ 56 w 70"/>
                <a:gd name="T29" fmla="*/ 26 h 90"/>
                <a:gd name="T30" fmla="*/ 50 w 70"/>
                <a:gd name="T31" fmla="*/ 14 h 90"/>
                <a:gd name="T32" fmla="*/ 42 w 70"/>
                <a:gd name="T33" fmla="*/ 6 h 90"/>
                <a:gd name="T34" fmla="*/ 34 w 70"/>
                <a:gd name="T35" fmla="*/ 2 h 90"/>
                <a:gd name="T36" fmla="*/ 24 w 70"/>
                <a:gd name="T37" fmla="*/ 0 h 90"/>
                <a:gd name="T38" fmla="*/ 24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24" y="0"/>
                  </a:moveTo>
                  <a:lnTo>
                    <a:pt x="24" y="0"/>
                  </a:lnTo>
                  <a:lnTo>
                    <a:pt x="18" y="0"/>
                  </a:lnTo>
                  <a:lnTo>
                    <a:pt x="14" y="2"/>
                  </a:lnTo>
                  <a:lnTo>
                    <a:pt x="10" y="6"/>
                  </a:lnTo>
                  <a:lnTo>
                    <a:pt x="8" y="10"/>
                  </a:lnTo>
                  <a:lnTo>
                    <a:pt x="2" y="20"/>
                  </a:lnTo>
                  <a:lnTo>
                    <a:pt x="0" y="36"/>
                  </a:lnTo>
                  <a:lnTo>
                    <a:pt x="20" y="90"/>
                  </a:lnTo>
                  <a:lnTo>
                    <a:pt x="70" y="90"/>
                  </a:lnTo>
                  <a:lnTo>
                    <a:pt x="70" y="90"/>
                  </a:lnTo>
                  <a:lnTo>
                    <a:pt x="68" y="72"/>
                  </a:lnTo>
                  <a:lnTo>
                    <a:pt x="66" y="54"/>
                  </a:lnTo>
                  <a:lnTo>
                    <a:pt x="62" y="40"/>
                  </a:lnTo>
                  <a:lnTo>
                    <a:pt x="56" y="26"/>
                  </a:lnTo>
                  <a:lnTo>
                    <a:pt x="50" y="14"/>
                  </a:lnTo>
                  <a:lnTo>
                    <a:pt x="42" y="6"/>
                  </a:lnTo>
                  <a:lnTo>
                    <a:pt x="34" y="2"/>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4" name="Freeform 460"/>
            <p:cNvSpPr>
              <a:spLocks/>
            </p:cNvSpPr>
            <p:nvPr/>
          </p:nvSpPr>
          <p:spPr bwMode="auto">
            <a:xfrm>
              <a:off x="7900988" y="1733550"/>
              <a:ext cx="282575" cy="139700"/>
            </a:xfrm>
            <a:custGeom>
              <a:avLst/>
              <a:gdLst>
                <a:gd name="T0" fmla="*/ 148 w 178"/>
                <a:gd name="T1" fmla="*/ 0 h 88"/>
                <a:gd name="T2" fmla="*/ 134 w 178"/>
                <a:gd name="T3" fmla="*/ 0 h 88"/>
                <a:gd name="T4" fmla="*/ 44 w 178"/>
                <a:gd name="T5" fmla="*/ 0 h 88"/>
                <a:gd name="T6" fmla="*/ 30 w 178"/>
                <a:gd name="T7" fmla="*/ 0 h 88"/>
                <a:gd name="T8" fmla="*/ 10 w 178"/>
                <a:gd name="T9" fmla="*/ 58 h 88"/>
                <a:gd name="T10" fmla="*/ 0 w 178"/>
                <a:gd name="T11" fmla="*/ 88 h 88"/>
                <a:gd name="T12" fmla="*/ 10 w 178"/>
                <a:gd name="T13" fmla="*/ 88 h 88"/>
                <a:gd name="T14" fmla="*/ 168 w 178"/>
                <a:gd name="T15" fmla="*/ 88 h 88"/>
                <a:gd name="T16" fmla="*/ 178 w 178"/>
                <a:gd name="T17" fmla="*/ 88 h 88"/>
                <a:gd name="T18" fmla="*/ 168 w 178"/>
                <a:gd name="T19" fmla="*/ 58 h 88"/>
                <a:gd name="T20" fmla="*/ 148 w 178"/>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88">
                  <a:moveTo>
                    <a:pt x="148" y="0"/>
                  </a:moveTo>
                  <a:lnTo>
                    <a:pt x="134" y="0"/>
                  </a:lnTo>
                  <a:lnTo>
                    <a:pt x="44" y="0"/>
                  </a:lnTo>
                  <a:lnTo>
                    <a:pt x="30" y="0"/>
                  </a:lnTo>
                  <a:lnTo>
                    <a:pt x="10" y="58"/>
                  </a:lnTo>
                  <a:lnTo>
                    <a:pt x="0" y="88"/>
                  </a:lnTo>
                  <a:lnTo>
                    <a:pt x="10" y="88"/>
                  </a:lnTo>
                  <a:lnTo>
                    <a:pt x="168" y="88"/>
                  </a:lnTo>
                  <a:lnTo>
                    <a:pt x="178" y="88"/>
                  </a:lnTo>
                  <a:lnTo>
                    <a:pt x="168" y="58"/>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65" name="グループ化 1664"/>
          <p:cNvGrpSpPr/>
          <p:nvPr/>
        </p:nvGrpSpPr>
        <p:grpSpPr>
          <a:xfrm>
            <a:off x="4044787" y="4299183"/>
            <a:ext cx="220343" cy="326195"/>
            <a:chOff x="7316788" y="5048250"/>
            <a:chExt cx="323850" cy="479425"/>
          </a:xfrm>
        </p:grpSpPr>
        <p:sp>
          <p:nvSpPr>
            <p:cNvPr id="1666" name="Freeform 461"/>
            <p:cNvSpPr>
              <a:spLocks noEditPoints="1"/>
            </p:cNvSpPr>
            <p:nvPr/>
          </p:nvSpPr>
          <p:spPr bwMode="auto">
            <a:xfrm>
              <a:off x="7316788" y="5286375"/>
              <a:ext cx="323850" cy="241300"/>
            </a:xfrm>
            <a:custGeom>
              <a:avLst/>
              <a:gdLst>
                <a:gd name="T0" fmla="*/ 158 w 204"/>
                <a:gd name="T1" fmla="*/ 10 h 152"/>
                <a:gd name="T2" fmla="*/ 158 w 204"/>
                <a:gd name="T3" fmla="*/ 0 h 152"/>
                <a:gd name="T4" fmla="*/ 0 w 204"/>
                <a:gd name="T5" fmla="*/ 0 h 152"/>
                <a:gd name="T6" fmla="*/ 0 w 204"/>
                <a:gd name="T7" fmla="*/ 114 h 152"/>
                <a:gd name="T8" fmla="*/ 0 w 204"/>
                <a:gd name="T9" fmla="*/ 114 h 152"/>
                <a:gd name="T10" fmla="*/ 2 w 204"/>
                <a:gd name="T11" fmla="*/ 122 h 152"/>
                <a:gd name="T12" fmla="*/ 4 w 204"/>
                <a:gd name="T13" fmla="*/ 128 h 152"/>
                <a:gd name="T14" fmla="*/ 6 w 204"/>
                <a:gd name="T15" fmla="*/ 134 h 152"/>
                <a:gd name="T16" fmla="*/ 12 w 204"/>
                <a:gd name="T17" fmla="*/ 140 h 152"/>
                <a:gd name="T18" fmla="*/ 18 w 204"/>
                <a:gd name="T19" fmla="*/ 144 h 152"/>
                <a:gd name="T20" fmla="*/ 24 w 204"/>
                <a:gd name="T21" fmla="*/ 148 h 152"/>
                <a:gd name="T22" fmla="*/ 30 w 204"/>
                <a:gd name="T23" fmla="*/ 150 h 152"/>
                <a:gd name="T24" fmla="*/ 38 w 204"/>
                <a:gd name="T25" fmla="*/ 152 h 152"/>
                <a:gd name="T26" fmla="*/ 122 w 204"/>
                <a:gd name="T27" fmla="*/ 152 h 152"/>
                <a:gd name="T28" fmla="*/ 122 w 204"/>
                <a:gd name="T29" fmla="*/ 152 h 152"/>
                <a:gd name="T30" fmla="*/ 128 w 204"/>
                <a:gd name="T31" fmla="*/ 150 h 152"/>
                <a:gd name="T32" fmla="*/ 136 w 204"/>
                <a:gd name="T33" fmla="*/ 148 h 152"/>
                <a:gd name="T34" fmla="*/ 142 w 204"/>
                <a:gd name="T35" fmla="*/ 144 h 152"/>
                <a:gd name="T36" fmla="*/ 148 w 204"/>
                <a:gd name="T37" fmla="*/ 140 h 152"/>
                <a:gd name="T38" fmla="*/ 152 w 204"/>
                <a:gd name="T39" fmla="*/ 134 h 152"/>
                <a:gd name="T40" fmla="*/ 156 w 204"/>
                <a:gd name="T41" fmla="*/ 128 h 152"/>
                <a:gd name="T42" fmla="*/ 158 w 204"/>
                <a:gd name="T43" fmla="*/ 122 h 152"/>
                <a:gd name="T44" fmla="*/ 158 w 204"/>
                <a:gd name="T45" fmla="*/ 114 h 152"/>
                <a:gd name="T46" fmla="*/ 158 w 204"/>
                <a:gd name="T47" fmla="*/ 106 h 152"/>
                <a:gd name="T48" fmla="*/ 158 w 204"/>
                <a:gd name="T49" fmla="*/ 106 h 152"/>
                <a:gd name="T50" fmla="*/ 176 w 204"/>
                <a:gd name="T51" fmla="*/ 106 h 152"/>
                <a:gd name="T52" fmla="*/ 184 w 204"/>
                <a:gd name="T53" fmla="*/ 104 h 152"/>
                <a:gd name="T54" fmla="*/ 190 w 204"/>
                <a:gd name="T55" fmla="*/ 100 h 152"/>
                <a:gd name="T56" fmla="*/ 196 w 204"/>
                <a:gd name="T57" fmla="*/ 94 h 152"/>
                <a:gd name="T58" fmla="*/ 200 w 204"/>
                <a:gd name="T59" fmla="*/ 86 h 152"/>
                <a:gd name="T60" fmla="*/ 202 w 204"/>
                <a:gd name="T61" fmla="*/ 74 h 152"/>
                <a:gd name="T62" fmla="*/ 204 w 204"/>
                <a:gd name="T63" fmla="*/ 58 h 152"/>
                <a:gd name="T64" fmla="*/ 204 w 204"/>
                <a:gd name="T65" fmla="*/ 58 h 152"/>
                <a:gd name="T66" fmla="*/ 202 w 204"/>
                <a:gd name="T67" fmla="*/ 44 h 152"/>
                <a:gd name="T68" fmla="*/ 200 w 204"/>
                <a:gd name="T69" fmla="*/ 32 h 152"/>
                <a:gd name="T70" fmla="*/ 196 w 204"/>
                <a:gd name="T71" fmla="*/ 24 h 152"/>
                <a:gd name="T72" fmla="*/ 190 w 204"/>
                <a:gd name="T73" fmla="*/ 18 h 152"/>
                <a:gd name="T74" fmla="*/ 184 w 204"/>
                <a:gd name="T75" fmla="*/ 14 h 152"/>
                <a:gd name="T76" fmla="*/ 176 w 204"/>
                <a:gd name="T77" fmla="*/ 12 h 152"/>
                <a:gd name="T78" fmla="*/ 158 w 204"/>
                <a:gd name="T79" fmla="*/ 10 h 152"/>
                <a:gd name="T80" fmla="*/ 158 w 204"/>
                <a:gd name="T81" fmla="*/ 10 h 152"/>
                <a:gd name="T82" fmla="*/ 158 w 204"/>
                <a:gd name="T83" fmla="*/ 94 h 152"/>
                <a:gd name="T84" fmla="*/ 158 w 204"/>
                <a:gd name="T85" fmla="*/ 24 h 152"/>
                <a:gd name="T86" fmla="*/ 158 w 204"/>
                <a:gd name="T87" fmla="*/ 24 h 152"/>
                <a:gd name="T88" fmla="*/ 172 w 204"/>
                <a:gd name="T89" fmla="*/ 24 h 152"/>
                <a:gd name="T90" fmla="*/ 178 w 204"/>
                <a:gd name="T91" fmla="*/ 26 h 152"/>
                <a:gd name="T92" fmla="*/ 182 w 204"/>
                <a:gd name="T93" fmla="*/ 28 h 152"/>
                <a:gd name="T94" fmla="*/ 186 w 204"/>
                <a:gd name="T95" fmla="*/ 32 h 152"/>
                <a:gd name="T96" fmla="*/ 188 w 204"/>
                <a:gd name="T97" fmla="*/ 38 h 152"/>
                <a:gd name="T98" fmla="*/ 190 w 204"/>
                <a:gd name="T99" fmla="*/ 48 h 152"/>
                <a:gd name="T100" fmla="*/ 190 w 204"/>
                <a:gd name="T101" fmla="*/ 58 h 152"/>
                <a:gd name="T102" fmla="*/ 190 w 204"/>
                <a:gd name="T103" fmla="*/ 58 h 152"/>
                <a:gd name="T104" fmla="*/ 190 w 204"/>
                <a:gd name="T105" fmla="*/ 70 h 152"/>
                <a:gd name="T106" fmla="*/ 188 w 204"/>
                <a:gd name="T107" fmla="*/ 78 h 152"/>
                <a:gd name="T108" fmla="*/ 186 w 204"/>
                <a:gd name="T109" fmla="*/ 86 h 152"/>
                <a:gd name="T110" fmla="*/ 182 w 204"/>
                <a:gd name="T111" fmla="*/ 90 h 152"/>
                <a:gd name="T112" fmla="*/ 178 w 204"/>
                <a:gd name="T113" fmla="*/ 92 h 152"/>
                <a:gd name="T114" fmla="*/ 172 w 204"/>
                <a:gd name="T115" fmla="*/ 94 h 152"/>
                <a:gd name="T116" fmla="*/ 158 w 204"/>
                <a:gd name="T117" fmla="*/ 94 h 152"/>
                <a:gd name="T118" fmla="*/ 158 w 204"/>
                <a:gd name="T119" fmla="*/ 9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52">
                  <a:moveTo>
                    <a:pt x="158" y="10"/>
                  </a:moveTo>
                  <a:lnTo>
                    <a:pt x="158" y="0"/>
                  </a:lnTo>
                  <a:lnTo>
                    <a:pt x="0" y="0"/>
                  </a:lnTo>
                  <a:lnTo>
                    <a:pt x="0" y="114"/>
                  </a:lnTo>
                  <a:lnTo>
                    <a:pt x="0" y="114"/>
                  </a:lnTo>
                  <a:lnTo>
                    <a:pt x="2" y="122"/>
                  </a:lnTo>
                  <a:lnTo>
                    <a:pt x="4" y="128"/>
                  </a:lnTo>
                  <a:lnTo>
                    <a:pt x="6" y="134"/>
                  </a:lnTo>
                  <a:lnTo>
                    <a:pt x="12" y="140"/>
                  </a:lnTo>
                  <a:lnTo>
                    <a:pt x="18" y="144"/>
                  </a:lnTo>
                  <a:lnTo>
                    <a:pt x="24" y="148"/>
                  </a:lnTo>
                  <a:lnTo>
                    <a:pt x="30" y="150"/>
                  </a:lnTo>
                  <a:lnTo>
                    <a:pt x="38" y="152"/>
                  </a:lnTo>
                  <a:lnTo>
                    <a:pt x="122" y="152"/>
                  </a:lnTo>
                  <a:lnTo>
                    <a:pt x="122" y="152"/>
                  </a:lnTo>
                  <a:lnTo>
                    <a:pt x="128" y="150"/>
                  </a:lnTo>
                  <a:lnTo>
                    <a:pt x="136" y="148"/>
                  </a:lnTo>
                  <a:lnTo>
                    <a:pt x="142" y="144"/>
                  </a:lnTo>
                  <a:lnTo>
                    <a:pt x="148" y="140"/>
                  </a:lnTo>
                  <a:lnTo>
                    <a:pt x="152" y="134"/>
                  </a:lnTo>
                  <a:lnTo>
                    <a:pt x="156" y="128"/>
                  </a:lnTo>
                  <a:lnTo>
                    <a:pt x="158" y="122"/>
                  </a:lnTo>
                  <a:lnTo>
                    <a:pt x="158" y="114"/>
                  </a:lnTo>
                  <a:lnTo>
                    <a:pt x="158" y="106"/>
                  </a:lnTo>
                  <a:lnTo>
                    <a:pt x="158" y="106"/>
                  </a:lnTo>
                  <a:lnTo>
                    <a:pt x="176" y="106"/>
                  </a:lnTo>
                  <a:lnTo>
                    <a:pt x="184" y="104"/>
                  </a:lnTo>
                  <a:lnTo>
                    <a:pt x="190" y="100"/>
                  </a:lnTo>
                  <a:lnTo>
                    <a:pt x="196" y="94"/>
                  </a:lnTo>
                  <a:lnTo>
                    <a:pt x="200" y="86"/>
                  </a:lnTo>
                  <a:lnTo>
                    <a:pt x="202" y="74"/>
                  </a:lnTo>
                  <a:lnTo>
                    <a:pt x="204" y="58"/>
                  </a:lnTo>
                  <a:lnTo>
                    <a:pt x="204" y="58"/>
                  </a:lnTo>
                  <a:lnTo>
                    <a:pt x="202" y="44"/>
                  </a:lnTo>
                  <a:lnTo>
                    <a:pt x="200" y="32"/>
                  </a:lnTo>
                  <a:lnTo>
                    <a:pt x="196" y="24"/>
                  </a:lnTo>
                  <a:lnTo>
                    <a:pt x="190" y="18"/>
                  </a:lnTo>
                  <a:lnTo>
                    <a:pt x="184" y="14"/>
                  </a:lnTo>
                  <a:lnTo>
                    <a:pt x="176" y="12"/>
                  </a:lnTo>
                  <a:lnTo>
                    <a:pt x="158" y="10"/>
                  </a:lnTo>
                  <a:lnTo>
                    <a:pt x="158" y="10"/>
                  </a:lnTo>
                  <a:close/>
                  <a:moveTo>
                    <a:pt x="158" y="94"/>
                  </a:moveTo>
                  <a:lnTo>
                    <a:pt x="158" y="24"/>
                  </a:lnTo>
                  <a:lnTo>
                    <a:pt x="158" y="24"/>
                  </a:lnTo>
                  <a:lnTo>
                    <a:pt x="172" y="24"/>
                  </a:lnTo>
                  <a:lnTo>
                    <a:pt x="178" y="26"/>
                  </a:lnTo>
                  <a:lnTo>
                    <a:pt x="182" y="28"/>
                  </a:lnTo>
                  <a:lnTo>
                    <a:pt x="186" y="32"/>
                  </a:lnTo>
                  <a:lnTo>
                    <a:pt x="188" y="38"/>
                  </a:lnTo>
                  <a:lnTo>
                    <a:pt x="190" y="48"/>
                  </a:lnTo>
                  <a:lnTo>
                    <a:pt x="190" y="58"/>
                  </a:lnTo>
                  <a:lnTo>
                    <a:pt x="190" y="58"/>
                  </a:lnTo>
                  <a:lnTo>
                    <a:pt x="190" y="70"/>
                  </a:lnTo>
                  <a:lnTo>
                    <a:pt x="188" y="78"/>
                  </a:lnTo>
                  <a:lnTo>
                    <a:pt x="186" y="86"/>
                  </a:lnTo>
                  <a:lnTo>
                    <a:pt x="182" y="90"/>
                  </a:lnTo>
                  <a:lnTo>
                    <a:pt x="178" y="92"/>
                  </a:lnTo>
                  <a:lnTo>
                    <a:pt x="172" y="94"/>
                  </a:lnTo>
                  <a:lnTo>
                    <a:pt x="158" y="94"/>
                  </a:lnTo>
                  <a:lnTo>
                    <a:pt x="15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7" name="Freeform 462"/>
            <p:cNvSpPr>
              <a:spLocks/>
            </p:cNvSpPr>
            <p:nvPr/>
          </p:nvSpPr>
          <p:spPr bwMode="auto">
            <a:xfrm>
              <a:off x="742156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6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6"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8" name="Freeform 463"/>
            <p:cNvSpPr>
              <a:spLocks/>
            </p:cNvSpPr>
            <p:nvPr/>
          </p:nvSpPr>
          <p:spPr bwMode="auto">
            <a:xfrm>
              <a:off x="73390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4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0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4"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0"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9" name="Freeform 464"/>
            <p:cNvSpPr>
              <a:spLocks/>
            </p:cNvSpPr>
            <p:nvPr/>
          </p:nvSpPr>
          <p:spPr bwMode="auto">
            <a:xfrm>
              <a:off x="75041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2 w 26"/>
                <a:gd name="T53" fmla="*/ 114 h 140"/>
                <a:gd name="T54" fmla="*/ 22 w 26"/>
                <a:gd name="T55" fmla="*/ 114 h 140"/>
                <a:gd name="T56" fmla="*/ 26 w 26"/>
                <a:gd name="T57" fmla="*/ 104 h 140"/>
                <a:gd name="T58" fmla="*/ 26 w 26"/>
                <a:gd name="T59" fmla="*/ 92 h 140"/>
                <a:gd name="T60" fmla="*/ 26 w 26"/>
                <a:gd name="T61" fmla="*/ 92 h 140"/>
                <a:gd name="T62" fmla="*/ 26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2 w 26"/>
                <a:gd name="T83" fmla="*/ 14 h 140"/>
                <a:gd name="T84" fmla="*/ 22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2" y="114"/>
                  </a:lnTo>
                  <a:lnTo>
                    <a:pt x="22" y="114"/>
                  </a:lnTo>
                  <a:lnTo>
                    <a:pt x="26" y="104"/>
                  </a:lnTo>
                  <a:lnTo>
                    <a:pt x="26" y="92"/>
                  </a:lnTo>
                  <a:lnTo>
                    <a:pt x="26" y="92"/>
                  </a:lnTo>
                  <a:lnTo>
                    <a:pt x="26" y="78"/>
                  </a:lnTo>
                  <a:lnTo>
                    <a:pt x="20" y="66"/>
                  </a:lnTo>
                  <a:lnTo>
                    <a:pt x="20" y="66"/>
                  </a:lnTo>
                  <a:lnTo>
                    <a:pt x="16" y="58"/>
                  </a:lnTo>
                  <a:lnTo>
                    <a:pt x="14" y="48"/>
                  </a:lnTo>
                  <a:lnTo>
                    <a:pt x="14" y="48"/>
                  </a:lnTo>
                  <a:lnTo>
                    <a:pt x="14" y="38"/>
                  </a:lnTo>
                  <a:lnTo>
                    <a:pt x="16" y="30"/>
                  </a:lnTo>
                  <a:lnTo>
                    <a:pt x="16" y="30"/>
                  </a:lnTo>
                  <a:lnTo>
                    <a:pt x="18" y="22"/>
                  </a:lnTo>
                  <a:lnTo>
                    <a:pt x="22" y="14"/>
                  </a:lnTo>
                  <a:lnTo>
                    <a:pt x="22"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0" name="グループ化 1669"/>
          <p:cNvGrpSpPr/>
          <p:nvPr/>
        </p:nvGrpSpPr>
        <p:grpSpPr>
          <a:xfrm>
            <a:off x="3254144" y="2290445"/>
            <a:ext cx="326195" cy="287310"/>
            <a:chOff x="7202488" y="1482725"/>
            <a:chExt cx="479425" cy="422275"/>
          </a:xfrm>
        </p:grpSpPr>
        <p:sp>
          <p:nvSpPr>
            <p:cNvPr id="1671" name="Freeform 465"/>
            <p:cNvSpPr>
              <a:spLocks/>
            </p:cNvSpPr>
            <p:nvPr/>
          </p:nvSpPr>
          <p:spPr bwMode="auto">
            <a:xfrm>
              <a:off x="7227888" y="1482725"/>
              <a:ext cx="155575" cy="165100"/>
            </a:xfrm>
            <a:custGeom>
              <a:avLst/>
              <a:gdLst>
                <a:gd name="T0" fmla="*/ 52 w 98"/>
                <a:gd name="T1" fmla="*/ 104 h 104"/>
                <a:gd name="T2" fmla="*/ 52 w 98"/>
                <a:gd name="T3" fmla="*/ 104 h 104"/>
                <a:gd name="T4" fmla="*/ 64 w 98"/>
                <a:gd name="T5" fmla="*/ 102 h 104"/>
                <a:gd name="T6" fmla="*/ 76 w 98"/>
                <a:gd name="T7" fmla="*/ 98 h 104"/>
                <a:gd name="T8" fmla="*/ 76 w 98"/>
                <a:gd name="T9" fmla="*/ 98 h 104"/>
                <a:gd name="T10" fmla="*/ 74 w 98"/>
                <a:gd name="T11" fmla="*/ 90 h 104"/>
                <a:gd name="T12" fmla="*/ 74 w 98"/>
                <a:gd name="T13" fmla="*/ 80 h 104"/>
                <a:gd name="T14" fmla="*/ 74 w 98"/>
                <a:gd name="T15" fmla="*/ 80 h 104"/>
                <a:gd name="T16" fmla="*/ 76 w 98"/>
                <a:gd name="T17" fmla="*/ 66 h 104"/>
                <a:gd name="T18" fmla="*/ 80 w 98"/>
                <a:gd name="T19" fmla="*/ 54 h 104"/>
                <a:gd name="T20" fmla="*/ 88 w 98"/>
                <a:gd name="T21" fmla="*/ 42 h 104"/>
                <a:gd name="T22" fmla="*/ 98 w 98"/>
                <a:gd name="T23" fmla="*/ 32 h 104"/>
                <a:gd name="T24" fmla="*/ 98 w 98"/>
                <a:gd name="T25" fmla="*/ 32 h 104"/>
                <a:gd name="T26" fmla="*/ 90 w 98"/>
                <a:gd name="T27" fmla="*/ 20 h 104"/>
                <a:gd name="T28" fmla="*/ 80 w 98"/>
                <a:gd name="T29" fmla="*/ 10 h 104"/>
                <a:gd name="T30" fmla="*/ 66 w 98"/>
                <a:gd name="T31" fmla="*/ 4 h 104"/>
                <a:gd name="T32" fmla="*/ 52 w 98"/>
                <a:gd name="T33" fmla="*/ 0 h 104"/>
                <a:gd name="T34" fmla="*/ 52 w 98"/>
                <a:gd name="T35" fmla="*/ 0 h 104"/>
                <a:gd name="T36" fmla="*/ 40 w 98"/>
                <a:gd name="T37" fmla="*/ 2 h 104"/>
                <a:gd name="T38" fmla="*/ 32 w 98"/>
                <a:gd name="T39" fmla="*/ 4 h 104"/>
                <a:gd name="T40" fmla="*/ 22 w 98"/>
                <a:gd name="T41" fmla="*/ 10 h 104"/>
                <a:gd name="T42" fmla="*/ 14 w 98"/>
                <a:gd name="T43" fmla="*/ 16 h 104"/>
                <a:gd name="T44" fmla="*/ 8 w 98"/>
                <a:gd name="T45" fmla="*/ 24 h 104"/>
                <a:gd name="T46" fmla="*/ 4 w 98"/>
                <a:gd name="T47" fmla="*/ 32 h 104"/>
                <a:gd name="T48" fmla="*/ 0 w 98"/>
                <a:gd name="T49" fmla="*/ 42 h 104"/>
                <a:gd name="T50" fmla="*/ 0 w 98"/>
                <a:gd name="T51" fmla="*/ 52 h 104"/>
                <a:gd name="T52" fmla="*/ 0 w 98"/>
                <a:gd name="T53" fmla="*/ 52 h 104"/>
                <a:gd name="T54" fmla="*/ 0 w 98"/>
                <a:gd name="T55" fmla="*/ 62 h 104"/>
                <a:gd name="T56" fmla="*/ 4 w 98"/>
                <a:gd name="T57" fmla="*/ 72 h 104"/>
                <a:gd name="T58" fmla="*/ 8 w 98"/>
                <a:gd name="T59" fmla="*/ 82 h 104"/>
                <a:gd name="T60" fmla="*/ 14 w 98"/>
                <a:gd name="T61" fmla="*/ 88 h 104"/>
                <a:gd name="T62" fmla="*/ 22 w 98"/>
                <a:gd name="T63" fmla="*/ 96 h 104"/>
                <a:gd name="T64" fmla="*/ 32 w 98"/>
                <a:gd name="T65" fmla="*/ 100 h 104"/>
                <a:gd name="T66" fmla="*/ 40 w 98"/>
                <a:gd name="T67" fmla="*/ 104 h 104"/>
                <a:gd name="T68" fmla="*/ 52 w 98"/>
                <a:gd name="T69" fmla="*/ 104 h 104"/>
                <a:gd name="T70" fmla="*/ 52 w 98"/>
                <a:gd name="T7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04">
                  <a:moveTo>
                    <a:pt x="52" y="104"/>
                  </a:moveTo>
                  <a:lnTo>
                    <a:pt x="52" y="104"/>
                  </a:lnTo>
                  <a:lnTo>
                    <a:pt x="64" y="102"/>
                  </a:lnTo>
                  <a:lnTo>
                    <a:pt x="76" y="98"/>
                  </a:lnTo>
                  <a:lnTo>
                    <a:pt x="76" y="98"/>
                  </a:lnTo>
                  <a:lnTo>
                    <a:pt x="74" y="90"/>
                  </a:lnTo>
                  <a:lnTo>
                    <a:pt x="74" y="80"/>
                  </a:lnTo>
                  <a:lnTo>
                    <a:pt x="74" y="80"/>
                  </a:lnTo>
                  <a:lnTo>
                    <a:pt x="76" y="66"/>
                  </a:lnTo>
                  <a:lnTo>
                    <a:pt x="80" y="54"/>
                  </a:lnTo>
                  <a:lnTo>
                    <a:pt x="88" y="42"/>
                  </a:lnTo>
                  <a:lnTo>
                    <a:pt x="98" y="32"/>
                  </a:lnTo>
                  <a:lnTo>
                    <a:pt x="98" y="32"/>
                  </a:lnTo>
                  <a:lnTo>
                    <a:pt x="90" y="20"/>
                  </a:lnTo>
                  <a:lnTo>
                    <a:pt x="80" y="10"/>
                  </a:lnTo>
                  <a:lnTo>
                    <a:pt x="66" y="4"/>
                  </a:lnTo>
                  <a:lnTo>
                    <a:pt x="52" y="0"/>
                  </a:lnTo>
                  <a:lnTo>
                    <a:pt x="52" y="0"/>
                  </a:lnTo>
                  <a:lnTo>
                    <a:pt x="40" y="2"/>
                  </a:lnTo>
                  <a:lnTo>
                    <a:pt x="32" y="4"/>
                  </a:lnTo>
                  <a:lnTo>
                    <a:pt x="22" y="10"/>
                  </a:lnTo>
                  <a:lnTo>
                    <a:pt x="14" y="16"/>
                  </a:lnTo>
                  <a:lnTo>
                    <a:pt x="8" y="24"/>
                  </a:lnTo>
                  <a:lnTo>
                    <a:pt x="4" y="32"/>
                  </a:lnTo>
                  <a:lnTo>
                    <a:pt x="0" y="42"/>
                  </a:lnTo>
                  <a:lnTo>
                    <a:pt x="0" y="52"/>
                  </a:lnTo>
                  <a:lnTo>
                    <a:pt x="0" y="52"/>
                  </a:lnTo>
                  <a:lnTo>
                    <a:pt x="0" y="62"/>
                  </a:lnTo>
                  <a:lnTo>
                    <a:pt x="4" y="72"/>
                  </a:lnTo>
                  <a:lnTo>
                    <a:pt x="8" y="82"/>
                  </a:lnTo>
                  <a:lnTo>
                    <a:pt x="14" y="88"/>
                  </a:lnTo>
                  <a:lnTo>
                    <a:pt x="22" y="96"/>
                  </a:lnTo>
                  <a:lnTo>
                    <a:pt x="32" y="100"/>
                  </a:lnTo>
                  <a:lnTo>
                    <a:pt x="40" y="104"/>
                  </a:lnTo>
                  <a:lnTo>
                    <a:pt x="52" y="104"/>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2" name="Freeform 466"/>
            <p:cNvSpPr>
              <a:spLocks/>
            </p:cNvSpPr>
            <p:nvPr/>
          </p:nvSpPr>
          <p:spPr bwMode="auto">
            <a:xfrm>
              <a:off x="7202488" y="1651000"/>
              <a:ext cx="180975" cy="209550"/>
            </a:xfrm>
            <a:custGeom>
              <a:avLst/>
              <a:gdLst>
                <a:gd name="T0" fmla="*/ 68 w 114"/>
                <a:gd name="T1" fmla="*/ 0 h 132"/>
                <a:gd name="T2" fmla="*/ 68 w 114"/>
                <a:gd name="T3" fmla="*/ 0 h 132"/>
                <a:gd name="T4" fmla="*/ 60 w 114"/>
                <a:gd name="T5" fmla="*/ 2 h 132"/>
                <a:gd name="T6" fmla="*/ 54 w 114"/>
                <a:gd name="T7" fmla="*/ 4 h 132"/>
                <a:gd name="T8" fmla="*/ 42 w 114"/>
                <a:gd name="T9" fmla="*/ 10 h 132"/>
                <a:gd name="T10" fmla="*/ 30 w 114"/>
                <a:gd name="T11" fmla="*/ 24 h 132"/>
                <a:gd name="T12" fmla="*/ 20 w 114"/>
                <a:gd name="T13" fmla="*/ 38 h 132"/>
                <a:gd name="T14" fmla="*/ 12 w 114"/>
                <a:gd name="T15" fmla="*/ 58 h 132"/>
                <a:gd name="T16" fmla="*/ 6 w 114"/>
                <a:gd name="T17" fmla="*/ 80 h 132"/>
                <a:gd name="T18" fmla="*/ 2 w 114"/>
                <a:gd name="T19" fmla="*/ 104 h 132"/>
                <a:gd name="T20" fmla="*/ 0 w 114"/>
                <a:gd name="T21" fmla="*/ 132 h 132"/>
                <a:gd name="T22" fmla="*/ 76 w 114"/>
                <a:gd name="T23" fmla="*/ 132 h 132"/>
                <a:gd name="T24" fmla="*/ 76 w 114"/>
                <a:gd name="T25" fmla="*/ 132 h 132"/>
                <a:gd name="T26" fmla="*/ 82 w 114"/>
                <a:gd name="T27" fmla="*/ 102 h 132"/>
                <a:gd name="T28" fmla="*/ 90 w 114"/>
                <a:gd name="T29" fmla="*/ 76 h 132"/>
                <a:gd name="T30" fmla="*/ 100 w 114"/>
                <a:gd name="T31" fmla="*/ 54 h 132"/>
                <a:gd name="T32" fmla="*/ 114 w 114"/>
                <a:gd name="T33" fmla="*/ 38 h 132"/>
                <a:gd name="T34" fmla="*/ 114 w 114"/>
                <a:gd name="T35" fmla="*/ 38 h 132"/>
                <a:gd name="T36" fmla="*/ 104 w 114"/>
                <a:gd name="T37" fmla="*/ 22 h 132"/>
                <a:gd name="T38" fmla="*/ 92 w 114"/>
                <a:gd name="T39" fmla="*/ 10 h 132"/>
                <a:gd name="T40" fmla="*/ 80 w 114"/>
                <a:gd name="T41" fmla="*/ 4 h 132"/>
                <a:gd name="T42" fmla="*/ 74 w 114"/>
                <a:gd name="T43" fmla="*/ 2 h 132"/>
                <a:gd name="T44" fmla="*/ 68 w 114"/>
                <a:gd name="T45" fmla="*/ 0 h 132"/>
                <a:gd name="T46" fmla="*/ 68 w 114"/>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32">
                  <a:moveTo>
                    <a:pt x="68" y="0"/>
                  </a:moveTo>
                  <a:lnTo>
                    <a:pt x="68" y="0"/>
                  </a:lnTo>
                  <a:lnTo>
                    <a:pt x="60" y="2"/>
                  </a:lnTo>
                  <a:lnTo>
                    <a:pt x="54" y="4"/>
                  </a:lnTo>
                  <a:lnTo>
                    <a:pt x="42" y="10"/>
                  </a:lnTo>
                  <a:lnTo>
                    <a:pt x="30" y="24"/>
                  </a:lnTo>
                  <a:lnTo>
                    <a:pt x="20" y="38"/>
                  </a:lnTo>
                  <a:lnTo>
                    <a:pt x="12" y="58"/>
                  </a:lnTo>
                  <a:lnTo>
                    <a:pt x="6" y="80"/>
                  </a:lnTo>
                  <a:lnTo>
                    <a:pt x="2" y="104"/>
                  </a:lnTo>
                  <a:lnTo>
                    <a:pt x="0" y="132"/>
                  </a:lnTo>
                  <a:lnTo>
                    <a:pt x="76" y="132"/>
                  </a:lnTo>
                  <a:lnTo>
                    <a:pt x="76" y="132"/>
                  </a:lnTo>
                  <a:lnTo>
                    <a:pt x="82" y="102"/>
                  </a:lnTo>
                  <a:lnTo>
                    <a:pt x="90" y="76"/>
                  </a:lnTo>
                  <a:lnTo>
                    <a:pt x="100" y="54"/>
                  </a:lnTo>
                  <a:lnTo>
                    <a:pt x="114" y="38"/>
                  </a:lnTo>
                  <a:lnTo>
                    <a:pt x="114" y="38"/>
                  </a:lnTo>
                  <a:lnTo>
                    <a:pt x="104" y="22"/>
                  </a:lnTo>
                  <a:lnTo>
                    <a:pt x="92" y="10"/>
                  </a:lnTo>
                  <a:lnTo>
                    <a:pt x="80" y="4"/>
                  </a:lnTo>
                  <a:lnTo>
                    <a:pt x="74" y="2"/>
                  </a:lnTo>
                  <a:lnTo>
                    <a:pt x="68" y="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3" name="Freeform 467"/>
            <p:cNvSpPr>
              <a:spLocks/>
            </p:cNvSpPr>
            <p:nvPr/>
          </p:nvSpPr>
          <p:spPr bwMode="auto">
            <a:xfrm>
              <a:off x="7500938" y="1482725"/>
              <a:ext cx="158750" cy="165100"/>
            </a:xfrm>
            <a:custGeom>
              <a:avLst/>
              <a:gdLst>
                <a:gd name="T0" fmla="*/ 26 w 100"/>
                <a:gd name="T1" fmla="*/ 80 h 104"/>
                <a:gd name="T2" fmla="*/ 26 w 100"/>
                <a:gd name="T3" fmla="*/ 80 h 104"/>
                <a:gd name="T4" fmla="*/ 24 w 100"/>
                <a:gd name="T5" fmla="*/ 90 h 104"/>
                <a:gd name="T6" fmla="*/ 22 w 100"/>
                <a:gd name="T7" fmla="*/ 98 h 104"/>
                <a:gd name="T8" fmla="*/ 22 w 100"/>
                <a:gd name="T9" fmla="*/ 98 h 104"/>
                <a:gd name="T10" fmla="*/ 34 w 100"/>
                <a:gd name="T11" fmla="*/ 102 h 104"/>
                <a:gd name="T12" fmla="*/ 48 w 100"/>
                <a:gd name="T13" fmla="*/ 104 h 104"/>
                <a:gd name="T14" fmla="*/ 48 w 100"/>
                <a:gd name="T15" fmla="*/ 104 h 104"/>
                <a:gd name="T16" fmla="*/ 58 w 100"/>
                <a:gd name="T17" fmla="*/ 104 h 104"/>
                <a:gd name="T18" fmla="*/ 68 w 100"/>
                <a:gd name="T19" fmla="*/ 100 h 104"/>
                <a:gd name="T20" fmla="*/ 76 w 100"/>
                <a:gd name="T21" fmla="*/ 96 h 104"/>
                <a:gd name="T22" fmla="*/ 84 w 100"/>
                <a:gd name="T23" fmla="*/ 88 h 104"/>
                <a:gd name="T24" fmla="*/ 90 w 100"/>
                <a:gd name="T25" fmla="*/ 82 h 104"/>
                <a:gd name="T26" fmla="*/ 96 w 100"/>
                <a:gd name="T27" fmla="*/ 72 h 104"/>
                <a:gd name="T28" fmla="*/ 98 w 100"/>
                <a:gd name="T29" fmla="*/ 62 h 104"/>
                <a:gd name="T30" fmla="*/ 100 w 100"/>
                <a:gd name="T31" fmla="*/ 52 h 104"/>
                <a:gd name="T32" fmla="*/ 100 w 100"/>
                <a:gd name="T33" fmla="*/ 52 h 104"/>
                <a:gd name="T34" fmla="*/ 98 w 100"/>
                <a:gd name="T35" fmla="*/ 42 h 104"/>
                <a:gd name="T36" fmla="*/ 96 w 100"/>
                <a:gd name="T37" fmla="*/ 32 h 104"/>
                <a:gd name="T38" fmla="*/ 90 w 100"/>
                <a:gd name="T39" fmla="*/ 24 h 104"/>
                <a:gd name="T40" fmla="*/ 84 w 100"/>
                <a:gd name="T41" fmla="*/ 16 h 104"/>
                <a:gd name="T42" fmla="*/ 76 w 100"/>
                <a:gd name="T43" fmla="*/ 10 h 104"/>
                <a:gd name="T44" fmla="*/ 68 w 100"/>
                <a:gd name="T45" fmla="*/ 4 h 104"/>
                <a:gd name="T46" fmla="*/ 58 w 100"/>
                <a:gd name="T47" fmla="*/ 2 h 104"/>
                <a:gd name="T48" fmla="*/ 48 w 100"/>
                <a:gd name="T49" fmla="*/ 0 h 104"/>
                <a:gd name="T50" fmla="*/ 48 w 100"/>
                <a:gd name="T51" fmla="*/ 0 h 104"/>
                <a:gd name="T52" fmla="*/ 32 w 100"/>
                <a:gd name="T53" fmla="*/ 4 h 104"/>
                <a:gd name="T54" fmla="*/ 20 w 100"/>
                <a:gd name="T55" fmla="*/ 10 h 104"/>
                <a:gd name="T56" fmla="*/ 8 w 100"/>
                <a:gd name="T57" fmla="*/ 20 h 104"/>
                <a:gd name="T58" fmla="*/ 0 w 100"/>
                <a:gd name="T59" fmla="*/ 32 h 104"/>
                <a:gd name="T60" fmla="*/ 0 w 100"/>
                <a:gd name="T61" fmla="*/ 32 h 104"/>
                <a:gd name="T62" fmla="*/ 10 w 100"/>
                <a:gd name="T63" fmla="*/ 42 h 104"/>
                <a:gd name="T64" fmla="*/ 18 w 100"/>
                <a:gd name="T65" fmla="*/ 54 h 104"/>
                <a:gd name="T66" fmla="*/ 24 w 100"/>
                <a:gd name="T67" fmla="*/ 66 h 104"/>
                <a:gd name="T68" fmla="*/ 26 w 100"/>
                <a:gd name="T69" fmla="*/ 80 h 104"/>
                <a:gd name="T70" fmla="*/ 26 w 100"/>
                <a:gd name="T71"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04">
                  <a:moveTo>
                    <a:pt x="26" y="80"/>
                  </a:moveTo>
                  <a:lnTo>
                    <a:pt x="26" y="80"/>
                  </a:lnTo>
                  <a:lnTo>
                    <a:pt x="24" y="90"/>
                  </a:lnTo>
                  <a:lnTo>
                    <a:pt x="22" y="98"/>
                  </a:lnTo>
                  <a:lnTo>
                    <a:pt x="22" y="98"/>
                  </a:lnTo>
                  <a:lnTo>
                    <a:pt x="34" y="102"/>
                  </a:lnTo>
                  <a:lnTo>
                    <a:pt x="48" y="104"/>
                  </a:lnTo>
                  <a:lnTo>
                    <a:pt x="48" y="104"/>
                  </a:lnTo>
                  <a:lnTo>
                    <a:pt x="58" y="104"/>
                  </a:lnTo>
                  <a:lnTo>
                    <a:pt x="68" y="100"/>
                  </a:lnTo>
                  <a:lnTo>
                    <a:pt x="76" y="96"/>
                  </a:lnTo>
                  <a:lnTo>
                    <a:pt x="84" y="88"/>
                  </a:lnTo>
                  <a:lnTo>
                    <a:pt x="90" y="82"/>
                  </a:lnTo>
                  <a:lnTo>
                    <a:pt x="96" y="72"/>
                  </a:lnTo>
                  <a:lnTo>
                    <a:pt x="98" y="62"/>
                  </a:lnTo>
                  <a:lnTo>
                    <a:pt x="100" y="52"/>
                  </a:lnTo>
                  <a:lnTo>
                    <a:pt x="100" y="52"/>
                  </a:lnTo>
                  <a:lnTo>
                    <a:pt x="98" y="42"/>
                  </a:lnTo>
                  <a:lnTo>
                    <a:pt x="96" y="32"/>
                  </a:lnTo>
                  <a:lnTo>
                    <a:pt x="90" y="24"/>
                  </a:lnTo>
                  <a:lnTo>
                    <a:pt x="84" y="16"/>
                  </a:lnTo>
                  <a:lnTo>
                    <a:pt x="76" y="10"/>
                  </a:lnTo>
                  <a:lnTo>
                    <a:pt x="68" y="4"/>
                  </a:lnTo>
                  <a:lnTo>
                    <a:pt x="58" y="2"/>
                  </a:lnTo>
                  <a:lnTo>
                    <a:pt x="48" y="0"/>
                  </a:lnTo>
                  <a:lnTo>
                    <a:pt x="48" y="0"/>
                  </a:lnTo>
                  <a:lnTo>
                    <a:pt x="32" y="4"/>
                  </a:lnTo>
                  <a:lnTo>
                    <a:pt x="20" y="10"/>
                  </a:lnTo>
                  <a:lnTo>
                    <a:pt x="8" y="20"/>
                  </a:lnTo>
                  <a:lnTo>
                    <a:pt x="0" y="32"/>
                  </a:lnTo>
                  <a:lnTo>
                    <a:pt x="0" y="32"/>
                  </a:lnTo>
                  <a:lnTo>
                    <a:pt x="10" y="42"/>
                  </a:lnTo>
                  <a:lnTo>
                    <a:pt x="18" y="54"/>
                  </a:lnTo>
                  <a:lnTo>
                    <a:pt x="24" y="66"/>
                  </a:lnTo>
                  <a:lnTo>
                    <a:pt x="26" y="80"/>
                  </a:lnTo>
                  <a:lnTo>
                    <a:pt x="2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4" name="Freeform 468"/>
            <p:cNvSpPr>
              <a:spLocks/>
            </p:cNvSpPr>
            <p:nvPr/>
          </p:nvSpPr>
          <p:spPr bwMode="auto">
            <a:xfrm>
              <a:off x="7504113" y="1651000"/>
              <a:ext cx="177800" cy="209550"/>
            </a:xfrm>
            <a:custGeom>
              <a:avLst/>
              <a:gdLst>
                <a:gd name="T0" fmla="*/ 46 w 112"/>
                <a:gd name="T1" fmla="*/ 0 h 132"/>
                <a:gd name="T2" fmla="*/ 46 w 112"/>
                <a:gd name="T3" fmla="*/ 0 h 132"/>
                <a:gd name="T4" fmla="*/ 40 w 112"/>
                <a:gd name="T5" fmla="*/ 2 h 132"/>
                <a:gd name="T6" fmla="*/ 32 w 112"/>
                <a:gd name="T7" fmla="*/ 4 h 132"/>
                <a:gd name="T8" fmla="*/ 20 w 112"/>
                <a:gd name="T9" fmla="*/ 10 h 132"/>
                <a:gd name="T10" fmla="*/ 10 w 112"/>
                <a:gd name="T11" fmla="*/ 22 h 132"/>
                <a:gd name="T12" fmla="*/ 0 w 112"/>
                <a:gd name="T13" fmla="*/ 38 h 132"/>
                <a:gd name="T14" fmla="*/ 0 w 112"/>
                <a:gd name="T15" fmla="*/ 38 h 132"/>
                <a:gd name="T16" fmla="*/ 12 w 112"/>
                <a:gd name="T17" fmla="*/ 54 h 132"/>
                <a:gd name="T18" fmla="*/ 24 w 112"/>
                <a:gd name="T19" fmla="*/ 76 h 132"/>
                <a:gd name="T20" fmla="*/ 32 w 112"/>
                <a:gd name="T21" fmla="*/ 102 h 132"/>
                <a:gd name="T22" fmla="*/ 36 w 112"/>
                <a:gd name="T23" fmla="*/ 132 h 132"/>
                <a:gd name="T24" fmla="*/ 112 w 112"/>
                <a:gd name="T25" fmla="*/ 132 h 132"/>
                <a:gd name="T26" fmla="*/ 112 w 112"/>
                <a:gd name="T27" fmla="*/ 132 h 132"/>
                <a:gd name="T28" fmla="*/ 112 w 112"/>
                <a:gd name="T29" fmla="*/ 104 h 132"/>
                <a:gd name="T30" fmla="*/ 108 w 112"/>
                <a:gd name="T31" fmla="*/ 80 h 132"/>
                <a:gd name="T32" fmla="*/ 102 w 112"/>
                <a:gd name="T33" fmla="*/ 58 h 132"/>
                <a:gd name="T34" fmla="*/ 94 w 112"/>
                <a:gd name="T35" fmla="*/ 38 h 132"/>
                <a:gd name="T36" fmla="*/ 84 w 112"/>
                <a:gd name="T37" fmla="*/ 24 h 132"/>
                <a:gd name="T38" fmla="*/ 72 w 112"/>
                <a:gd name="T39" fmla="*/ 10 h 132"/>
                <a:gd name="T40" fmla="*/ 60 w 112"/>
                <a:gd name="T41" fmla="*/ 4 h 132"/>
                <a:gd name="T42" fmla="*/ 52 w 112"/>
                <a:gd name="T43" fmla="*/ 2 h 132"/>
                <a:gd name="T44" fmla="*/ 46 w 112"/>
                <a:gd name="T45" fmla="*/ 0 h 132"/>
                <a:gd name="T46" fmla="*/ 46 w 112"/>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32">
                  <a:moveTo>
                    <a:pt x="46" y="0"/>
                  </a:moveTo>
                  <a:lnTo>
                    <a:pt x="46" y="0"/>
                  </a:lnTo>
                  <a:lnTo>
                    <a:pt x="40" y="2"/>
                  </a:lnTo>
                  <a:lnTo>
                    <a:pt x="32" y="4"/>
                  </a:lnTo>
                  <a:lnTo>
                    <a:pt x="20" y="10"/>
                  </a:lnTo>
                  <a:lnTo>
                    <a:pt x="10" y="22"/>
                  </a:lnTo>
                  <a:lnTo>
                    <a:pt x="0" y="38"/>
                  </a:lnTo>
                  <a:lnTo>
                    <a:pt x="0" y="38"/>
                  </a:lnTo>
                  <a:lnTo>
                    <a:pt x="12" y="54"/>
                  </a:lnTo>
                  <a:lnTo>
                    <a:pt x="24" y="76"/>
                  </a:lnTo>
                  <a:lnTo>
                    <a:pt x="32" y="102"/>
                  </a:lnTo>
                  <a:lnTo>
                    <a:pt x="36" y="132"/>
                  </a:lnTo>
                  <a:lnTo>
                    <a:pt x="112" y="132"/>
                  </a:lnTo>
                  <a:lnTo>
                    <a:pt x="112" y="132"/>
                  </a:lnTo>
                  <a:lnTo>
                    <a:pt x="112" y="104"/>
                  </a:lnTo>
                  <a:lnTo>
                    <a:pt x="108" y="80"/>
                  </a:lnTo>
                  <a:lnTo>
                    <a:pt x="102" y="58"/>
                  </a:lnTo>
                  <a:lnTo>
                    <a:pt x="94" y="38"/>
                  </a:lnTo>
                  <a:lnTo>
                    <a:pt x="84" y="24"/>
                  </a:lnTo>
                  <a:lnTo>
                    <a:pt x="72" y="10"/>
                  </a:lnTo>
                  <a:lnTo>
                    <a:pt x="60" y="4"/>
                  </a:lnTo>
                  <a:lnTo>
                    <a:pt x="52" y="2"/>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5" name="Freeform 469"/>
            <p:cNvSpPr>
              <a:spLocks/>
            </p:cNvSpPr>
            <p:nvPr/>
          </p:nvSpPr>
          <p:spPr bwMode="auto">
            <a:xfrm>
              <a:off x="7361238" y="1530350"/>
              <a:ext cx="165100" cy="161925"/>
            </a:xfrm>
            <a:custGeom>
              <a:avLst/>
              <a:gdLst>
                <a:gd name="T0" fmla="*/ 42 w 104"/>
                <a:gd name="T1" fmla="*/ 0 h 102"/>
                <a:gd name="T2" fmla="*/ 16 w 104"/>
                <a:gd name="T3" fmla="*/ 14 h 102"/>
                <a:gd name="T4" fmla="*/ 2 w 104"/>
                <a:gd name="T5" fmla="*/ 40 h 102"/>
                <a:gd name="T6" fmla="*/ 2 w 104"/>
                <a:gd name="T7" fmla="*/ 40 h 102"/>
                <a:gd name="T8" fmla="*/ 0 w 104"/>
                <a:gd name="T9" fmla="*/ 44 h 102"/>
                <a:gd name="T10" fmla="*/ 0 w 104"/>
                <a:gd name="T11" fmla="*/ 46 h 102"/>
                <a:gd name="T12" fmla="*/ 0 w 104"/>
                <a:gd name="T13" fmla="*/ 50 h 102"/>
                <a:gd name="T14" fmla="*/ 0 w 104"/>
                <a:gd name="T15" fmla="*/ 58 h 102"/>
                <a:gd name="T16" fmla="*/ 2 w 104"/>
                <a:gd name="T17" fmla="*/ 62 h 102"/>
                <a:gd name="T18" fmla="*/ 2 w 104"/>
                <a:gd name="T19" fmla="*/ 62 h 102"/>
                <a:gd name="T20" fmla="*/ 2 w 104"/>
                <a:gd name="T21" fmla="*/ 66 h 102"/>
                <a:gd name="T22" fmla="*/ 4 w 104"/>
                <a:gd name="T23" fmla="*/ 68 h 102"/>
                <a:gd name="T24" fmla="*/ 6 w 104"/>
                <a:gd name="T25" fmla="*/ 72 h 102"/>
                <a:gd name="T26" fmla="*/ 6 w 104"/>
                <a:gd name="T27" fmla="*/ 74 h 102"/>
                <a:gd name="T28" fmla="*/ 14 w 104"/>
                <a:gd name="T29" fmla="*/ 86 h 102"/>
                <a:gd name="T30" fmla="*/ 38 w 104"/>
                <a:gd name="T31" fmla="*/ 100 h 102"/>
                <a:gd name="T32" fmla="*/ 52 w 104"/>
                <a:gd name="T33" fmla="*/ 102 h 102"/>
                <a:gd name="T34" fmla="*/ 78 w 104"/>
                <a:gd name="T35" fmla="*/ 94 h 102"/>
                <a:gd name="T36" fmla="*/ 98 w 104"/>
                <a:gd name="T37" fmla="*/ 74 h 102"/>
                <a:gd name="T38" fmla="*/ 98 w 104"/>
                <a:gd name="T39" fmla="*/ 72 h 102"/>
                <a:gd name="T40" fmla="*/ 100 w 104"/>
                <a:gd name="T41" fmla="*/ 68 h 102"/>
                <a:gd name="T42" fmla="*/ 100 w 104"/>
                <a:gd name="T43" fmla="*/ 66 h 102"/>
                <a:gd name="T44" fmla="*/ 102 w 104"/>
                <a:gd name="T45" fmla="*/ 62 h 102"/>
                <a:gd name="T46" fmla="*/ 102 w 104"/>
                <a:gd name="T47" fmla="*/ 62 h 102"/>
                <a:gd name="T48" fmla="*/ 102 w 104"/>
                <a:gd name="T49" fmla="*/ 58 h 102"/>
                <a:gd name="T50" fmla="*/ 102 w 104"/>
                <a:gd name="T51" fmla="*/ 56 h 102"/>
                <a:gd name="T52" fmla="*/ 104 w 104"/>
                <a:gd name="T53" fmla="*/ 50 h 102"/>
                <a:gd name="T54" fmla="*/ 102 w 104"/>
                <a:gd name="T55" fmla="*/ 46 h 102"/>
                <a:gd name="T56" fmla="*/ 102 w 104"/>
                <a:gd name="T57" fmla="*/ 44 h 102"/>
                <a:gd name="T58" fmla="*/ 102 w 104"/>
                <a:gd name="T59" fmla="*/ 40 h 102"/>
                <a:gd name="T60" fmla="*/ 102 w 104"/>
                <a:gd name="T61" fmla="*/ 40 h 102"/>
                <a:gd name="T62" fmla="*/ 96 w 104"/>
                <a:gd name="T63" fmla="*/ 26 h 102"/>
                <a:gd name="T64" fmla="*/ 76 w 104"/>
                <a:gd name="T65" fmla="*/ 4 h 102"/>
                <a:gd name="T66" fmla="*/ 62 w 104"/>
                <a:gd name="T67" fmla="*/ 0 h 102"/>
                <a:gd name="T68" fmla="*/ 60 w 104"/>
                <a:gd name="T69" fmla="*/ 0 h 102"/>
                <a:gd name="T70" fmla="*/ 56 w 104"/>
                <a:gd name="T71" fmla="*/ 0 h 102"/>
                <a:gd name="T72" fmla="*/ 52 w 104"/>
                <a:gd name="T73" fmla="*/ 0 h 102"/>
                <a:gd name="T74" fmla="*/ 46 w 104"/>
                <a:gd name="T75" fmla="*/ 0 h 102"/>
                <a:gd name="T76" fmla="*/ 44 w 104"/>
                <a:gd name="T77" fmla="*/ 0 h 102"/>
                <a:gd name="T78" fmla="*/ 42 w 104"/>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02">
                  <a:moveTo>
                    <a:pt x="42" y="0"/>
                  </a:moveTo>
                  <a:lnTo>
                    <a:pt x="42" y="0"/>
                  </a:lnTo>
                  <a:lnTo>
                    <a:pt x="28" y="4"/>
                  </a:lnTo>
                  <a:lnTo>
                    <a:pt x="16" y="14"/>
                  </a:lnTo>
                  <a:lnTo>
                    <a:pt x="6" y="26"/>
                  </a:lnTo>
                  <a:lnTo>
                    <a:pt x="2" y="40"/>
                  </a:lnTo>
                  <a:lnTo>
                    <a:pt x="2" y="40"/>
                  </a:lnTo>
                  <a:lnTo>
                    <a:pt x="2" y="40"/>
                  </a:lnTo>
                  <a:lnTo>
                    <a:pt x="2" y="40"/>
                  </a:lnTo>
                  <a:lnTo>
                    <a:pt x="0" y="44"/>
                  </a:lnTo>
                  <a:lnTo>
                    <a:pt x="0" y="44"/>
                  </a:lnTo>
                  <a:lnTo>
                    <a:pt x="0" y="46"/>
                  </a:lnTo>
                  <a:lnTo>
                    <a:pt x="0" y="46"/>
                  </a:lnTo>
                  <a:lnTo>
                    <a:pt x="0" y="50"/>
                  </a:lnTo>
                  <a:lnTo>
                    <a:pt x="0" y="50"/>
                  </a:lnTo>
                  <a:lnTo>
                    <a:pt x="0" y="58"/>
                  </a:lnTo>
                  <a:lnTo>
                    <a:pt x="0" y="58"/>
                  </a:lnTo>
                  <a:lnTo>
                    <a:pt x="2" y="62"/>
                  </a:lnTo>
                  <a:lnTo>
                    <a:pt x="2" y="62"/>
                  </a:lnTo>
                  <a:lnTo>
                    <a:pt x="2" y="62"/>
                  </a:lnTo>
                  <a:lnTo>
                    <a:pt x="2" y="62"/>
                  </a:lnTo>
                  <a:lnTo>
                    <a:pt x="2" y="66"/>
                  </a:lnTo>
                  <a:lnTo>
                    <a:pt x="2" y="66"/>
                  </a:lnTo>
                  <a:lnTo>
                    <a:pt x="4" y="68"/>
                  </a:lnTo>
                  <a:lnTo>
                    <a:pt x="4" y="68"/>
                  </a:lnTo>
                  <a:lnTo>
                    <a:pt x="6" y="72"/>
                  </a:lnTo>
                  <a:lnTo>
                    <a:pt x="6" y="72"/>
                  </a:lnTo>
                  <a:lnTo>
                    <a:pt x="6" y="74"/>
                  </a:lnTo>
                  <a:lnTo>
                    <a:pt x="6" y="74"/>
                  </a:lnTo>
                  <a:lnTo>
                    <a:pt x="14" y="86"/>
                  </a:lnTo>
                  <a:lnTo>
                    <a:pt x="24" y="94"/>
                  </a:lnTo>
                  <a:lnTo>
                    <a:pt x="38" y="100"/>
                  </a:lnTo>
                  <a:lnTo>
                    <a:pt x="52" y="102"/>
                  </a:lnTo>
                  <a:lnTo>
                    <a:pt x="52" y="102"/>
                  </a:lnTo>
                  <a:lnTo>
                    <a:pt x="66" y="100"/>
                  </a:lnTo>
                  <a:lnTo>
                    <a:pt x="78" y="94"/>
                  </a:lnTo>
                  <a:lnTo>
                    <a:pt x="90" y="86"/>
                  </a:lnTo>
                  <a:lnTo>
                    <a:pt x="98" y="74"/>
                  </a:lnTo>
                  <a:lnTo>
                    <a:pt x="98" y="74"/>
                  </a:lnTo>
                  <a:lnTo>
                    <a:pt x="98" y="72"/>
                  </a:lnTo>
                  <a:lnTo>
                    <a:pt x="98" y="72"/>
                  </a:lnTo>
                  <a:lnTo>
                    <a:pt x="100" y="68"/>
                  </a:lnTo>
                  <a:lnTo>
                    <a:pt x="100" y="68"/>
                  </a:lnTo>
                  <a:lnTo>
                    <a:pt x="100" y="66"/>
                  </a:lnTo>
                  <a:lnTo>
                    <a:pt x="100" y="66"/>
                  </a:lnTo>
                  <a:lnTo>
                    <a:pt x="102" y="62"/>
                  </a:lnTo>
                  <a:lnTo>
                    <a:pt x="102" y="62"/>
                  </a:lnTo>
                  <a:lnTo>
                    <a:pt x="102" y="62"/>
                  </a:lnTo>
                  <a:lnTo>
                    <a:pt x="102" y="62"/>
                  </a:lnTo>
                  <a:lnTo>
                    <a:pt x="102" y="58"/>
                  </a:lnTo>
                  <a:lnTo>
                    <a:pt x="102" y="58"/>
                  </a:lnTo>
                  <a:lnTo>
                    <a:pt x="102" y="56"/>
                  </a:lnTo>
                  <a:lnTo>
                    <a:pt x="102" y="56"/>
                  </a:lnTo>
                  <a:lnTo>
                    <a:pt x="104" y="50"/>
                  </a:lnTo>
                  <a:lnTo>
                    <a:pt x="104" y="50"/>
                  </a:lnTo>
                  <a:lnTo>
                    <a:pt x="102" y="46"/>
                  </a:lnTo>
                  <a:lnTo>
                    <a:pt x="102" y="46"/>
                  </a:lnTo>
                  <a:lnTo>
                    <a:pt x="102" y="44"/>
                  </a:lnTo>
                  <a:lnTo>
                    <a:pt x="102" y="44"/>
                  </a:lnTo>
                  <a:lnTo>
                    <a:pt x="102" y="40"/>
                  </a:lnTo>
                  <a:lnTo>
                    <a:pt x="102" y="40"/>
                  </a:lnTo>
                  <a:lnTo>
                    <a:pt x="102" y="40"/>
                  </a:lnTo>
                  <a:lnTo>
                    <a:pt x="102" y="40"/>
                  </a:lnTo>
                  <a:lnTo>
                    <a:pt x="96" y="26"/>
                  </a:lnTo>
                  <a:lnTo>
                    <a:pt x="88" y="14"/>
                  </a:lnTo>
                  <a:lnTo>
                    <a:pt x="76" y="4"/>
                  </a:lnTo>
                  <a:lnTo>
                    <a:pt x="62" y="0"/>
                  </a:lnTo>
                  <a:lnTo>
                    <a:pt x="62" y="0"/>
                  </a:lnTo>
                  <a:lnTo>
                    <a:pt x="60" y="0"/>
                  </a:lnTo>
                  <a:lnTo>
                    <a:pt x="60" y="0"/>
                  </a:lnTo>
                  <a:lnTo>
                    <a:pt x="56" y="0"/>
                  </a:lnTo>
                  <a:lnTo>
                    <a:pt x="56" y="0"/>
                  </a:lnTo>
                  <a:lnTo>
                    <a:pt x="52" y="0"/>
                  </a:lnTo>
                  <a:lnTo>
                    <a:pt x="52" y="0"/>
                  </a:lnTo>
                  <a:lnTo>
                    <a:pt x="46" y="0"/>
                  </a:lnTo>
                  <a:lnTo>
                    <a:pt x="46" y="0"/>
                  </a:lnTo>
                  <a:lnTo>
                    <a:pt x="44" y="0"/>
                  </a:lnTo>
                  <a:lnTo>
                    <a:pt x="44" y="0"/>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6" name="Freeform 470"/>
            <p:cNvSpPr>
              <a:spLocks/>
            </p:cNvSpPr>
            <p:nvPr/>
          </p:nvSpPr>
          <p:spPr bwMode="auto">
            <a:xfrm>
              <a:off x="7339013" y="1698625"/>
              <a:ext cx="209550" cy="206375"/>
            </a:xfrm>
            <a:custGeom>
              <a:avLst/>
              <a:gdLst>
                <a:gd name="T0" fmla="*/ 128 w 132"/>
                <a:gd name="T1" fmla="*/ 88 h 130"/>
                <a:gd name="T2" fmla="*/ 126 w 132"/>
                <a:gd name="T3" fmla="*/ 76 h 130"/>
                <a:gd name="T4" fmla="*/ 126 w 132"/>
                <a:gd name="T5" fmla="*/ 74 h 130"/>
                <a:gd name="T6" fmla="*/ 124 w 132"/>
                <a:gd name="T7" fmla="*/ 64 h 130"/>
                <a:gd name="T8" fmla="*/ 122 w 132"/>
                <a:gd name="T9" fmla="*/ 62 h 130"/>
                <a:gd name="T10" fmla="*/ 120 w 132"/>
                <a:gd name="T11" fmla="*/ 52 h 130"/>
                <a:gd name="T12" fmla="*/ 118 w 132"/>
                <a:gd name="T13" fmla="*/ 52 h 130"/>
                <a:gd name="T14" fmla="*/ 116 w 132"/>
                <a:gd name="T15" fmla="*/ 42 h 130"/>
                <a:gd name="T16" fmla="*/ 114 w 132"/>
                <a:gd name="T17" fmla="*/ 42 h 130"/>
                <a:gd name="T18" fmla="*/ 110 w 132"/>
                <a:gd name="T19" fmla="*/ 34 h 130"/>
                <a:gd name="T20" fmla="*/ 110 w 132"/>
                <a:gd name="T21" fmla="*/ 32 h 130"/>
                <a:gd name="T22" fmla="*/ 104 w 132"/>
                <a:gd name="T23" fmla="*/ 24 h 130"/>
                <a:gd name="T24" fmla="*/ 104 w 132"/>
                <a:gd name="T25" fmla="*/ 24 h 130"/>
                <a:gd name="T26" fmla="*/ 100 w 132"/>
                <a:gd name="T27" fmla="*/ 18 h 130"/>
                <a:gd name="T28" fmla="*/ 100 w 132"/>
                <a:gd name="T29" fmla="*/ 18 h 130"/>
                <a:gd name="T30" fmla="*/ 76 w 132"/>
                <a:gd name="T31" fmla="*/ 0 h 130"/>
                <a:gd name="T32" fmla="*/ 74 w 132"/>
                <a:gd name="T33" fmla="*/ 0 h 130"/>
                <a:gd name="T34" fmla="*/ 72 w 132"/>
                <a:gd name="T35" fmla="*/ 0 h 130"/>
                <a:gd name="T36" fmla="*/ 66 w 132"/>
                <a:gd name="T37" fmla="*/ 0 h 130"/>
                <a:gd name="T38" fmla="*/ 60 w 132"/>
                <a:gd name="T39" fmla="*/ 0 h 130"/>
                <a:gd name="T40" fmla="*/ 58 w 132"/>
                <a:gd name="T41" fmla="*/ 0 h 130"/>
                <a:gd name="T42" fmla="*/ 56 w 132"/>
                <a:gd name="T43" fmla="*/ 0 h 130"/>
                <a:gd name="T44" fmla="*/ 44 w 132"/>
                <a:gd name="T45" fmla="*/ 6 h 130"/>
                <a:gd name="T46" fmla="*/ 32 w 132"/>
                <a:gd name="T47" fmla="*/ 18 h 130"/>
                <a:gd name="T48" fmla="*/ 32 w 132"/>
                <a:gd name="T49" fmla="*/ 18 h 130"/>
                <a:gd name="T50" fmla="*/ 32 w 132"/>
                <a:gd name="T51" fmla="*/ 18 h 130"/>
                <a:gd name="T52" fmla="*/ 26 w 132"/>
                <a:gd name="T53" fmla="*/ 24 h 130"/>
                <a:gd name="T54" fmla="*/ 26 w 132"/>
                <a:gd name="T55" fmla="*/ 24 h 130"/>
                <a:gd name="T56" fmla="*/ 22 w 132"/>
                <a:gd name="T57" fmla="*/ 32 h 130"/>
                <a:gd name="T58" fmla="*/ 20 w 132"/>
                <a:gd name="T59" fmla="*/ 34 h 130"/>
                <a:gd name="T60" fmla="*/ 16 w 132"/>
                <a:gd name="T61" fmla="*/ 42 h 130"/>
                <a:gd name="T62" fmla="*/ 16 w 132"/>
                <a:gd name="T63" fmla="*/ 42 h 130"/>
                <a:gd name="T64" fmla="*/ 12 w 132"/>
                <a:gd name="T65" fmla="*/ 52 h 130"/>
                <a:gd name="T66" fmla="*/ 12 w 132"/>
                <a:gd name="T67" fmla="*/ 54 h 130"/>
                <a:gd name="T68" fmla="*/ 8 w 132"/>
                <a:gd name="T69" fmla="*/ 62 h 130"/>
                <a:gd name="T70" fmla="*/ 8 w 132"/>
                <a:gd name="T71" fmla="*/ 64 h 130"/>
                <a:gd name="T72" fmla="*/ 6 w 132"/>
                <a:gd name="T73" fmla="*/ 74 h 130"/>
                <a:gd name="T74" fmla="*/ 6 w 132"/>
                <a:gd name="T75" fmla="*/ 76 h 130"/>
                <a:gd name="T76" fmla="*/ 2 w 132"/>
                <a:gd name="T77" fmla="*/ 88 h 130"/>
                <a:gd name="T78" fmla="*/ 2 w 132"/>
                <a:gd name="T79" fmla="*/ 88 h 130"/>
                <a:gd name="T80" fmla="*/ 0 w 132"/>
                <a:gd name="T81" fmla="*/ 114 h 130"/>
                <a:gd name="T82" fmla="*/ 0 w 132"/>
                <a:gd name="T83" fmla="*/ 116 h 130"/>
                <a:gd name="T84" fmla="*/ 132 w 132"/>
                <a:gd name="T85" fmla="*/ 130 h 130"/>
                <a:gd name="T86" fmla="*/ 132 w 132"/>
                <a:gd name="T87" fmla="*/ 108 h 130"/>
                <a:gd name="T88" fmla="*/ 128 w 132"/>
                <a:gd name="T89" fmla="*/ 88 h 130"/>
                <a:gd name="T90" fmla="*/ 128 w 132"/>
                <a:gd name="T91" fmla="*/ 8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0">
                  <a:moveTo>
                    <a:pt x="128" y="88"/>
                  </a:moveTo>
                  <a:lnTo>
                    <a:pt x="128" y="88"/>
                  </a:lnTo>
                  <a:lnTo>
                    <a:pt x="126" y="76"/>
                  </a:lnTo>
                  <a:lnTo>
                    <a:pt x="126" y="76"/>
                  </a:lnTo>
                  <a:lnTo>
                    <a:pt x="126" y="74"/>
                  </a:lnTo>
                  <a:lnTo>
                    <a:pt x="126" y="74"/>
                  </a:lnTo>
                  <a:lnTo>
                    <a:pt x="124" y="64"/>
                  </a:lnTo>
                  <a:lnTo>
                    <a:pt x="124" y="64"/>
                  </a:lnTo>
                  <a:lnTo>
                    <a:pt x="122" y="62"/>
                  </a:lnTo>
                  <a:lnTo>
                    <a:pt x="122" y="62"/>
                  </a:lnTo>
                  <a:lnTo>
                    <a:pt x="120" y="52"/>
                  </a:lnTo>
                  <a:lnTo>
                    <a:pt x="120" y="52"/>
                  </a:lnTo>
                  <a:lnTo>
                    <a:pt x="118" y="52"/>
                  </a:lnTo>
                  <a:lnTo>
                    <a:pt x="118" y="52"/>
                  </a:lnTo>
                  <a:lnTo>
                    <a:pt x="116" y="42"/>
                  </a:lnTo>
                  <a:lnTo>
                    <a:pt x="116" y="42"/>
                  </a:lnTo>
                  <a:lnTo>
                    <a:pt x="114" y="42"/>
                  </a:lnTo>
                  <a:lnTo>
                    <a:pt x="114" y="42"/>
                  </a:lnTo>
                  <a:lnTo>
                    <a:pt x="110" y="34"/>
                  </a:lnTo>
                  <a:lnTo>
                    <a:pt x="110" y="34"/>
                  </a:lnTo>
                  <a:lnTo>
                    <a:pt x="110" y="32"/>
                  </a:lnTo>
                  <a:lnTo>
                    <a:pt x="110" y="32"/>
                  </a:lnTo>
                  <a:lnTo>
                    <a:pt x="104" y="24"/>
                  </a:lnTo>
                  <a:lnTo>
                    <a:pt x="104" y="24"/>
                  </a:lnTo>
                  <a:lnTo>
                    <a:pt x="104" y="24"/>
                  </a:lnTo>
                  <a:lnTo>
                    <a:pt x="104" y="24"/>
                  </a:lnTo>
                  <a:lnTo>
                    <a:pt x="100" y="18"/>
                  </a:lnTo>
                  <a:lnTo>
                    <a:pt x="100" y="18"/>
                  </a:lnTo>
                  <a:lnTo>
                    <a:pt x="100" y="18"/>
                  </a:lnTo>
                  <a:lnTo>
                    <a:pt x="100" y="18"/>
                  </a:lnTo>
                  <a:lnTo>
                    <a:pt x="88" y="6"/>
                  </a:lnTo>
                  <a:lnTo>
                    <a:pt x="76" y="0"/>
                  </a:lnTo>
                  <a:lnTo>
                    <a:pt x="76" y="0"/>
                  </a:lnTo>
                  <a:lnTo>
                    <a:pt x="74" y="0"/>
                  </a:lnTo>
                  <a:lnTo>
                    <a:pt x="74" y="0"/>
                  </a:lnTo>
                  <a:lnTo>
                    <a:pt x="72" y="0"/>
                  </a:lnTo>
                  <a:lnTo>
                    <a:pt x="72" y="0"/>
                  </a:lnTo>
                  <a:lnTo>
                    <a:pt x="66" y="0"/>
                  </a:lnTo>
                  <a:lnTo>
                    <a:pt x="66" y="0"/>
                  </a:lnTo>
                  <a:lnTo>
                    <a:pt x="60" y="0"/>
                  </a:lnTo>
                  <a:lnTo>
                    <a:pt x="60" y="0"/>
                  </a:lnTo>
                  <a:lnTo>
                    <a:pt x="58" y="0"/>
                  </a:lnTo>
                  <a:lnTo>
                    <a:pt x="58" y="0"/>
                  </a:lnTo>
                  <a:lnTo>
                    <a:pt x="56" y="0"/>
                  </a:lnTo>
                  <a:lnTo>
                    <a:pt x="56" y="0"/>
                  </a:lnTo>
                  <a:lnTo>
                    <a:pt x="44" y="6"/>
                  </a:lnTo>
                  <a:lnTo>
                    <a:pt x="32" y="18"/>
                  </a:lnTo>
                  <a:lnTo>
                    <a:pt x="32" y="18"/>
                  </a:lnTo>
                  <a:lnTo>
                    <a:pt x="32" y="18"/>
                  </a:lnTo>
                  <a:lnTo>
                    <a:pt x="32" y="18"/>
                  </a:lnTo>
                  <a:lnTo>
                    <a:pt x="32" y="18"/>
                  </a:lnTo>
                  <a:lnTo>
                    <a:pt x="32" y="18"/>
                  </a:lnTo>
                  <a:lnTo>
                    <a:pt x="26" y="24"/>
                  </a:lnTo>
                  <a:lnTo>
                    <a:pt x="26" y="24"/>
                  </a:lnTo>
                  <a:lnTo>
                    <a:pt x="26" y="24"/>
                  </a:lnTo>
                  <a:lnTo>
                    <a:pt x="26" y="24"/>
                  </a:lnTo>
                  <a:lnTo>
                    <a:pt x="22" y="32"/>
                  </a:lnTo>
                  <a:lnTo>
                    <a:pt x="22" y="32"/>
                  </a:lnTo>
                  <a:lnTo>
                    <a:pt x="20" y="34"/>
                  </a:lnTo>
                  <a:lnTo>
                    <a:pt x="20" y="34"/>
                  </a:lnTo>
                  <a:lnTo>
                    <a:pt x="16" y="42"/>
                  </a:lnTo>
                  <a:lnTo>
                    <a:pt x="16" y="42"/>
                  </a:lnTo>
                  <a:lnTo>
                    <a:pt x="16" y="42"/>
                  </a:lnTo>
                  <a:lnTo>
                    <a:pt x="16" y="42"/>
                  </a:lnTo>
                  <a:lnTo>
                    <a:pt x="12" y="52"/>
                  </a:lnTo>
                  <a:lnTo>
                    <a:pt x="12" y="52"/>
                  </a:lnTo>
                  <a:lnTo>
                    <a:pt x="12" y="54"/>
                  </a:lnTo>
                  <a:lnTo>
                    <a:pt x="12" y="54"/>
                  </a:lnTo>
                  <a:lnTo>
                    <a:pt x="8" y="62"/>
                  </a:lnTo>
                  <a:lnTo>
                    <a:pt x="8" y="62"/>
                  </a:lnTo>
                  <a:lnTo>
                    <a:pt x="8" y="64"/>
                  </a:lnTo>
                  <a:lnTo>
                    <a:pt x="8" y="64"/>
                  </a:lnTo>
                  <a:lnTo>
                    <a:pt x="6" y="74"/>
                  </a:lnTo>
                  <a:lnTo>
                    <a:pt x="6" y="74"/>
                  </a:lnTo>
                  <a:lnTo>
                    <a:pt x="6" y="76"/>
                  </a:lnTo>
                  <a:lnTo>
                    <a:pt x="6" y="76"/>
                  </a:lnTo>
                  <a:lnTo>
                    <a:pt x="2" y="88"/>
                  </a:lnTo>
                  <a:lnTo>
                    <a:pt x="2" y="88"/>
                  </a:lnTo>
                  <a:lnTo>
                    <a:pt x="2" y="88"/>
                  </a:lnTo>
                  <a:lnTo>
                    <a:pt x="2" y="88"/>
                  </a:lnTo>
                  <a:lnTo>
                    <a:pt x="0" y="114"/>
                  </a:lnTo>
                  <a:lnTo>
                    <a:pt x="0" y="114"/>
                  </a:lnTo>
                  <a:lnTo>
                    <a:pt x="0" y="116"/>
                  </a:lnTo>
                  <a:lnTo>
                    <a:pt x="0" y="116"/>
                  </a:lnTo>
                  <a:lnTo>
                    <a:pt x="0" y="130"/>
                  </a:lnTo>
                  <a:lnTo>
                    <a:pt x="132" y="130"/>
                  </a:lnTo>
                  <a:lnTo>
                    <a:pt x="132" y="130"/>
                  </a:lnTo>
                  <a:lnTo>
                    <a:pt x="132" y="108"/>
                  </a:lnTo>
                  <a:lnTo>
                    <a:pt x="128" y="88"/>
                  </a:lnTo>
                  <a:lnTo>
                    <a:pt x="128" y="88"/>
                  </a:lnTo>
                  <a:lnTo>
                    <a:pt x="128" y="88"/>
                  </a:lnTo>
                  <a:lnTo>
                    <a:pt x="128"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7" name="グループ化 1676"/>
          <p:cNvGrpSpPr/>
          <p:nvPr/>
        </p:nvGrpSpPr>
        <p:grpSpPr>
          <a:xfrm>
            <a:off x="2003373" y="3312068"/>
            <a:ext cx="326195" cy="254907"/>
            <a:chOff x="4208463" y="3295650"/>
            <a:chExt cx="479425" cy="374650"/>
          </a:xfrm>
        </p:grpSpPr>
        <p:sp>
          <p:nvSpPr>
            <p:cNvPr id="1678" name="Freeform 471"/>
            <p:cNvSpPr>
              <a:spLocks/>
            </p:cNvSpPr>
            <p:nvPr/>
          </p:nvSpPr>
          <p:spPr bwMode="auto">
            <a:xfrm>
              <a:off x="4208463" y="3492500"/>
              <a:ext cx="479425" cy="177800"/>
            </a:xfrm>
            <a:custGeom>
              <a:avLst/>
              <a:gdLst>
                <a:gd name="T0" fmla="*/ 32 w 302"/>
                <a:gd name="T1" fmla="*/ 12 h 112"/>
                <a:gd name="T2" fmla="*/ 32 w 302"/>
                <a:gd name="T3" fmla="*/ 12 h 112"/>
                <a:gd name="T4" fmla="*/ 22 w 302"/>
                <a:gd name="T5" fmla="*/ 12 h 112"/>
                <a:gd name="T6" fmla="*/ 14 w 302"/>
                <a:gd name="T7" fmla="*/ 8 h 112"/>
                <a:gd name="T8" fmla="*/ 6 w 302"/>
                <a:gd name="T9" fmla="*/ 4 h 112"/>
                <a:gd name="T10" fmla="*/ 0 w 302"/>
                <a:gd name="T11" fmla="*/ 0 h 112"/>
                <a:gd name="T12" fmla="*/ 0 w 302"/>
                <a:gd name="T13" fmla="*/ 76 h 112"/>
                <a:gd name="T14" fmla="*/ 0 w 302"/>
                <a:gd name="T15" fmla="*/ 76 h 112"/>
                <a:gd name="T16" fmla="*/ 0 w 302"/>
                <a:gd name="T17" fmla="*/ 82 h 112"/>
                <a:gd name="T18" fmla="*/ 2 w 302"/>
                <a:gd name="T19" fmla="*/ 90 h 112"/>
                <a:gd name="T20" fmla="*/ 6 w 302"/>
                <a:gd name="T21" fmla="*/ 96 h 112"/>
                <a:gd name="T22" fmla="*/ 12 w 302"/>
                <a:gd name="T23" fmla="*/ 102 h 112"/>
                <a:gd name="T24" fmla="*/ 16 w 302"/>
                <a:gd name="T25" fmla="*/ 106 h 112"/>
                <a:gd name="T26" fmla="*/ 24 w 302"/>
                <a:gd name="T27" fmla="*/ 110 h 112"/>
                <a:gd name="T28" fmla="*/ 30 w 302"/>
                <a:gd name="T29" fmla="*/ 112 h 112"/>
                <a:gd name="T30" fmla="*/ 38 w 302"/>
                <a:gd name="T31" fmla="*/ 112 h 112"/>
                <a:gd name="T32" fmla="*/ 264 w 302"/>
                <a:gd name="T33" fmla="*/ 112 h 112"/>
                <a:gd name="T34" fmla="*/ 264 w 302"/>
                <a:gd name="T35" fmla="*/ 112 h 112"/>
                <a:gd name="T36" fmla="*/ 272 w 302"/>
                <a:gd name="T37" fmla="*/ 112 h 112"/>
                <a:gd name="T38" fmla="*/ 278 w 302"/>
                <a:gd name="T39" fmla="*/ 110 h 112"/>
                <a:gd name="T40" fmla="*/ 286 w 302"/>
                <a:gd name="T41" fmla="*/ 106 h 112"/>
                <a:gd name="T42" fmla="*/ 290 w 302"/>
                <a:gd name="T43" fmla="*/ 102 h 112"/>
                <a:gd name="T44" fmla="*/ 296 w 302"/>
                <a:gd name="T45" fmla="*/ 96 h 112"/>
                <a:gd name="T46" fmla="*/ 298 w 302"/>
                <a:gd name="T47" fmla="*/ 90 h 112"/>
                <a:gd name="T48" fmla="*/ 302 w 302"/>
                <a:gd name="T49" fmla="*/ 82 h 112"/>
                <a:gd name="T50" fmla="*/ 302 w 302"/>
                <a:gd name="T51" fmla="*/ 76 h 112"/>
                <a:gd name="T52" fmla="*/ 302 w 302"/>
                <a:gd name="T53" fmla="*/ 0 h 112"/>
                <a:gd name="T54" fmla="*/ 302 w 302"/>
                <a:gd name="T55" fmla="*/ 0 h 112"/>
                <a:gd name="T56" fmla="*/ 296 w 302"/>
                <a:gd name="T57" fmla="*/ 4 h 112"/>
                <a:gd name="T58" fmla="*/ 288 w 302"/>
                <a:gd name="T59" fmla="*/ 8 h 112"/>
                <a:gd name="T60" fmla="*/ 280 w 302"/>
                <a:gd name="T61" fmla="*/ 12 h 112"/>
                <a:gd name="T62" fmla="*/ 270 w 302"/>
                <a:gd name="T63" fmla="*/ 12 h 112"/>
                <a:gd name="T64" fmla="*/ 32 w 302"/>
                <a:gd name="T65"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112">
                  <a:moveTo>
                    <a:pt x="32" y="12"/>
                  </a:moveTo>
                  <a:lnTo>
                    <a:pt x="32" y="12"/>
                  </a:lnTo>
                  <a:lnTo>
                    <a:pt x="22" y="12"/>
                  </a:lnTo>
                  <a:lnTo>
                    <a:pt x="14" y="8"/>
                  </a:lnTo>
                  <a:lnTo>
                    <a:pt x="6" y="4"/>
                  </a:lnTo>
                  <a:lnTo>
                    <a:pt x="0" y="0"/>
                  </a:lnTo>
                  <a:lnTo>
                    <a:pt x="0" y="76"/>
                  </a:lnTo>
                  <a:lnTo>
                    <a:pt x="0" y="76"/>
                  </a:lnTo>
                  <a:lnTo>
                    <a:pt x="0" y="82"/>
                  </a:lnTo>
                  <a:lnTo>
                    <a:pt x="2" y="90"/>
                  </a:lnTo>
                  <a:lnTo>
                    <a:pt x="6" y="96"/>
                  </a:lnTo>
                  <a:lnTo>
                    <a:pt x="12" y="102"/>
                  </a:lnTo>
                  <a:lnTo>
                    <a:pt x="16" y="106"/>
                  </a:lnTo>
                  <a:lnTo>
                    <a:pt x="24" y="110"/>
                  </a:lnTo>
                  <a:lnTo>
                    <a:pt x="30" y="112"/>
                  </a:lnTo>
                  <a:lnTo>
                    <a:pt x="38" y="112"/>
                  </a:lnTo>
                  <a:lnTo>
                    <a:pt x="264" y="112"/>
                  </a:lnTo>
                  <a:lnTo>
                    <a:pt x="264" y="112"/>
                  </a:lnTo>
                  <a:lnTo>
                    <a:pt x="272" y="112"/>
                  </a:lnTo>
                  <a:lnTo>
                    <a:pt x="278" y="110"/>
                  </a:lnTo>
                  <a:lnTo>
                    <a:pt x="286" y="106"/>
                  </a:lnTo>
                  <a:lnTo>
                    <a:pt x="290" y="102"/>
                  </a:lnTo>
                  <a:lnTo>
                    <a:pt x="296" y="96"/>
                  </a:lnTo>
                  <a:lnTo>
                    <a:pt x="298" y="90"/>
                  </a:lnTo>
                  <a:lnTo>
                    <a:pt x="302" y="82"/>
                  </a:lnTo>
                  <a:lnTo>
                    <a:pt x="302" y="76"/>
                  </a:lnTo>
                  <a:lnTo>
                    <a:pt x="302" y="0"/>
                  </a:lnTo>
                  <a:lnTo>
                    <a:pt x="302" y="0"/>
                  </a:lnTo>
                  <a:lnTo>
                    <a:pt x="296" y="4"/>
                  </a:lnTo>
                  <a:lnTo>
                    <a:pt x="288" y="8"/>
                  </a:lnTo>
                  <a:lnTo>
                    <a:pt x="280" y="12"/>
                  </a:lnTo>
                  <a:lnTo>
                    <a:pt x="270"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9" name="Freeform 472"/>
            <p:cNvSpPr>
              <a:spLocks/>
            </p:cNvSpPr>
            <p:nvPr/>
          </p:nvSpPr>
          <p:spPr bwMode="auto">
            <a:xfrm>
              <a:off x="4208463" y="3444875"/>
              <a:ext cx="479425" cy="66675"/>
            </a:xfrm>
            <a:custGeom>
              <a:avLst/>
              <a:gdLst>
                <a:gd name="T0" fmla="*/ 270 w 302"/>
                <a:gd name="T1" fmla="*/ 32 h 42"/>
                <a:gd name="T2" fmla="*/ 32 w 302"/>
                <a:gd name="T3" fmla="*/ 32 h 42"/>
                <a:gd name="T4" fmla="*/ 32 w 302"/>
                <a:gd name="T5" fmla="*/ 32 h 42"/>
                <a:gd name="T6" fmla="*/ 24 w 302"/>
                <a:gd name="T7" fmla="*/ 32 h 42"/>
                <a:gd name="T8" fmla="*/ 18 w 302"/>
                <a:gd name="T9" fmla="*/ 30 h 42"/>
                <a:gd name="T10" fmla="*/ 10 w 302"/>
                <a:gd name="T11" fmla="*/ 24 h 42"/>
                <a:gd name="T12" fmla="*/ 2 w 302"/>
                <a:gd name="T13" fmla="*/ 14 h 42"/>
                <a:gd name="T14" fmla="*/ 0 w 302"/>
                <a:gd name="T15" fmla="*/ 8 h 42"/>
                <a:gd name="T16" fmla="*/ 0 w 302"/>
                <a:gd name="T17" fmla="*/ 2 h 42"/>
                <a:gd name="T18" fmla="*/ 0 w 302"/>
                <a:gd name="T19" fmla="*/ 30 h 42"/>
                <a:gd name="T20" fmla="*/ 0 w 302"/>
                <a:gd name="T21" fmla="*/ 30 h 42"/>
                <a:gd name="T22" fmla="*/ 6 w 302"/>
                <a:gd name="T23" fmla="*/ 34 h 42"/>
                <a:gd name="T24" fmla="*/ 14 w 302"/>
                <a:gd name="T25" fmla="*/ 38 h 42"/>
                <a:gd name="T26" fmla="*/ 22 w 302"/>
                <a:gd name="T27" fmla="*/ 42 h 42"/>
                <a:gd name="T28" fmla="*/ 32 w 302"/>
                <a:gd name="T29" fmla="*/ 42 h 42"/>
                <a:gd name="T30" fmla="*/ 270 w 302"/>
                <a:gd name="T31" fmla="*/ 42 h 42"/>
                <a:gd name="T32" fmla="*/ 270 w 302"/>
                <a:gd name="T33" fmla="*/ 42 h 42"/>
                <a:gd name="T34" fmla="*/ 280 w 302"/>
                <a:gd name="T35" fmla="*/ 42 h 42"/>
                <a:gd name="T36" fmla="*/ 288 w 302"/>
                <a:gd name="T37" fmla="*/ 38 h 42"/>
                <a:gd name="T38" fmla="*/ 296 w 302"/>
                <a:gd name="T39" fmla="*/ 34 h 42"/>
                <a:gd name="T40" fmla="*/ 302 w 302"/>
                <a:gd name="T41" fmla="*/ 30 h 42"/>
                <a:gd name="T42" fmla="*/ 302 w 302"/>
                <a:gd name="T43" fmla="*/ 0 h 42"/>
                <a:gd name="T44" fmla="*/ 302 w 302"/>
                <a:gd name="T45" fmla="*/ 0 h 42"/>
                <a:gd name="T46" fmla="*/ 302 w 302"/>
                <a:gd name="T47" fmla="*/ 6 h 42"/>
                <a:gd name="T48" fmla="*/ 300 w 302"/>
                <a:gd name="T49" fmla="*/ 12 h 42"/>
                <a:gd name="T50" fmla="*/ 292 w 302"/>
                <a:gd name="T51" fmla="*/ 22 h 42"/>
                <a:gd name="T52" fmla="*/ 288 w 302"/>
                <a:gd name="T53" fmla="*/ 26 h 42"/>
                <a:gd name="T54" fmla="*/ 282 w 302"/>
                <a:gd name="T55" fmla="*/ 30 h 42"/>
                <a:gd name="T56" fmla="*/ 278 w 302"/>
                <a:gd name="T57" fmla="*/ 32 h 42"/>
                <a:gd name="T58" fmla="*/ 270 w 302"/>
                <a:gd name="T59" fmla="*/ 32 h 42"/>
                <a:gd name="T60" fmla="*/ 270 w 302"/>
                <a:gd name="T61"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2" h="42">
                  <a:moveTo>
                    <a:pt x="270" y="32"/>
                  </a:moveTo>
                  <a:lnTo>
                    <a:pt x="32" y="32"/>
                  </a:lnTo>
                  <a:lnTo>
                    <a:pt x="32" y="32"/>
                  </a:lnTo>
                  <a:lnTo>
                    <a:pt x="24" y="32"/>
                  </a:lnTo>
                  <a:lnTo>
                    <a:pt x="18" y="30"/>
                  </a:lnTo>
                  <a:lnTo>
                    <a:pt x="10" y="24"/>
                  </a:lnTo>
                  <a:lnTo>
                    <a:pt x="2" y="14"/>
                  </a:lnTo>
                  <a:lnTo>
                    <a:pt x="0" y="8"/>
                  </a:lnTo>
                  <a:lnTo>
                    <a:pt x="0" y="2"/>
                  </a:lnTo>
                  <a:lnTo>
                    <a:pt x="0" y="30"/>
                  </a:lnTo>
                  <a:lnTo>
                    <a:pt x="0" y="30"/>
                  </a:lnTo>
                  <a:lnTo>
                    <a:pt x="6" y="34"/>
                  </a:lnTo>
                  <a:lnTo>
                    <a:pt x="14" y="38"/>
                  </a:lnTo>
                  <a:lnTo>
                    <a:pt x="22" y="42"/>
                  </a:lnTo>
                  <a:lnTo>
                    <a:pt x="32" y="42"/>
                  </a:lnTo>
                  <a:lnTo>
                    <a:pt x="270" y="42"/>
                  </a:lnTo>
                  <a:lnTo>
                    <a:pt x="270" y="42"/>
                  </a:lnTo>
                  <a:lnTo>
                    <a:pt x="280" y="42"/>
                  </a:lnTo>
                  <a:lnTo>
                    <a:pt x="288" y="38"/>
                  </a:lnTo>
                  <a:lnTo>
                    <a:pt x="296" y="34"/>
                  </a:lnTo>
                  <a:lnTo>
                    <a:pt x="302" y="30"/>
                  </a:lnTo>
                  <a:lnTo>
                    <a:pt x="302" y="0"/>
                  </a:lnTo>
                  <a:lnTo>
                    <a:pt x="302" y="0"/>
                  </a:lnTo>
                  <a:lnTo>
                    <a:pt x="302" y="6"/>
                  </a:lnTo>
                  <a:lnTo>
                    <a:pt x="300" y="12"/>
                  </a:lnTo>
                  <a:lnTo>
                    <a:pt x="292" y="22"/>
                  </a:lnTo>
                  <a:lnTo>
                    <a:pt x="288" y="26"/>
                  </a:lnTo>
                  <a:lnTo>
                    <a:pt x="282" y="30"/>
                  </a:lnTo>
                  <a:lnTo>
                    <a:pt x="278" y="32"/>
                  </a:lnTo>
                  <a:lnTo>
                    <a:pt x="270" y="32"/>
                  </a:lnTo>
                  <a:lnTo>
                    <a:pt x="27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0" name="Freeform 473"/>
            <p:cNvSpPr>
              <a:spLocks noEditPoints="1"/>
            </p:cNvSpPr>
            <p:nvPr/>
          </p:nvSpPr>
          <p:spPr bwMode="auto">
            <a:xfrm>
              <a:off x="4208463" y="3295650"/>
              <a:ext cx="479425" cy="200025"/>
            </a:xfrm>
            <a:custGeom>
              <a:avLst/>
              <a:gdLst>
                <a:gd name="T0" fmla="*/ 226 w 302"/>
                <a:gd name="T1" fmla="*/ 48 h 126"/>
                <a:gd name="T2" fmla="*/ 226 w 302"/>
                <a:gd name="T3" fmla="*/ 24 h 126"/>
                <a:gd name="T4" fmla="*/ 222 w 302"/>
                <a:gd name="T5" fmla="*/ 16 h 126"/>
                <a:gd name="T6" fmla="*/ 210 w 302"/>
                <a:gd name="T7" fmla="*/ 2 h 126"/>
                <a:gd name="T8" fmla="*/ 200 w 302"/>
                <a:gd name="T9" fmla="*/ 0 h 126"/>
                <a:gd name="T10" fmla="*/ 102 w 302"/>
                <a:gd name="T11" fmla="*/ 0 h 126"/>
                <a:gd name="T12" fmla="*/ 92 w 302"/>
                <a:gd name="T13" fmla="*/ 2 h 126"/>
                <a:gd name="T14" fmla="*/ 78 w 302"/>
                <a:gd name="T15" fmla="*/ 16 h 126"/>
                <a:gd name="T16" fmla="*/ 76 w 302"/>
                <a:gd name="T17" fmla="*/ 48 h 126"/>
                <a:gd name="T18" fmla="*/ 38 w 302"/>
                <a:gd name="T19" fmla="*/ 48 h 126"/>
                <a:gd name="T20" fmla="*/ 24 w 302"/>
                <a:gd name="T21" fmla="*/ 52 h 126"/>
                <a:gd name="T22" fmla="*/ 12 w 302"/>
                <a:gd name="T23" fmla="*/ 60 h 126"/>
                <a:gd name="T24" fmla="*/ 2 w 302"/>
                <a:gd name="T25" fmla="*/ 72 h 126"/>
                <a:gd name="T26" fmla="*/ 0 w 302"/>
                <a:gd name="T27" fmla="*/ 86 h 126"/>
                <a:gd name="T28" fmla="*/ 0 w 302"/>
                <a:gd name="T29" fmla="*/ 96 h 126"/>
                <a:gd name="T30" fmla="*/ 2 w 302"/>
                <a:gd name="T31" fmla="*/ 108 h 126"/>
                <a:gd name="T32" fmla="*/ 18 w 302"/>
                <a:gd name="T33" fmla="*/ 124 h 126"/>
                <a:gd name="T34" fmla="*/ 32 w 302"/>
                <a:gd name="T35" fmla="*/ 126 h 126"/>
                <a:gd name="T36" fmla="*/ 270 w 302"/>
                <a:gd name="T37" fmla="*/ 126 h 126"/>
                <a:gd name="T38" fmla="*/ 282 w 302"/>
                <a:gd name="T39" fmla="*/ 124 h 126"/>
                <a:gd name="T40" fmla="*/ 292 w 302"/>
                <a:gd name="T41" fmla="*/ 116 h 126"/>
                <a:gd name="T42" fmla="*/ 302 w 302"/>
                <a:gd name="T43" fmla="*/ 100 h 126"/>
                <a:gd name="T44" fmla="*/ 302 w 302"/>
                <a:gd name="T45" fmla="*/ 86 h 126"/>
                <a:gd name="T46" fmla="*/ 302 w 302"/>
                <a:gd name="T47" fmla="*/ 78 h 126"/>
                <a:gd name="T48" fmla="*/ 296 w 302"/>
                <a:gd name="T49" fmla="*/ 64 h 126"/>
                <a:gd name="T50" fmla="*/ 286 w 302"/>
                <a:gd name="T51" fmla="*/ 54 h 126"/>
                <a:gd name="T52" fmla="*/ 272 w 302"/>
                <a:gd name="T53" fmla="*/ 48 h 126"/>
                <a:gd name="T54" fmla="*/ 264 w 302"/>
                <a:gd name="T55" fmla="*/ 48 h 126"/>
                <a:gd name="T56" fmla="*/ 96 w 302"/>
                <a:gd name="T57" fmla="*/ 26 h 126"/>
                <a:gd name="T58" fmla="*/ 98 w 302"/>
                <a:gd name="T59" fmla="*/ 22 h 126"/>
                <a:gd name="T60" fmla="*/ 102 w 302"/>
                <a:gd name="T61" fmla="*/ 20 h 126"/>
                <a:gd name="T62" fmla="*/ 200 w 302"/>
                <a:gd name="T63" fmla="*/ 20 h 126"/>
                <a:gd name="T64" fmla="*/ 204 w 302"/>
                <a:gd name="T65" fmla="*/ 22 h 126"/>
                <a:gd name="T66" fmla="*/ 206 w 302"/>
                <a:gd name="T67" fmla="*/ 4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126">
                  <a:moveTo>
                    <a:pt x="264" y="48"/>
                  </a:moveTo>
                  <a:lnTo>
                    <a:pt x="226" y="48"/>
                  </a:lnTo>
                  <a:lnTo>
                    <a:pt x="226" y="26"/>
                  </a:lnTo>
                  <a:lnTo>
                    <a:pt x="226" y="24"/>
                  </a:lnTo>
                  <a:lnTo>
                    <a:pt x="226" y="24"/>
                  </a:lnTo>
                  <a:lnTo>
                    <a:pt x="222" y="16"/>
                  </a:lnTo>
                  <a:lnTo>
                    <a:pt x="218" y="8"/>
                  </a:lnTo>
                  <a:lnTo>
                    <a:pt x="210" y="2"/>
                  </a:lnTo>
                  <a:lnTo>
                    <a:pt x="206" y="0"/>
                  </a:lnTo>
                  <a:lnTo>
                    <a:pt x="200" y="0"/>
                  </a:lnTo>
                  <a:lnTo>
                    <a:pt x="102" y="0"/>
                  </a:lnTo>
                  <a:lnTo>
                    <a:pt x="102" y="0"/>
                  </a:lnTo>
                  <a:lnTo>
                    <a:pt x="96" y="0"/>
                  </a:lnTo>
                  <a:lnTo>
                    <a:pt x="92" y="2"/>
                  </a:lnTo>
                  <a:lnTo>
                    <a:pt x="84" y="8"/>
                  </a:lnTo>
                  <a:lnTo>
                    <a:pt x="78" y="16"/>
                  </a:lnTo>
                  <a:lnTo>
                    <a:pt x="76" y="24"/>
                  </a:lnTo>
                  <a:lnTo>
                    <a:pt x="76" y="48"/>
                  </a:lnTo>
                  <a:lnTo>
                    <a:pt x="38" y="48"/>
                  </a:lnTo>
                  <a:lnTo>
                    <a:pt x="38" y="48"/>
                  </a:lnTo>
                  <a:lnTo>
                    <a:pt x="30" y="48"/>
                  </a:lnTo>
                  <a:lnTo>
                    <a:pt x="24" y="52"/>
                  </a:lnTo>
                  <a:lnTo>
                    <a:pt x="16" y="54"/>
                  </a:lnTo>
                  <a:lnTo>
                    <a:pt x="12" y="60"/>
                  </a:lnTo>
                  <a:lnTo>
                    <a:pt x="6" y="64"/>
                  </a:lnTo>
                  <a:lnTo>
                    <a:pt x="2" y="72"/>
                  </a:lnTo>
                  <a:lnTo>
                    <a:pt x="0" y="78"/>
                  </a:lnTo>
                  <a:lnTo>
                    <a:pt x="0" y="86"/>
                  </a:lnTo>
                  <a:lnTo>
                    <a:pt x="0" y="96"/>
                  </a:lnTo>
                  <a:lnTo>
                    <a:pt x="0" y="96"/>
                  </a:lnTo>
                  <a:lnTo>
                    <a:pt x="0" y="102"/>
                  </a:lnTo>
                  <a:lnTo>
                    <a:pt x="2" y="108"/>
                  </a:lnTo>
                  <a:lnTo>
                    <a:pt x="10" y="118"/>
                  </a:lnTo>
                  <a:lnTo>
                    <a:pt x="18" y="124"/>
                  </a:lnTo>
                  <a:lnTo>
                    <a:pt x="24" y="126"/>
                  </a:lnTo>
                  <a:lnTo>
                    <a:pt x="32" y="126"/>
                  </a:lnTo>
                  <a:lnTo>
                    <a:pt x="270" y="126"/>
                  </a:lnTo>
                  <a:lnTo>
                    <a:pt x="270" y="126"/>
                  </a:lnTo>
                  <a:lnTo>
                    <a:pt x="278" y="126"/>
                  </a:lnTo>
                  <a:lnTo>
                    <a:pt x="282" y="124"/>
                  </a:lnTo>
                  <a:lnTo>
                    <a:pt x="288" y="120"/>
                  </a:lnTo>
                  <a:lnTo>
                    <a:pt x="292" y="116"/>
                  </a:lnTo>
                  <a:lnTo>
                    <a:pt x="300" y="106"/>
                  </a:lnTo>
                  <a:lnTo>
                    <a:pt x="302" y="100"/>
                  </a:lnTo>
                  <a:lnTo>
                    <a:pt x="302" y="94"/>
                  </a:lnTo>
                  <a:lnTo>
                    <a:pt x="302" y="86"/>
                  </a:lnTo>
                  <a:lnTo>
                    <a:pt x="302" y="86"/>
                  </a:lnTo>
                  <a:lnTo>
                    <a:pt x="302" y="78"/>
                  </a:lnTo>
                  <a:lnTo>
                    <a:pt x="298" y="72"/>
                  </a:lnTo>
                  <a:lnTo>
                    <a:pt x="296" y="64"/>
                  </a:lnTo>
                  <a:lnTo>
                    <a:pt x="290" y="60"/>
                  </a:lnTo>
                  <a:lnTo>
                    <a:pt x="286" y="54"/>
                  </a:lnTo>
                  <a:lnTo>
                    <a:pt x="278" y="52"/>
                  </a:lnTo>
                  <a:lnTo>
                    <a:pt x="272" y="48"/>
                  </a:lnTo>
                  <a:lnTo>
                    <a:pt x="264" y="48"/>
                  </a:lnTo>
                  <a:lnTo>
                    <a:pt x="264" y="48"/>
                  </a:lnTo>
                  <a:close/>
                  <a:moveTo>
                    <a:pt x="96" y="48"/>
                  </a:moveTo>
                  <a:lnTo>
                    <a:pt x="96" y="26"/>
                  </a:lnTo>
                  <a:lnTo>
                    <a:pt x="96" y="26"/>
                  </a:lnTo>
                  <a:lnTo>
                    <a:pt x="98" y="22"/>
                  </a:lnTo>
                  <a:lnTo>
                    <a:pt x="100" y="20"/>
                  </a:lnTo>
                  <a:lnTo>
                    <a:pt x="102" y="20"/>
                  </a:lnTo>
                  <a:lnTo>
                    <a:pt x="200" y="20"/>
                  </a:lnTo>
                  <a:lnTo>
                    <a:pt x="200" y="20"/>
                  </a:lnTo>
                  <a:lnTo>
                    <a:pt x="202" y="20"/>
                  </a:lnTo>
                  <a:lnTo>
                    <a:pt x="204" y="22"/>
                  </a:lnTo>
                  <a:lnTo>
                    <a:pt x="206" y="26"/>
                  </a:lnTo>
                  <a:lnTo>
                    <a:pt x="206" y="48"/>
                  </a:lnTo>
                  <a:lnTo>
                    <a:pt x="9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1" name="Freeform 474"/>
            <p:cNvSpPr>
              <a:spLocks/>
            </p:cNvSpPr>
            <p:nvPr/>
          </p:nvSpPr>
          <p:spPr bwMode="auto">
            <a:xfrm>
              <a:off x="4395788" y="3467100"/>
              <a:ext cx="101600" cy="73025"/>
            </a:xfrm>
            <a:custGeom>
              <a:avLst/>
              <a:gdLst>
                <a:gd name="T0" fmla="*/ 64 w 64"/>
                <a:gd name="T1" fmla="*/ 26 h 46"/>
                <a:gd name="T2" fmla="*/ 64 w 64"/>
                <a:gd name="T3" fmla="*/ 26 h 46"/>
                <a:gd name="T4" fmla="*/ 64 w 64"/>
                <a:gd name="T5" fmla="*/ 34 h 46"/>
                <a:gd name="T6" fmla="*/ 60 w 64"/>
                <a:gd name="T7" fmla="*/ 40 h 46"/>
                <a:gd name="T8" fmla="*/ 54 w 64"/>
                <a:gd name="T9" fmla="*/ 44 h 46"/>
                <a:gd name="T10" fmla="*/ 46 w 64"/>
                <a:gd name="T11" fmla="*/ 46 h 46"/>
                <a:gd name="T12" fmla="*/ 20 w 64"/>
                <a:gd name="T13" fmla="*/ 46 h 46"/>
                <a:gd name="T14" fmla="*/ 20 w 64"/>
                <a:gd name="T15" fmla="*/ 46 h 46"/>
                <a:gd name="T16" fmla="*/ 12 w 64"/>
                <a:gd name="T17" fmla="*/ 44 h 46"/>
                <a:gd name="T18" fmla="*/ 6 w 64"/>
                <a:gd name="T19" fmla="*/ 40 h 46"/>
                <a:gd name="T20" fmla="*/ 2 w 64"/>
                <a:gd name="T21" fmla="*/ 34 h 46"/>
                <a:gd name="T22" fmla="*/ 0 w 64"/>
                <a:gd name="T23" fmla="*/ 26 h 46"/>
                <a:gd name="T24" fmla="*/ 0 w 64"/>
                <a:gd name="T25" fmla="*/ 20 h 46"/>
                <a:gd name="T26" fmla="*/ 0 w 64"/>
                <a:gd name="T27" fmla="*/ 20 h 46"/>
                <a:gd name="T28" fmla="*/ 2 w 64"/>
                <a:gd name="T29" fmla="*/ 12 h 46"/>
                <a:gd name="T30" fmla="*/ 6 w 64"/>
                <a:gd name="T31" fmla="*/ 6 h 46"/>
                <a:gd name="T32" fmla="*/ 12 w 64"/>
                <a:gd name="T33" fmla="*/ 2 h 46"/>
                <a:gd name="T34" fmla="*/ 20 w 64"/>
                <a:gd name="T35" fmla="*/ 0 h 46"/>
                <a:gd name="T36" fmla="*/ 46 w 64"/>
                <a:gd name="T37" fmla="*/ 0 h 46"/>
                <a:gd name="T38" fmla="*/ 46 w 64"/>
                <a:gd name="T39" fmla="*/ 0 h 46"/>
                <a:gd name="T40" fmla="*/ 54 w 64"/>
                <a:gd name="T41" fmla="*/ 2 h 46"/>
                <a:gd name="T42" fmla="*/ 60 w 64"/>
                <a:gd name="T43" fmla="*/ 6 h 46"/>
                <a:gd name="T44" fmla="*/ 64 w 64"/>
                <a:gd name="T45" fmla="*/ 12 h 46"/>
                <a:gd name="T46" fmla="*/ 64 w 64"/>
                <a:gd name="T47" fmla="*/ 20 h 46"/>
                <a:gd name="T48" fmla="*/ 64 w 64"/>
                <a:gd name="T4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6">
                  <a:moveTo>
                    <a:pt x="64" y="26"/>
                  </a:moveTo>
                  <a:lnTo>
                    <a:pt x="64" y="26"/>
                  </a:lnTo>
                  <a:lnTo>
                    <a:pt x="64" y="34"/>
                  </a:lnTo>
                  <a:lnTo>
                    <a:pt x="60" y="40"/>
                  </a:lnTo>
                  <a:lnTo>
                    <a:pt x="54" y="44"/>
                  </a:lnTo>
                  <a:lnTo>
                    <a:pt x="46" y="46"/>
                  </a:lnTo>
                  <a:lnTo>
                    <a:pt x="20" y="46"/>
                  </a:lnTo>
                  <a:lnTo>
                    <a:pt x="20" y="46"/>
                  </a:lnTo>
                  <a:lnTo>
                    <a:pt x="12" y="44"/>
                  </a:lnTo>
                  <a:lnTo>
                    <a:pt x="6" y="40"/>
                  </a:lnTo>
                  <a:lnTo>
                    <a:pt x="2" y="34"/>
                  </a:lnTo>
                  <a:lnTo>
                    <a:pt x="0" y="26"/>
                  </a:lnTo>
                  <a:lnTo>
                    <a:pt x="0" y="20"/>
                  </a:lnTo>
                  <a:lnTo>
                    <a:pt x="0" y="20"/>
                  </a:lnTo>
                  <a:lnTo>
                    <a:pt x="2" y="12"/>
                  </a:lnTo>
                  <a:lnTo>
                    <a:pt x="6" y="6"/>
                  </a:lnTo>
                  <a:lnTo>
                    <a:pt x="12" y="2"/>
                  </a:lnTo>
                  <a:lnTo>
                    <a:pt x="20" y="0"/>
                  </a:lnTo>
                  <a:lnTo>
                    <a:pt x="46" y="0"/>
                  </a:lnTo>
                  <a:lnTo>
                    <a:pt x="46" y="0"/>
                  </a:lnTo>
                  <a:lnTo>
                    <a:pt x="54" y="2"/>
                  </a:lnTo>
                  <a:lnTo>
                    <a:pt x="60" y="6"/>
                  </a:lnTo>
                  <a:lnTo>
                    <a:pt x="64" y="12"/>
                  </a:lnTo>
                  <a:lnTo>
                    <a:pt x="64" y="20"/>
                  </a:lnTo>
                  <a:lnTo>
                    <a:pt x="64"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2" name="Freeform 475"/>
            <p:cNvSpPr>
              <a:spLocks/>
            </p:cNvSpPr>
            <p:nvPr/>
          </p:nvSpPr>
          <p:spPr bwMode="auto">
            <a:xfrm>
              <a:off x="4687888" y="3444875"/>
              <a:ext cx="0" cy="47625"/>
            </a:xfrm>
            <a:custGeom>
              <a:avLst/>
              <a:gdLst>
                <a:gd name="T0" fmla="*/ 2 h 30"/>
                <a:gd name="T1" fmla="*/ 0 h 30"/>
                <a:gd name="T2" fmla="*/ 30 h 30"/>
                <a:gd name="T3" fmla="*/ 30 h 30"/>
                <a:gd name="T4" fmla="*/ 2 h 30"/>
              </a:gdLst>
              <a:ahLst/>
              <a:cxnLst>
                <a:cxn ang="0">
                  <a:pos x="0" y="T0"/>
                </a:cxn>
                <a:cxn ang="0">
                  <a:pos x="0" y="T1"/>
                </a:cxn>
                <a:cxn ang="0">
                  <a:pos x="0" y="T2"/>
                </a:cxn>
                <a:cxn ang="0">
                  <a:pos x="0" y="T3"/>
                </a:cxn>
                <a:cxn ang="0">
                  <a:pos x="0" y="T4"/>
                </a:cxn>
              </a:cxnLst>
              <a:rect l="0" t="0" r="r" b="b"/>
              <a:pathLst>
                <a:path h="30">
                  <a:moveTo>
                    <a:pt x="0" y="2"/>
                  </a:moveTo>
                  <a:lnTo>
                    <a:pt x="0" y="0"/>
                  </a:lnTo>
                  <a:lnTo>
                    <a:pt x="0" y="30"/>
                  </a:lnTo>
                  <a:lnTo>
                    <a:pt x="0" y="3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3" name="Freeform 476"/>
            <p:cNvSpPr>
              <a:spLocks/>
            </p:cNvSpPr>
            <p:nvPr/>
          </p:nvSpPr>
          <p:spPr bwMode="auto">
            <a:xfrm>
              <a:off x="4414838" y="3486150"/>
              <a:ext cx="66675" cy="34925"/>
            </a:xfrm>
            <a:custGeom>
              <a:avLst/>
              <a:gdLst>
                <a:gd name="T0" fmla="*/ 8 w 42"/>
                <a:gd name="T1" fmla="*/ 22 h 22"/>
                <a:gd name="T2" fmla="*/ 8 w 42"/>
                <a:gd name="T3" fmla="*/ 22 h 22"/>
                <a:gd name="T4" fmla="*/ 2 w 42"/>
                <a:gd name="T5" fmla="*/ 20 h 22"/>
                <a:gd name="T6" fmla="*/ 0 w 42"/>
                <a:gd name="T7" fmla="*/ 14 h 22"/>
                <a:gd name="T8" fmla="*/ 0 w 42"/>
                <a:gd name="T9" fmla="*/ 8 h 22"/>
                <a:gd name="T10" fmla="*/ 0 w 42"/>
                <a:gd name="T11" fmla="*/ 8 h 22"/>
                <a:gd name="T12" fmla="*/ 2 w 42"/>
                <a:gd name="T13" fmla="*/ 2 h 22"/>
                <a:gd name="T14" fmla="*/ 8 w 42"/>
                <a:gd name="T15" fmla="*/ 0 h 22"/>
                <a:gd name="T16" fmla="*/ 34 w 42"/>
                <a:gd name="T17" fmla="*/ 0 h 22"/>
                <a:gd name="T18" fmla="*/ 34 w 42"/>
                <a:gd name="T19" fmla="*/ 0 h 22"/>
                <a:gd name="T20" fmla="*/ 40 w 42"/>
                <a:gd name="T21" fmla="*/ 2 h 22"/>
                <a:gd name="T22" fmla="*/ 42 w 42"/>
                <a:gd name="T23" fmla="*/ 8 h 22"/>
                <a:gd name="T24" fmla="*/ 42 w 42"/>
                <a:gd name="T25" fmla="*/ 14 h 22"/>
                <a:gd name="T26" fmla="*/ 42 w 42"/>
                <a:gd name="T27" fmla="*/ 14 h 22"/>
                <a:gd name="T28" fmla="*/ 40 w 42"/>
                <a:gd name="T29" fmla="*/ 20 h 22"/>
                <a:gd name="T30" fmla="*/ 34 w 42"/>
                <a:gd name="T31" fmla="*/ 22 h 22"/>
                <a:gd name="T32" fmla="*/ 8 w 42"/>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2">
                  <a:moveTo>
                    <a:pt x="8" y="22"/>
                  </a:moveTo>
                  <a:lnTo>
                    <a:pt x="8" y="22"/>
                  </a:lnTo>
                  <a:lnTo>
                    <a:pt x="2" y="20"/>
                  </a:lnTo>
                  <a:lnTo>
                    <a:pt x="0" y="14"/>
                  </a:lnTo>
                  <a:lnTo>
                    <a:pt x="0" y="8"/>
                  </a:lnTo>
                  <a:lnTo>
                    <a:pt x="0" y="8"/>
                  </a:lnTo>
                  <a:lnTo>
                    <a:pt x="2" y="2"/>
                  </a:lnTo>
                  <a:lnTo>
                    <a:pt x="8" y="0"/>
                  </a:lnTo>
                  <a:lnTo>
                    <a:pt x="34" y="0"/>
                  </a:lnTo>
                  <a:lnTo>
                    <a:pt x="34" y="0"/>
                  </a:lnTo>
                  <a:lnTo>
                    <a:pt x="40" y="2"/>
                  </a:lnTo>
                  <a:lnTo>
                    <a:pt x="42" y="8"/>
                  </a:lnTo>
                  <a:lnTo>
                    <a:pt x="42" y="14"/>
                  </a:lnTo>
                  <a:lnTo>
                    <a:pt x="42" y="14"/>
                  </a:lnTo>
                  <a:lnTo>
                    <a:pt x="40" y="20"/>
                  </a:lnTo>
                  <a:lnTo>
                    <a:pt x="34" y="22"/>
                  </a:lnTo>
                  <a:lnTo>
                    <a:pt x="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4" name="グループ化 1683"/>
          <p:cNvGrpSpPr/>
          <p:nvPr/>
        </p:nvGrpSpPr>
        <p:grpSpPr>
          <a:xfrm>
            <a:off x="3593300" y="4299183"/>
            <a:ext cx="267868" cy="326195"/>
            <a:chOff x="6653213" y="5048250"/>
            <a:chExt cx="393700" cy="479425"/>
          </a:xfrm>
        </p:grpSpPr>
        <p:sp>
          <p:nvSpPr>
            <p:cNvPr id="1685" name="Freeform 477"/>
            <p:cNvSpPr>
              <a:spLocks noEditPoints="1"/>
            </p:cNvSpPr>
            <p:nvPr/>
          </p:nvSpPr>
          <p:spPr bwMode="auto">
            <a:xfrm>
              <a:off x="6653213" y="5048250"/>
              <a:ext cx="393700" cy="479425"/>
            </a:xfrm>
            <a:custGeom>
              <a:avLst/>
              <a:gdLst>
                <a:gd name="T0" fmla="*/ 200 w 248"/>
                <a:gd name="T1" fmla="*/ 88 h 302"/>
                <a:gd name="T2" fmla="*/ 212 w 248"/>
                <a:gd name="T3" fmla="*/ 88 h 302"/>
                <a:gd name="T4" fmla="*/ 230 w 248"/>
                <a:gd name="T5" fmla="*/ 78 h 302"/>
                <a:gd name="T6" fmla="*/ 240 w 248"/>
                <a:gd name="T7" fmla="*/ 58 h 302"/>
                <a:gd name="T8" fmla="*/ 240 w 248"/>
                <a:gd name="T9" fmla="*/ 42 h 302"/>
                <a:gd name="T10" fmla="*/ 230 w 248"/>
                <a:gd name="T11" fmla="*/ 22 h 302"/>
                <a:gd name="T12" fmla="*/ 212 w 248"/>
                <a:gd name="T13" fmla="*/ 12 h 302"/>
                <a:gd name="T14" fmla="*/ 200 w 248"/>
                <a:gd name="T15" fmla="*/ 12 h 302"/>
                <a:gd name="T16" fmla="*/ 182 w 248"/>
                <a:gd name="T17" fmla="*/ 8 h 302"/>
                <a:gd name="T18" fmla="*/ 168 w 248"/>
                <a:gd name="T19" fmla="*/ 4 h 302"/>
                <a:gd name="T20" fmla="*/ 148 w 248"/>
                <a:gd name="T21" fmla="*/ 12 h 302"/>
                <a:gd name="T22" fmla="*/ 128 w 248"/>
                <a:gd name="T23" fmla="*/ 0 h 302"/>
                <a:gd name="T24" fmla="*/ 112 w 248"/>
                <a:gd name="T25" fmla="*/ 0 h 302"/>
                <a:gd name="T26" fmla="*/ 92 w 248"/>
                <a:gd name="T27" fmla="*/ 12 h 302"/>
                <a:gd name="T28" fmla="*/ 72 w 248"/>
                <a:gd name="T29" fmla="*/ 4 h 302"/>
                <a:gd name="T30" fmla="*/ 58 w 248"/>
                <a:gd name="T31" fmla="*/ 8 h 302"/>
                <a:gd name="T32" fmla="*/ 42 w 248"/>
                <a:gd name="T33" fmla="*/ 12 h 302"/>
                <a:gd name="T34" fmla="*/ 28 w 248"/>
                <a:gd name="T35" fmla="*/ 12 h 302"/>
                <a:gd name="T36" fmla="*/ 10 w 248"/>
                <a:gd name="T37" fmla="*/ 22 h 302"/>
                <a:gd name="T38" fmla="*/ 2 w 248"/>
                <a:gd name="T39" fmla="*/ 42 h 302"/>
                <a:gd name="T40" fmla="*/ 2 w 248"/>
                <a:gd name="T41" fmla="*/ 58 h 302"/>
                <a:gd name="T42" fmla="*/ 10 w 248"/>
                <a:gd name="T43" fmla="*/ 78 h 302"/>
                <a:gd name="T44" fmla="*/ 28 w 248"/>
                <a:gd name="T45" fmla="*/ 88 h 302"/>
                <a:gd name="T46" fmla="*/ 42 w 248"/>
                <a:gd name="T47" fmla="*/ 88 h 302"/>
                <a:gd name="T48" fmla="*/ 42 w 248"/>
                <a:gd name="T49" fmla="*/ 264 h 302"/>
                <a:gd name="T50" fmla="*/ 48 w 248"/>
                <a:gd name="T51" fmla="*/ 284 h 302"/>
                <a:gd name="T52" fmla="*/ 58 w 248"/>
                <a:gd name="T53" fmla="*/ 294 h 302"/>
                <a:gd name="T54" fmla="*/ 78 w 248"/>
                <a:gd name="T55" fmla="*/ 302 h 302"/>
                <a:gd name="T56" fmla="*/ 162 w 248"/>
                <a:gd name="T57" fmla="*/ 302 h 302"/>
                <a:gd name="T58" fmla="*/ 182 w 248"/>
                <a:gd name="T59" fmla="*/ 294 h 302"/>
                <a:gd name="T60" fmla="*/ 194 w 248"/>
                <a:gd name="T61" fmla="*/ 284 h 302"/>
                <a:gd name="T62" fmla="*/ 200 w 248"/>
                <a:gd name="T63" fmla="*/ 264 h 302"/>
                <a:gd name="T64" fmla="*/ 218 w 248"/>
                <a:gd name="T65" fmla="*/ 222 h 302"/>
                <a:gd name="T66" fmla="*/ 238 w 248"/>
                <a:gd name="T67" fmla="*/ 208 h 302"/>
                <a:gd name="T68" fmla="*/ 248 w 248"/>
                <a:gd name="T69" fmla="*/ 172 h 302"/>
                <a:gd name="T70" fmla="*/ 244 w 248"/>
                <a:gd name="T71" fmla="*/ 142 h 302"/>
                <a:gd name="T72" fmla="*/ 226 w 248"/>
                <a:gd name="T73" fmla="*/ 124 h 302"/>
                <a:gd name="T74" fmla="*/ 200 w 248"/>
                <a:gd name="T75" fmla="*/ 120 h 302"/>
                <a:gd name="T76" fmla="*/ 200 w 248"/>
                <a:gd name="T77" fmla="*/ 140 h 302"/>
                <a:gd name="T78" fmla="*/ 220 w 248"/>
                <a:gd name="T79" fmla="*/ 144 h 302"/>
                <a:gd name="T80" fmla="*/ 228 w 248"/>
                <a:gd name="T81" fmla="*/ 172 h 302"/>
                <a:gd name="T82" fmla="*/ 224 w 248"/>
                <a:gd name="T83" fmla="*/ 194 h 302"/>
                <a:gd name="T84" fmla="*/ 212 w 248"/>
                <a:gd name="T85" fmla="*/ 2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8" h="302">
                  <a:moveTo>
                    <a:pt x="200" y="120"/>
                  </a:moveTo>
                  <a:lnTo>
                    <a:pt x="200" y="88"/>
                  </a:lnTo>
                  <a:lnTo>
                    <a:pt x="200" y="88"/>
                  </a:lnTo>
                  <a:lnTo>
                    <a:pt x="206" y="88"/>
                  </a:lnTo>
                  <a:lnTo>
                    <a:pt x="206" y="88"/>
                  </a:lnTo>
                  <a:lnTo>
                    <a:pt x="212" y="88"/>
                  </a:lnTo>
                  <a:lnTo>
                    <a:pt x="220" y="86"/>
                  </a:lnTo>
                  <a:lnTo>
                    <a:pt x="226" y="82"/>
                  </a:lnTo>
                  <a:lnTo>
                    <a:pt x="230" y="78"/>
                  </a:lnTo>
                  <a:lnTo>
                    <a:pt x="234" y="72"/>
                  </a:lnTo>
                  <a:lnTo>
                    <a:pt x="238" y="66"/>
                  </a:lnTo>
                  <a:lnTo>
                    <a:pt x="240" y="58"/>
                  </a:lnTo>
                  <a:lnTo>
                    <a:pt x="240" y="50"/>
                  </a:lnTo>
                  <a:lnTo>
                    <a:pt x="240" y="50"/>
                  </a:lnTo>
                  <a:lnTo>
                    <a:pt x="240" y="42"/>
                  </a:lnTo>
                  <a:lnTo>
                    <a:pt x="238" y="36"/>
                  </a:lnTo>
                  <a:lnTo>
                    <a:pt x="234" y="28"/>
                  </a:lnTo>
                  <a:lnTo>
                    <a:pt x="230" y="22"/>
                  </a:lnTo>
                  <a:lnTo>
                    <a:pt x="226" y="18"/>
                  </a:lnTo>
                  <a:lnTo>
                    <a:pt x="220" y="14"/>
                  </a:lnTo>
                  <a:lnTo>
                    <a:pt x="212" y="12"/>
                  </a:lnTo>
                  <a:lnTo>
                    <a:pt x="206" y="12"/>
                  </a:lnTo>
                  <a:lnTo>
                    <a:pt x="206" y="12"/>
                  </a:lnTo>
                  <a:lnTo>
                    <a:pt x="200" y="12"/>
                  </a:lnTo>
                  <a:lnTo>
                    <a:pt x="194" y="14"/>
                  </a:lnTo>
                  <a:lnTo>
                    <a:pt x="194" y="14"/>
                  </a:lnTo>
                  <a:lnTo>
                    <a:pt x="182" y="8"/>
                  </a:lnTo>
                  <a:lnTo>
                    <a:pt x="176" y="6"/>
                  </a:lnTo>
                  <a:lnTo>
                    <a:pt x="168" y="4"/>
                  </a:lnTo>
                  <a:lnTo>
                    <a:pt x="168" y="4"/>
                  </a:lnTo>
                  <a:lnTo>
                    <a:pt x="158" y="6"/>
                  </a:lnTo>
                  <a:lnTo>
                    <a:pt x="148" y="12"/>
                  </a:lnTo>
                  <a:lnTo>
                    <a:pt x="148" y="12"/>
                  </a:lnTo>
                  <a:lnTo>
                    <a:pt x="142" y="6"/>
                  </a:lnTo>
                  <a:lnTo>
                    <a:pt x="136" y="2"/>
                  </a:lnTo>
                  <a:lnTo>
                    <a:pt x="128" y="0"/>
                  </a:lnTo>
                  <a:lnTo>
                    <a:pt x="120" y="0"/>
                  </a:lnTo>
                  <a:lnTo>
                    <a:pt x="120" y="0"/>
                  </a:lnTo>
                  <a:lnTo>
                    <a:pt x="112" y="0"/>
                  </a:lnTo>
                  <a:lnTo>
                    <a:pt x="104" y="2"/>
                  </a:lnTo>
                  <a:lnTo>
                    <a:pt x="98" y="6"/>
                  </a:lnTo>
                  <a:lnTo>
                    <a:pt x="92" y="12"/>
                  </a:lnTo>
                  <a:lnTo>
                    <a:pt x="92" y="12"/>
                  </a:lnTo>
                  <a:lnTo>
                    <a:pt x="82" y="6"/>
                  </a:lnTo>
                  <a:lnTo>
                    <a:pt x="72" y="4"/>
                  </a:lnTo>
                  <a:lnTo>
                    <a:pt x="72" y="4"/>
                  </a:lnTo>
                  <a:lnTo>
                    <a:pt x="66" y="6"/>
                  </a:lnTo>
                  <a:lnTo>
                    <a:pt x="58" y="8"/>
                  </a:lnTo>
                  <a:lnTo>
                    <a:pt x="48" y="14"/>
                  </a:lnTo>
                  <a:lnTo>
                    <a:pt x="48" y="14"/>
                  </a:lnTo>
                  <a:lnTo>
                    <a:pt x="42" y="12"/>
                  </a:lnTo>
                  <a:lnTo>
                    <a:pt x="34" y="12"/>
                  </a:lnTo>
                  <a:lnTo>
                    <a:pt x="34" y="12"/>
                  </a:lnTo>
                  <a:lnTo>
                    <a:pt x="28" y="12"/>
                  </a:lnTo>
                  <a:lnTo>
                    <a:pt x="22" y="14"/>
                  </a:lnTo>
                  <a:lnTo>
                    <a:pt x="16" y="18"/>
                  </a:lnTo>
                  <a:lnTo>
                    <a:pt x="10" y="22"/>
                  </a:lnTo>
                  <a:lnTo>
                    <a:pt x="6" y="28"/>
                  </a:lnTo>
                  <a:lnTo>
                    <a:pt x="4" y="36"/>
                  </a:lnTo>
                  <a:lnTo>
                    <a:pt x="2" y="42"/>
                  </a:lnTo>
                  <a:lnTo>
                    <a:pt x="0" y="50"/>
                  </a:lnTo>
                  <a:lnTo>
                    <a:pt x="0" y="50"/>
                  </a:lnTo>
                  <a:lnTo>
                    <a:pt x="2" y="58"/>
                  </a:lnTo>
                  <a:lnTo>
                    <a:pt x="4" y="66"/>
                  </a:lnTo>
                  <a:lnTo>
                    <a:pt x="6" y="72"/>
                  </a:lnTo>
                  <a:lnTo>
                    <a:pt x="10" y="78"/>
                  </a:lnTo>
                  <a:lnTo>
                    <a:pt x="16" y="82"/>
                  </a:lnTo>
                  <a:lnTo>
                    <a:pt x="22" y="86"/>
                  </a:lnTo>
                  <a:lnTo>
                    <a:pt x="28" y="88"/>
                  </a:lnTo>
                  <a:lnTo>
                    <a:pt x="34" y="88"/>
                  </a:lnTo>
                  <a:lnTo>
                    <a:pt x="34" y="88"/>
                  </a:lnTo>
                  <a:lnTo>
                    <a:pt x="42" y="88"/>
                  </a:lnTo>
                  <a:lnTo>
                    <a:pt x="42" y="206"/>
                  </a:lnTo>
                  <a:lnTo>
                    <a:pt x="42" y="264"/>
                  </a:lnTo>
                  <a:lnTo>
                    <a:pt x="42" y="264"/>
                  </a:lnTo>
                  <a:lnTo>
                    <a:pt x="42" y="272"/>
                  </a:lnTo>
                  <a:lnTo>
                    <a:pt x="44" y="278"/>
                  </a:lnTo>
                  <a:lnTo>
                    <a:pt x="48" y="284"/>
                  </a:lnTo>
                  <a:lnTo>
                    <a:pt x="52" y="290"/>
                  </a:lnTo>
                  <a:lnTo>
                    <a:pt x="52" y="290"/>
                  </a:lnTo>
                  <a:lnTo>
                    <a:pt x="58" y="294"/>
                  </a:lnTo>
                  <a:lnTo>
                    <a:pt x="64" y="298"/>
                  </a:lnTo>
                  <a:lnTo>
                    <a:pt x="72" y="300"/>
                  </a:lnTo>
                  <a:lnTo>
                    <a:pt x="78" y="302"/>
                  </a:lnTo>
                  <a:lnTo>
                    <a:pt x="120" y="302"/>
                  </a:lnTo>
                  <a:lnTo>
                    <a:pt x="162" y="302"/>
                  </a:lnTo>
                  <a:lnTo>
                    <a:pt x="162" y="302"/>
                  </a:lnTo>
                  <a:lnTo>
                    <a:pt x="170" y="300"/>
                  </a:lnTo>
                  <a:lnTo>
                    <a:pt x="176" y="298"/>
                  </a:lnTo>
                  <a:lnTo>
                    <a:pt x="182" y="294"/>
                  </a:lnTo>
                  <a:lnTo>
                    <a:pt x="188" y="290"/>
                  </a:lnTo>
                  <a:lnTo>
                    <a:pt x="188" y="290"/>
                  </a:lnTo>
                  <a:lnTo>
                    <a:pt x="194" y="284"/>
                  </a:lnTo>
                  <a:lnTo>
                    <a:pt x="196" y="278"/>
                  </a:lnTo>
                  <a:lnTo>
                    <a:pt x="198" y="272"/>
                  </a:lnTo>
                  <a:lnTo>
                    <a:pt x="200" y="264"/>
                  </a:lnTo>
                  <a:lnTo>
                    <a:pt x="200" y="222"/>
                  </a:lnTo>
                  <a:lnTo>
                    <a:pt x="200" y="222"/>
                  </a:lnTo>
                  <a:lnTo>
                    <a:pt x="218" y="222"/>
                  </a:lnTo>
                  <a:lnTo>
                    <a:pt x="226" y="218"/>
                  </a:lnTo>
                  <a:lnTo>
                    <a:pt x="232" y="214"/>
                  </a:lnTo>
                  <a:lnTo>
                    <a:pt x="238" y="208"/>
                  </a:lnTo>
                  <a:lnTo>
                    <a:pt x="244" y="200"/>
                  </a:lnTo>
                  <a:lnTo>
                    <a:pt x="246" y="186"/>
                  </a:lnTo>
                  <a:lnTo>
                    <a:pt x="248" y="172"/>
                  </a:lnTo>
                  <a:lnTo>
                    <a:pt x="248" y="172"/>
                  </a:lnTo>
                  <a:lnTo>
                    <a:pt x="246" y="156"/>
                  </a:lnTo>
                  <a:lnTo>
                    <a:pt x="244" y="142"/>
                  </a:lnTo>
                  <a:lnTo>
                    <a:pt x="238" y="134"/>
                  </a:lnTo>
                  <a:lnTo>
                    <a:pt x="232" y="128"/>
                  </a:lnTo>
                  <a:lnTo>
                    <a:pt x="226" y="124"/>
                  </a:lnTo>
                  <a:lnTo>
                    <a:pt x="218" y="120"/>
                  </a:lnTo>
                  <a:lnTo>
                    <a:pt x="200" y="120"/>
                  </a:lnTo>
                  <a:lnTo>
                    <a:pt x="200" y="120"/>
                  </a:lnTo>
                  <a:close/>
                  <a:moveTo>
                    <a:pt x="200" y="202"/>
                  </a:moveTo>
                  <a:lnTo>
                    <a:pt x="200" y="140"/>
                  </a:lnTo>
                  <a:lnTo>
                    <a:pt x="200" y="140"/>
                  </a:lnTo>
                  <a:lnTo>
                    <a:pt x="212" y="140"/>
                  </a:lnTo>
                  <a:lnTo>
                    <a:pt x="216" y="142"/>
                  </a:lnTo>
                  <a:lnTo>
                    <a:pt x="220" y="144"/>
                  </a:lnTo>
                  <a:lnTo>
                    <a:pt x="224" y="148"/>
                  </a:lnTo>
                  <a:lnTo>
                    <a:pt x="226" y="152"/>
                  </a:lnTo>
                  <a:lnTo>
                    <a:pt x="228" y="172"/>
                  </a:lnTo>
                  <a:lnTo>
                    <a:pt x="228" y="172"/>
                  </a:lnTo>
                  <a:lnTo>
                    <a:pt x="226" y="190"/>
                  </a:lnTo>
                  <a:lnTo>
                    <a:pt x="224" y="194"/>
                  </a:lnTo>
                  <a:lnTo>
                    <a:pt x="220" y="198"/>
                  </a:lnTo>
                  <a:lnTo>
                    <a:pt x="216" y="200"/>
                  </a:lnTo>
                  <a:lnTo>
                    <a:pt x="212" y="202"/>
                  </a:lnTo>
                  <a:lnTo>
                    <a:pt x="200" y="202"/>
                  </a:lnTo>
                  <a:lnTo>
                    <a:pt x="20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6" name="Freeform 478"/>
            <p:cNvSpPr>
              <a:spLocks/>
            </p:cNvSpPr>
            <p:nvPr/>
          </p:nvSpPr>
          <p:spPr bwMode="auto">
            <a:xfrm>
              <a:off x="6748463" y="5254625"/>
              <a:ext cx="190500" cy="241300"/>
            </a:xfrm>
            <a:custGeom>
              <a:avLst/>
              <a:gdLst>
                <a:gd name="T0" fmla="*/ 0 w 120"/>
                <a:gd name="T1" fmla="*/ 134 h 152"/>
                <a:gd name="T2" fmla="*/ 0 w 120"/>
                <a:gd name="T3" fmla="*/ 134 h 152"/>
                <a:gd name="T4" fmla="*/ 2 w 120"/>
                <a:gd name="T5" fmla="*/ 140 h 152"/>
                <a:gd name="T6" fmla="*/ 6 w 120"/>
                <a:gd name="T7" fmla="*/ 146 h 152"/>
                <a:gd name="T8" fmla="*/ 6 w 120"/>
                <a:gd name="T9" fmla="*/ 146 h 152"/>
                <a:gd name="T10" fmla="*/ 12 w 120"/>
                <a:gd name="T11" fmla="*/ 150 h 152"/>
                <a:gd name="T12" fmla="*/ 18 w 120"/>
                <a:gd name="T13" fmla="*/ 152 h 152"/>
                <a:gd name="T14" fmla="*/ 102 w 120"/>
                <a:gd name="T15" fmla="*/ 152 h 152"/>
                <a:gd name="T16" fmla="*/ 102 w 120"/>
                <a:gd name="T17" fmla="*/ 152 h 152"/>
                <a:gd name="T18" fmla="*/ 108 w 120"/>
                <a:gd name="T19" fmla="*/ 150 h 152"/>
                <a:gd name="T20" fmla="*/ 116 w 120"/>
                <a:gd name="T21" fmla="*/ 146 h 152"/>
                <a:gd name="T22" fmla="*/ 116 w 120"/>
                <a:gd name="T23" fmla="*/ 146 h 152"/>
                <a:gd name="T24" fmla="*/ 120 w 120"/>
                <a:gd name="T25" fmla="*/ 140 h 152"/>
                <a:gd name="T26" fmla="*/ 120 w 120"/>
                <a:gd name="T27" fmla="*/ 134 h 152"/>
                <a:gd name="T28" fmla="*/ 120 w 120"/>
                <a:gd name="T29" fmla="*/ 0 h 152"/>
                <a:gd name="T30" fmla="*/ 0 w 120"/>
                <a:gd name="T31" fmla="*/ 0 h 152"/>
                <a:gd name="T32" fmla="*/ 0 w 120"/>
                <a:gd name="T33" fmla="*/ 1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52">
                  <a:moveTo>
                    <a:pt x="0" y="134"/>
                  </a:moveTo>
                  <a:lnTo>
                    <a:pt x="0" y="134"/>
                  </a:lnTo>
                  <a:lnTo>
                    <a:pt x="2" y="140"/>
                  </a:lnTo>
                  <a:lnTo>
                    <a:pt x="6" y="146"/>
                  </a:lnTo>
                  <a:lnTo>
                    <a:pt x="6" y="146"/>
                  </a:lnTo>
                  <a:lnTo>
                    <a:pt x="12" y="150"/>
                  </a:lnTo>
                  <a:lnTo>
                    <a:pt x="18" y="152"/>
                  </a:lnTo>
                  <a:lnTo>
                    <a:pt x="102" y="152"/>
                  </a:lnTo>
                  <a:lnTo>
                    <a:pt x="102" y="152"/>
                  </a:lnTo>
                  <a:lnTo>
                    <a:pt x="108" y="150"/>
                  </a:lnTo>
                  <a:lnTo>
                    <a:pt x="116" y="146"/>
                  </a:lnTo>
                  <a:lnTo>
                    <a:pt x="116" y="146"/>
                  </a:lnTo>
                  <a:lnTo>
                    <a:pt x="120" y="140"/>
                  </a:lnTo>
                  <a:lnTo>
                    <a:pt x="120" y="134"/>
                  </a:lnTo>
                  <a:lnTo>
                    <a:pt x="120" y="0"/>
                  </a:lnTo>
                  <a:lnTo>
                    <a:pt x="0" y="0"/>
                  </a:lnTo>
                  <a:lnTo>
                    <a:pt x="0" y="13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7" name="Rectangle 479"/>
            <p:cNvSpPr>
              <a:spLocks noChangeArrowheads="1"/>
            </p:cNvSpPr>
            <p:nvPr/>
          </p:nvSpPr>
          <p:spPr bwMode="auto">
            <a:xfrm>
              <a:off x="6748463" y="5191125"/>
              <a:ext cx="190500"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8" name="Freeform 480"/>
            <p:cNvSpPr>
              <a:spLocks/>
            </p:cNvSpPr>
            <p:nvPr/>
          </p:nvSpPr>
          <p:spPr bwMode="auto">
            <a:xfrm>
              <a:off x="6684963" y="5076825"/>
              <a:ext cx="320675" cy="101600"/>
            </a:xfrm>
            <a:custGeom>
              <a:avLst/>
              <a:gdLst>
                <a:gd name="T0" fmla="*/ 100 w 202"/>
                <a:gd name="T1" fmla="*/ 64 h 64"/>
                <a:gd name="T2" fmla="*/ 92 w 202"/>
                <a:gd name="T3" fmla="*/ 62 h 64"/>
                <a:gd name="T4" fmla="*/ 74 w 202"/>
                <a:gd name="T5" fmla="*/ 48 h 64"/>
                <a:gd name="T6" fmla="*/ 62 w 202"/>
                <a:gd name="T7" fmla="*/ 56 h 64"/>
                <a:gd name="T8" fmla="*/ 52 w 202"/>
                <a:gd name="T9" fmla="*/ 58 h 64"/>
                <a:gd name="T10" fmla="*/ 44 w 202"/>
                <a:gd name="T11" fmla="*/ 58 h 64"/>
                <a:gd name="T12" fmla="*/ 30 w 202"/>
                <a:gd name="T13" fmla="*/ 46 h 64"/>
                <a:gd name="T14" fmla="*/ 20 w 202"/>
                <a:gd name="T15" fmla="*/ 50 h 64"/>
                <a:gd name="T16" fmla="*/ 14 w 202"/>
                <a:gd name="T17" fmla="*/ 52 h 64"/>
                <a:gd name="T18" fmla="*/ 4 w 202"/>
                <a:gd name="T19" fmla="*/ 46 h 64"/>
                <a:gd name="T20" fmla="*/ 0 w 202"/>
                <a:gd name="T21" fmla="*/ 32 h 64"/>
                <a:gd name="T22" fmla="*/ 0 w 202"/>
                <a:gd name="T23" fmla="*/ 24 h 64"/>
                <a:gd name="T24" fmla="*/ 8 w 202"/>
                <a:gd name="T25" fmla="*/ 14 h 64"/>
                <a:gd name="T26" fmla="*/ 14 w 202"/>
                <a:gd name="T27" fmla="*/ 12 h 64"/>
                <a:gd name="T28" fmla="*/ 30 w 202"/>
                <a:gd name="T29" fmla="*/ 18 h 64"/>
                <a:gd name="T30" fmla="*/ 40 w 202"/>
                <a:gd name="T31" fmla="*/ 10 h 64"/>
                <a:gd name="T32" fmla="*/ 52 w 202"/>
                <a:gd name="T33" fmla="*/ 6 h 64"/>
                <a:gd name="T34" fmla="*/ 56 w 202"/>
                <a:gd name="T35" fmla="*/ 6 h 64"/>
                <a:gd name="T36" fmla="*/ 74 w 202"/>
                <a:gd name="T37" fmla="*/ 16 h 64"/>
                <a:gd name="T38" fmla="*/ 84 w 202"/>
                <a:gd name="T39" fmla="*/ 6 h 64"/>
                <a:gd name="T40" fmla="*/ 96 w 202"/>
                <a:gd name="T41" fmla="*/ 0 h 64"/>
                <a:gd name="T42" fmla="*/ 100 w 202"/>
                <a:gd name="T43" fmla="*/ 0 h 64"/>
                <a:gd name="T44" fmla="*/ 110 w 202"/>
                <a:gd name="T45" fmla="*/ 2 h 64"/>
                <a:gd name="T46" fmla="*/ 126 w 202"/>
                <a:gd name="T47" fmla="*/ 16 h 64"/>
                <a:gd name="T48" fmla="*/ 140 w 202"/>
                <a:gd name="T49" fmla="*/ 8 h 64"/>
                <a:gd name="T50" fmla="*/ 148 w 202"/>
                <a:gd name="T51" fmla="*/ 6 h 64"/>
                <a:gd name="T52" fmla="*/ 156 w 202"/>
                <a:gd name="T53" fmla="*/ 8 h 64"/>
                <a:gd name="T54" fmla="*/ 170 w 202"/>
                <a:gd name="T55" fmla="*/ 18 h 64"/>
                <a:gd name="T56" fmla="*/ 182 w 202"/>
                <a:gd name="T57" fmla="*/ 14 h 64"/>
                <a:gd name="T58" fmla="*/ 186 w 202"/>
                <a:gd name="T59" fmla="*/ 12 h 64"/>
                <a:gd name="T60" fmla="*/ 196 w 202"/>
                <a:gd name="T61" fmla="*/ 18 h 64"/>
                <a:gd name="T62" fmla="*/ 202 w 202"/>
                <a:gd name="T63" fmla="*/ 32 h 64"/>
                <a:gd name="T64" fmla="*/ 200 w 202"/>
                <a:gd name="T65" fmla="*/ 40 h 64"/>
                <a:gd name="T66" fmla="*/ 192 w 202"/>
                <a:gd name="T67" fmla="*/ 50 h 64"/>
                <a:gd name="T68" fmla="*/ 186 w 202"/>
                <a:gd name="T69" fmla="*/ 52 h 64"/>
                <a:gd name="T70" fmla="*/ 170 w 202"/>
                <a:gd name="T71" fmla="*/ 46 h 64"/>
                <a:gd name="T72" fmla="*/ 160 w 202"/>
                <a:gd name="T73" fmla="*/ 54 h 64"/>
                <a:gd name="T74" fmla="*/ 148 w 202"/>
                <a:gd name="T75" fmla="*/ 58 h 64"/>
                <a:gd name="T76" fmla="*/ 144 w 202"/>
                <a:gd name="T77" fmla="*/ 58 h 64"/>
                <a:gd name="T78" fmla="*/ 126 w 202"/>
                <a:gd name="T79" fmla="*/ 48 h 64"/>
                <a:gd name="T80" fmla="*/ 116 w 202"/>
                <a:gd name="T81" fmla="*/ 58 h 64"/>
                <a:gd name="T82" fmla="*/ 106 w 202"/>
                <a:gd name="T83" fmla="*/ 64 h 64"/>
                <a:gd name="T84" fmla="*/ 100 w 202"/>
                <a:gd name="T8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 h="64">
                  <a:moveTo>
                    <a:pt x="100" y="64"/>
                  </a:moveTo>
                  <a:lnTo>
                    <a:pt x="100" y="64"/>
                  </a:lnTo>
                  <a:lnTo>
                    <a:pt x="96" y="64"/>
                  </a:lnTo>
                  <a:lnTo>
                    <a:pt x="92" y="62"/>
                  </a:lnTo>
                  <a:lnTo>
                    <a:pt x="84" y="58"/>
                  </a:lnTo>
                  <a:lnTo>
                    <a:pt x="74" y="48"/>
                  </a:lnTo>
                  <a:lnTo>
                    <a:pt x="62" y="56"/>
                  </a:lnTo>
                  <a:lnTo>
                    <a:pt x="62" y="56"/>
                  </a:lnTo>
                  <a:lnTo>
                    <a:pt x="56" y="58"/>
                  </a:lnTo>
                  <a:lnTo>
                    <a:pt x="52" y="58"/>
                  </a:lnTo>
                  <a:lnTo>
                    <a:pt x="52" y="58"/>
                  </a:lnTo>
                  <a:lnTo>
                    <a:pt x="44" y="58"/>
                  </a:lnTo>
                  <a:lnTo>
                    <a:pt x="40" y="54"/>
                  </a:lnTo>
                  <a:lnTo>
                    <a:pt x="30" y="46"/>
                  </a:lnTo>
                  <a:lnTo>
                    <a:pt x="20" y="50"/>
                  </a:lnTo>
                  <a:lnTo>
                    <a:pt x="20" y="50"/>
                  </a:lnTo>
                  <a:lnTo>
                    <a:pt x="14" y="52"/>
                  </a:lnTo>
                  <a:lnTo>
                    <a:pt x="14" y="52"/>
                  </a:lnTo>
                  <a:lnTo>
                    <a:pt x="8" y="50"/>
                  </a:lnTo>
                  <a:lnTo>
                    <a:pt x="4" y="46"/>
                  </a:lnTo>
                  <a:lnTo>
                    <a:pt x="0" y="40"/>
                  </a:lnTo>
                  <a:lnTo>
                    <a:pt x="0" y="32"/>
                  </a:lnTo>
                  <a:lnTo>
                    <a:pt x="0" y="32"/>
                  </a:lnTo>
                  <a:lnTo>
                    <a:pt x="0" y="24"/>
                  </a:lnTo>
                  <a:lnTo>
                    <a:pt x="4" y="18"/>
                  </a:lnTo>
                  <a:lnTo>
                    <a:pt x="8" y="14"/>
                  </a:lnTo>
                  <a:lnTo>
                    <a:pt x="14" y="12"/>
                  </a:lnTo>
                  <a:lnTo>
                    <a:pt x="14" y="12"/>
                  </a:lnTo>
                  <a:lnTo>
                    <a:pt x="20" y="14"/>
                  </a:lnTo>
                  <a:lnTo>
                    <a:pt x="30" y="18"/>
                  </a:lnTo>
                  <a:lnTo>
                    <a:pt x="40" y="10"/>
                  </a:lnTo>
                  <a:lnTo>
                    <a:pt x="40" y="10"/>
                  </a:lnTo>
                  <a:lnTo>
                    <a:pt x="44" y="8"/>
                  </a:lnTo>
                  <a:lnTo>
                    <a:pt x="52" y="6"/>
                  </a:lnTo>
                  <a:lnTo>
                    <a:pt x="52" y="6"/>
                  </a:lnTo>
                  <a:lnTo>
                    <a:pt x="56" y="6"/>
                  </a:lnTo>
                  <a:lnTo>
                    <a:pt x="62" y="8"/>
                  </a:lnTo>
                  <a:lnTo>
                    <a:pt x="74" y="16"/>
                  </a:lnTo>
                  <a:lnTo>
                    <a:pt x="84" y="6"/>
                  </a:lnTo>
                  <a:lnTo>
                    <a:pt x="84" y="6"/>
                  </a:lnTo>
                  <a:lnTo>
                    <a:pt x="92" y="2"/>
                  </a:lnTo>
                  <a:lnTo>
                    <a:pt x="96" y="0"/>
                  </a:lnTo>
                  <a:lnTo>
                    <a:pt x="100" y="0"/>
                  </a:lnTo>
                  <a:lnTo>
                    <a:pt x="100" y="0"/>
                  </a:lnTo>
                  <a:lnTo>
                    <a:pt x="106" y="0"/>
                  </a:lnTo>
                  <a:lnTo>
                    <a:pt x="110" y="2"/>
                  </a:lnTo>
                  <a:lnTo>
                    <a:pt x="116" y="6"/>
                  </a:lnTo>
                  <a:lnTo>
                    <a:pt x="126" y="16"/>
                  </a:lnTo>
                  <a:lnTo>
                    <a:pt x="140" y="8"/>
                  </a:lnTo>
                  <a:lnTo>
                    <a:pt x="140" y="8"/>
                  </a:lnTo>
                  <a:lnTo>
                    <a:pt x="144" y="6"/>
                  </a:lnTo>
                  <a:lnTo>
                    <a:pt x="148" y="6"/>
                  </a:lnTo>
                  <a:lnTo>
                    <a:pt x="148" y="6"/>
                  </a:lnTo>
                  <a:lnTo>
                    <a:pt x="156" y="8"/>
                  </a:lnTo>
                  <a:lnTo>
                    <a:pt x="160" y="10"/>
                  </a:lnTo>
                  <a:lnTo>
                    <a:pt x="170" y="18"/>
                  </a:lnTo>
                  <a:lnTo>
                    <a:pt x="182" y="14"/>
                  </a:lnTo>
                  <a:lnTo>
                    <a:pt x="182" y="14"/>
                  </a:lnTo>
                  <a:lnTo>
                    <a:pt x="186" y="12"/>
                  </a:lnTo>
                  <a:lnTo>
                    <a:pt x="186" y="12"/>
                  </a:lnTo>
                  <a:lnTo>
                    <a:pt x="192" y="14"/>
                  </a:lnTo>
                  <a:lnTo>
                    <a:pt x="196" y="18"/>
                  </a:lnTo>
                  <a:lnTo>
                    <a:pt x="200" y="24"/>
                  </a:lnTo>
                  <a:lnTo>
                    <a:pt x="202" y="32"/>
                  </a:lnTo>
                  <a:lnTo>
                    <a:pt x="202" y="32"/>
                  </a:lnTo>
                  <a:lnTo>
                    <a:pt x="200" y="40"/>
                  </a:lnTo>
                  <a:lnTo>
                    <a:pt x="196" y="46"/>
                  </a:lnTo>
                  <a:lnTo>
                    <a:pt x="192" y="50"/>
                  </a:lnTo>
                  <a:lnTo>
                    <a:pt x="186" y="52"/>
                  </a:lnTo>
                  <a:lnTo>
                    <a:pt x="186" y="52"/>
                  </a:lnTo>
                  <a:lnTo>
                    <a:pt x="182" y="50"/>
                  </a:lnTo>
                  <a:lnTo>
                    <a:pt x="170" y="46"/>
                  </a:lnTo>
                  <a:lnTo>
                    <a:pt x="160" y="54"/>
                  </a:lnTo>
                  <a:lnTo>
                    <a:pt x="160" y="54"/>
                  </a:lnTo>
                  <a:lnTo>
                    <a:pt x="156" y="58"/>
                  </a:lnTo>
                  <a:lnTo>
                    <a:pt x="148" y="58"/>
                  </a:lnTo>
                  <a:lnTo>
                    <a:pt x="148" y="58"/>
                  </a:lnTo>
                  <a:lnTo>
                    <a:pt x="144" y="58"/>
                  </a:lnTo>
                  <a:lnTo>
                    <a:pt x="140" y="56"/>
                  </a:lnTo>
                  <a:lnTo>
                    <a:pt x="126" y="48"/>
                  </a:lnTo>
                  <a:lnTo>
                    <a:pt x="116" y="58"/>
                  </a:lnTo>
                  <a:lnTo>
                    <a:pt x="116" y="58"/>
                  </a:lnTo>
                  <a:lnTo>
                    <a:pt x="110" y="62"/>
                  </a:lnTo>
                  <a:lnTo>
                    <a:pt x="106" y="64"/>
                  </a:lnTo>
                  <a:lnTo>
                    <a:pt x="100" y="64"/>
                  </a:lnTo>
                  <a:lnTo>
                    <a:pt x="10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9" name="グループ化 1688"/>
          <p:cNvGrpSpPr/>
          <p:nvPr/>
        </p:nvGrpSpPr>
        <p:grpSpPr>
          <a:xfrm>
            <a:off x="3239023" y="4299183"/>
            <a:ext cx="153376" cy="326195"/>
            <a:chOff x="6132513" y="5048250"/>
            <a:chExt cx="225425" cy="479425"/>
          </a:xfrm>
        </p:grpSpPr>
        <p:sp>
          <p:nvSpPr>
            <p:cNvPr id="1690" name="Freeform 481"/>
            <p:cNvSpPr>
              <a:spLocks/>
            </p:cNvSpPr>
            <p:nvPr/>
          </p:nvSpPr>
          <p:spPr bwMode="auto">
            <a:xfrm>
              <a:off x="6132513" y="5048250"/>
              <a:ext cx="225425" cy="479425"/>
            </a:xfrm>
            <a:custGeom>
              <a:avLst/>
              <a:gdLst>
                <a:gd name="T0" fmla="*/ 142 w 142"/>
                <a:gd name="T1" fmla="*/ 84 h 302"/>
                <a:gd name="T2" fmla="*/ 138 w 142"/>
                <a:gd name="T3" fmla="*/ 0 h 302"/>
                <a:gd name="T4" fmla="*/ 4 w 142"/>
                <a:gd name="T5" fmla="*/ 0 h 302"/>
                <a:gd name="T6" fmla="*/ 0 w 142"/>
                <a:gd name="T7" fmla="*/ 84 h 302"/>
                <a:gd name="T8" fmla="*/ 0 w 142"/>
                <a:gd name="T9" fmla="*/ 84 h 302"/>
                <a:gd name="T10" fmla="*/ 0 w 142"/>
                <a:gd name="T11" fmla="*/ 108 h 302"/>
                <a:gd name="T12" fmla="*/ 2 w 142"/>
                <a:gd name="T13" fmla="*/ 122 h 302"/>
                <a:gd name="T14" fmla="*/ 6 w 142"/>
                <a:gd name="T15" fmla="*/ 136 h 302"/>
                <a:gd name="T16" fmla="*/ 14 w 142"/>
                <a:gd name="T17" fmla="*/ 148 h 302"/>
                <a:gd name="T18" fmla="*/ 18 w 142"/>
                <a:gd name="T19" fmla="*/ 152 h 302"/>
                <a:gd name="T20" fmla="*/ 24 w 142"/>
                <a:gd name="T21" fmla="*/ 158 h 302"/>
                <a:gd name="T22" fmla="*/ 32 w 142"/>
                <a:gd name="T23" fmla="*/ 162 h 302"/>
                <a:gd name="T24" fmla="*/ 40 w 142"/>
                <a:gd name="T25" fmla="*/ 166 h 302"/>
                <a:gd name="T26" fmla="*/ 50 w 142"/>
                <a:gd name="T27" fmla="*/ 168 h 302"/>
                <a:gd name="T28" fmla="*/ 62 w 142"/>
                <a:gd name="T29" fmla="*/ 168 h 302"/>
                <a:gd name="T30" fmla="*/ 62 w 142"/>
                <a:gd name="T31" fmla="*/ 260 h 302"/>
                <a:gd name="T32" fmla="*/ 62 w 142"/>
                <a:gd name="T33" fmla="*/ 260 h 302"/>
                <a:gd name="T34" fmla="*/ 62 w 142"/>
                <a:gd name="T35" fmla="*/ 266 h 302"/>
                <a:gd name="T36" fmla="*/ 60 w 142"/>
                <a:gd name="T37" fmla="*/ 276 h 302"/>
                <a:gd name="T38" fmla="*/ 56 w 142"/>
                <a:gd name="T39" fmla="*/ 284 h 302"/>
                <a:gd name="T40" fmla="*/ 50 w 142"/>
                <a:gd name="T41" fmla="*/ 288 h 302"/>
                <a:gd name="T42" fmla="*/ 42 w 142"/>
                <a:gd name="T43" fmla="*/ 292 h 302"/>
                <a:gd name="T44" fmla="*/ 32 w 142"/>
                <a:gd name="T45" fmla="*/ 294 h 302"/>
                <a:gd name="T46" fmla="*/ 32 w 142"/>
                <a:gd name="T47" fmla="*/ 302 h 302"/>
                <a:gd name="T48" fmla="*/ 64 w 142"/>
                <a:gd name="T49" fmla="*/ 302 h 302"/>
                <a:gd name="T50" fmla="*/ 78 w 142"/>
                <a:gd name="T51" fmla="*/ 302 h 302"/>
                <a:gd name="T52" fmla="*/ 110 w 142"/>
                <a:gd name="T53" fmla="*/ 302 h 302"/>
                <a:gd name="T54" fmla="*/ 110 w 142"/>
                <a:gd name="T55" fmla="*/ 294 h 302"/>
                <a:gd name="T56" fmla="*/ 110 w 142"/>
                <a:gd name="T57" fmla="*/ 294 h 302"/>
                <a:gd name="T58" fmla="*/ 100 w 142"/>
                <a:gd name="T59" fmla="*/ 292 h 302"/>
                <a:gd name="T60" fmla="*/ 92 w 142"/>
                <a:gd name="T61" fmla="*/ 288 h 302"/>
                <a:gd name="T62" fmla="*/ 86 w 142"/>
                <a:gd name="T63" fmla="*/ 284 h 302"/>
                <a:gd name="T64" fmla="*/ 82 w 142"/>
                <a:gd name="T65" fmla="*/ 276 h 302"/>
                <a:gd name="T66" fmla="*/ 80 w 142"/>
                <a:gd name="T67" fmla="*/ 266 h 302"/>
                <a:gd name="T68" fmla="*/ 80 w 142"/>
                <a:gd name="T69" fmla="*/ 260 h 302"/>
                <a:gd name="T70" fmla="*/ 80 w 142"/>
                <a:gd name="T71" fmla="*/ 168 h 302"/>
                <a:gd name="T72" fmla="*/ 80 w 142"/>
                <a:gd name="T73" fmla="*/ 168 h 302"/>
                <a:gd name="T74" fmla="*/ 90 w 142"/>
                <a:gd name="T75" fmla="*/ 168 h 302"/>
                <a:gd name="T76" fmla="*/ 102 w 142"/>
                <a:gd name="T77" fmla="*/ 166 h 302"/>
                <a:gd name="T78" fmla="*/ 110 w 142"/>
                <a:gd name="T79" fmla="*/ 162 h 302"/>
                <a:gd name="T80" fmla="*/ 118 w 142"/>
                <a:gd name="T81" fmla="*/ 158 h 302"/>
                <a:gd name="T82" fmla="*/ 124 w 142"/>
                <a:gd name="T83" fmla="*/ 152 h 302"/>
                <a:gd name="T84" fmla="*/ 128 w 142"/>
                <a:gd name="T85" fmla="*/ 148 h 302"/>
                <a:gd name="T86" fmla="*/ 136 w 142"/>
                <a:gd name="T87" fmla="*/ 136 h 302"/>
                <a:gd name="T88" fmla="*/ 140 w 142"/>
                <a:gd name="T89" fmla="*/ 122 h 302"/>
                <a:gd name="T90" fmla="*/ 142 w 142"/>
                <a:gd name="T91" fmla="*/ 108 h 302"/>
                <a:gd name="T92" fmla="*/ 142 w 142"/>
                <a:gd name="T93" fmla="*/ 84 h 302"/>
                <a:gd name="T94" fmla="*/ 142 w 142"/>
                <a:gd name="T95" fmla="*/ 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302">
                  <a:moveTo>
                    <a:pt x="142" y="84"/>
                  </a:moveTo>
                  <a:lnTo>
                    <a:pt x="138" y="0"/>
                  </a:lnTo>
                  <a:lnTo>
                    <a:pt x="4" y="0"/>
                  </a:lnTo>
                  <a:lnTo>
                    <a:pt x="0" y="84"/>
                  </a:lnTo>
                  <a:lnTo>
                    <a:pt x="0" y="84"/>
                  </a:lnTo>
                  <a:lnTo>
                    <a:pt x="0" y="108"/>
                  </a:lnTo>
                  <a:lnTo>
                    <a:pt x="2" y="122"/>
                  </a:lnTo>
                  <a:lnTo>
                    <a:pt x="6" y="136"/>
                  </a:lnTo>
                  <a:lnTo>
                    <a:pt x="14" y="148"/>
                  </a:lnTo>
                  <a:lnTo>
                    <a:pt x="18" y="152"/>
                  </a:lnTo>
                  <a:lnTo>
                    <a:pt x="24" y="158"/>
                  </a:lnTo>
                  <a:lnTo>
                    <a:pt x="32" y="162"/>
                  </a:lnTo>
                  <a:lnTo>
                    <a:pt x="40" y="166"/>
                  </a:lnTo>
                  <a:lnTo>
                    <a:pt x="50" y="168"/>
                  </a:lnTo>
                  <a:lnTo>
                    <a:pt x="62" y="168"/>
                  </a:lnTo>
                  <a:lnTo>
                    <a:pt x="62" y="260"/>
                  </a:lnTo>
                  <a:lnTo>
                    <a:pt x="62" y="260"/>
                  </a:lnTo>
                  <a:lnTo>
                    <a:pt x="62" y="266"/>
                  </a:lnTo>
                  <a:lnTo>
                    <a:pt x="60" y="276"/>
                  </a:lnTo>
                  <a:lnTo>
                    <a:pt x="56" y="284"/>
                  </a:lnTo>
                  <a:lnTo>
                    <a:pt x="50" y="288"/>
                  </a:lnTo>
                  <a:lnTo>
                    <a:pt x="42" y="292"/>
                  </a:lnTo>
                  <a:lnTo>
                    <a:pt x="32" y="294"/>
                  </a:lnTo>
                  <a:lnTo>
                    <a:pt x="32" y="302"/>
                  </a:lnTo>
                  <a:lnTo>
                    <a:pt x="64" y="302"/>
                  </a:lnTo>
                  <a:lnTo>
                    <a:pt x="78" y="302"/>
                  </a:lnTo>
                  <a:lnTo>
                    <a:pt x="110" y="302"/>
                  </a:lnTo>
                  <a:lnTo>
                    <a:pt x="110" y="294"/>
                  </a:lnTo>
                  <a:lnTo>
                    <a:pt x="110" y="294"/>
                  </a:lnTo>
                  <a:lnTo>
                    <a:pt x="100" y="292"/>
                  </a:lnTo>
                  <a:lnTo>
                    <a:pt x="92" y="288"/>
                  </a:lnTo>
                  <a:lnTo>
                    <a:pt x="86" y="284"/>
                  </a:lnTo>
                  <a:lnTo>
                    <a:pt x="82" y="276"/>
                  </a:lnTo>
                  <a:lnTo>
                    <a:pt x="80" y="266"/>
                  </a:lnTo>
                  <a:lnTo>
                    <a:pt x="80" y="260"/>
                  </a:lnTo>
                  <a:lnTo>
                    <a:pt x="80" y="168"/>
                  </a:lnTo>
                  <a:lnTo>
                    <a:pt x="80" y="168"/>
                  </a:lnTo>
                  <a:lnTo>
                    <a:pt x="90" y="168"/>
                  </a:lnTo>
                  <a:lnTo>
                    <a:pt x="102" y="166"/>
                  </a:lnTo>
                  <a:lnTo>
                    <a:pt x="110" y="162"/>
                  </a:lnTo>
                  <a:lnTo>
                    <a:pt x="118" y="158"/>
                  </a:lnTo>
                  <a:lnTo>
                    <a:pt x="124" y="152"/>
                  </a:lnTo>
                  <a:lnTo>
                    <a:pt x="128" y="148"/>
                  </a:lnTo>
                  <a:lnTo>
                    <a:pt x="136" y="136"/>
                  </a:lnTo>
                  <a:lnTo>
                    <a:pt x="140" y="122"/>
                  </a:lnTo>
                  <a:lnTo>
                    <a:pt x="142" y="108"/>
                  </a:lnTo>
                  <a:lnTo>
                    <a:pt x="142" y="84"/>
                  </a:lnTo>
                  <a:lnTo>
                    <a:pt x="14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1" name="Freeform 482"/>
            <p:cNvSpPr>
              <a:spLocks/>
            </p:cNvSpPr>
            <p:nvPr/>
          </p:nvSpPr>
          <p:spPr bwMode="auto">
            <a:xfrm>
              <a:off x="6164263" y="5076825"/>
              <a:ext cx="161925" cy="114300"/>
            </a:xfrm>
            <a:custGeom>
              <a:avLst/>
              <a:gdLst>
                <a:gd name="T0" fmla="*/ 102 w 102"/>
                <a:gd name="T1" fmla="*/ 66 h 72"/>
                <a:gd name="T2" fmla="*/ 100 w 102"/>
                <a:gd name="T3" fmla="*/ 0 h 72"/>
                <a:gd name="T4" fmla="*/ 2 w 102"/>
                <a:gd name="T5" fmla="*/ 0 h 72"/>
                <a:gd name="T6" fmla="*/ 0 w 102"/>
                <a:gd name="T7" fmla="*/ 66 h 72"/>
                <a:gd name="T8" fmla="*/ 0 w 102"/>
                <a:gd name="T9" fmla="*/ 72 h 72"/>
                <a:gd name="T10" fmla="*/ 0 w 102"/>
                <a:gd name="T11" fmla="*/ 72 h 72"/>
                <a:gd name="T12" fmla="*/ 0 w 102"/>
                <a:gd name="T13" fmla="*/ 72 h 72"/>
                <a:gd name="T14" fmla="*/ 102 w 102"/>
                <a:gd name="T15" fmla="*/ 72 h 72"/>
                <a:gd name="T16" fmla="*/ 102 w 102"/>
                <a:gd name="T17" fmla="*/ 72 h 72"/>
                <a:gd name="T18" fmla="*/ 102 w 102"/>
                <a:gd name="T19" fmla="*/ 72 h 72"/>
                <a:gd name="T20" fmla="*/ 102 w 102"/>
                <a:gd name="T21"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72">
                  <a:moveTo>
                    <a:pt x="102" y="66"/>
                  </a:moveTo>
                  <a:lnTo>
                    <a:pt x="100" y="0"/>
                  </a:lnTo>
                  <a:lnTo>
                    <a:pt x="2" y="0"/>
                  </a:lnTo>
                  <a:lnTo>
                    <a:pt x="0" y="66"/>
                  </a:lnTo>
                  <a:lnTo>
                    <a:pt x="0" y="72"/>
                  </a:lnTo>
                  <a:lnTo>
                    <a:pt x="0" y="72"/>
                  </a:lnTo>
                  <a:lnTo>
                    <a:pt x="0" y="72"/>
                  </a:lnTo>
                  <a:lnTo>
                    <a:pt x="102" y="72"/>
                  </a:lnTo>
                  <a:lnTo>
                    <a:pt x="102" y="72"/>
                  </a:lnTo>
                  <a:lnTo>
                    <a:pt x="102" y="72"/>
                  </a:lnTo>
                  <a:lnTo>
                    <a:pt x="10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92" name="グループ化 1691"/>
          <p:cNvGrpSpPr/>
          <p:nvPr/>
        </p:nvGrpSpPr>
        <p:grpSpPr>
          <a:xfrm>
            <a:off x="2772237" y="3798380"/>
            <a:ext cx="326195" cy="295951"/>
            <a:chOff x="2411413" y="4460875"/>
            <a:chExt cx="479425" cy="434975"/>
          </a:xfrm>
        </p:grpSpPr>
        <p:sp>
          <p:nvSpPr>
            <p:cNvPr id="1693" name="Freeform 483"/>
            <p:cNvSpPr>
              <a:spLocks/>
            </p:cNvSpPr>
            <p:nvPr/>
          </p:nvSpPr>
          <p:spPr bwMode="auto">
            <a:xfrm>
              <a:off x="2411413" y="4460875"/>
              <a:ext cx="479425" cy="434975"/>
            </a:xfrm>
            <a:custGeom>
              <a:avLst/>
              <a:gdLst>
                <a:gd name="T0" fmla="*/ 250 w 302"/>
                <a:gd name="T1" fmla="*/ 0 h 274"/>
                <a:gd name="T2" fmla="*/ 244 w 302"/>
                <a:gd name="T3" fmla="*/ 2 h 274"/>
                <a:gd name="T4" fmla="*/ 236 w 302"/>
                <a:gd name="T5" fmla="*/ 8 h 274"/>
                <a:gd name="T6" fmla="*/ 236 w 302"/>
                <a:gd name="T7" fmla="*/ 14 h 274"/>
                <a:gd name="T8" fmla="*/ 220 w 302"/>
                <a:gd name="T9" fmla="*/ 72 h 274"/>
                <a:gd name="T10" fmla="*/ 214 w 302"/>
                <a:gd name="T11" fmla="*/ 68 h 274"/>
                <a:gd name="T12" fmla="*/ 22 w 302"/>
                <a:gd name="T13" fmla="*/ 66 h 274"/>
                <a:gd name="T14" fmla="*/ 12 w 302"/>
                <a:gd name="T15" fmla="*/ 68 h 274"/>
                <a:gd name="T16" fmla="*/ 2 w 302"/>
                <a:gd name="T17" fmla="*/ 80 h 274"/>
                <a:gd name="T18" fmla="*/ 0 w 302"/>
                <a:gd name="T19" fmla="*/ 88 h 274"/>
                <a:gd name="T20" fmla="*/ 4 w 302"/>
                <a:gd name="T21" fmla="*/ 100 h 274"/>
                <a:gd name="T22" fmla="*/ 26 w 302"/>
                <a:gd name="T23" fmla="*/ 172 h 274"/>
                <a:gd name="T24" fmla="*/ 32 w 302"/>
                <a:gd name="T25" fmla="*/ 188 h 274"/>
                <a:gd name="T26" fmla="*/ 48 w 302"/>
                <a:gd name="T27" fmla="*/ 194 h 274"/>
                <a:gd name="T28" fmla="*/ 178 w 302"/>
                <a:gd name="T29" fmla="*/ 194 h 274"/>
                <a:gd name="T30" fmla="*/ 176 w 302"/>
                <a:gd name="T31" fmla="*/ 218 h 274"/>
                <a:gd name="T32" fmla="*/ 168 w 302"/>
                <a:gd name="T33" fmla="*/ 220 h 274"/>
                <a:gd name="T34" fmla="*/ 156 w 302"/>
                <a:gd name="T35" fmla="*/ 230 h 274"/>
                <a:gd name="T36" fmla="*/ 100 w 302"/>
                <a:gd name="T37" fmla="*/ 236 h 274"/>
                <a:gd name="T38" fmla="*/ 96 w 302"/>
                <a:gd name="T39" fmla="*/ 230 h 274"/>
                <a:gd name="T40" fmla="*/ 82 w 302"/>
                <a:gd name="T41" fmla="*/ 220 h 274"/>
                <a:gd name="T42" fmla="*/ 74 w 302"/>
                <a:gd name="T43" fmla="*/ 218 h 274"/>
                <a:gd name="T44" fmla="*/ 54 w 302"/>
                <a:gd name="T45" fmla="*/ 226 h 274"/>
                <a:gd name="T46" fmla="*/ 46 w 302"/>
                <a:gd name="T47" fmla="*/ 246 h 274"/>
                <a:gd name="T48" fmla="*/ 48 w 302"/>
                <a:gd name="T49" fmla="*/ 258 h 274"/>
                <a:gd name="T50" fmla="*/ 64 w 302"/>
                <a:gd name="T51" fmla="*/ 272 h 274"/>
                <a:gd name="T52" fmla="*/ 74 w 302"/>
                <a:gd name="T53" fmla="*/ 274 h 274"/>
                <a:gd name="T54" fmla="*/ 90 w 302"/>
                <a:gd name="T55" fmla="*/ 270 h 274"/>
                <a:gd name="T56" fmla="*/ 100 w 302"/>
                <a:gd name="T57" fmla="*/ 256 h 274"/>
                <a:gd name="T58" fmla="*/ 152 w 302"/>
                <a:gd name="T59" fmla="*/ 256 h 274"/>
                <a:gd name="T60" fmla="*/ 162 w 302"/>
                <a:gd name="T61" fmla="*/ 270 h 274"/>
                <a:gd name="T62" fmla="*/ 178 w 302"/>
                <a:gd name="T63" fmla="*/ 274 h 274"/>
                <a:gd name="T64" fmla="*/ 190 w 302"/>
                <a:gd name="T65" fmla="*/ 272 h 274"/>
                <a:gd name="T66" fmla="*/ 204 w 302"/>
                <a:gd name="T67" fmla="*/ 258 h 274"/>
                <a:gd name="T68" fmla="*/ 208 w 302"/>
                <a:gd name="T69" fmla="*/ 246 h 274"/>
                <a:gd name="T70" fmla="*/ 204 w 302"/>
                <a:gd name="T71" fmla="*/ 234 h 274"/>
                <a:gd name="T72" fmla="*/ 194 w 302"/>
                <a:gd name="T73" fmla="*/ 224 h 274"/>
                <a:gd name="T74" fmla="*/ 288 w 302"/>
                <a:gd name="T75" fmla="*/ 26 h 274"/>
                <a:gd name="T76" fmla="*/ 294 w 302"/>
                <a:gd name="T77" fmla="*/ 26 h 274"/>
                <a:gd name="T78" fmla="*/ 300 w 302"/>
                <a:gd name="T79" fmla="*/ 18 h 274"/>
                <a:gd name="T80" fmla="*/ 302 w 302"/>
                <a:gd name="T81" fmla="*/ 14 h 274"/>
                <a:gd name="T82" fmla="*/ 298 w 302"/>
                <a:gd name="T83" fmla="*/ 4 h 274"/>
                <a:gd name="T84" fmla="*/ 288 w 302"/>
                <a:gd name="T8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274">
                  <a:moveTo>
                    <a:pt x="288" y="0"/>
                  </a:moveTo>
                  <a:lnTo>
                    <a:pt x="250" y="0"/>
                  </a:lnTo>
                  <a:lnTo>
                    <a:pt x="250" y="0"/>
                  </a:lnTo>
                  <a:lnTo>
                    <a:pt x="244" y="2"/>
                  </a:lnTo>
                  <a:lnTo>
                    <a:pt x="240" y="4"/>
                  </a:lnTo>
                  <a:lnTo>
                    <a:pt x="236" y="8"/>
                  </a:lnTo>
                  <a:lnTo>
                    <a:pt x="236" y="14"/>
                  </a:lnTo>
                  <a:lnTo>
                    <a:pt x="236" y="14"/>
                  </a:lnTo>
                  <a:lnTo>
                    <a:pt x="238" y="18"/>
                  </a:lnTo>
                  <a:lnTo>
                    <a:pt x="220" y="72"/>
                  </a:lnTo>
                  <a:lnTo>
                    <a:pt x="220" y="72"/>
                  </a:lnTo>
                  <a:lnTo>
                    <a:pt x="214" y="68"/>
                  </a:lnTo>
                  <a:lnTo>
                    <a:pt x="206" y="66"/>
                  </a:lnTo>
                  <a:lnTo>
                    <a:pt x="22" y="66"/>
                  </a:lnTo>
                  <a:lnTo>
                    <a:pt x="22" y="66"/>
                  </a:lnTo>
                  <a:lnTo>
                    <a:pt x="12" y="68"/>
                  </a:lnTo>
                  <a:lnTo>
                    <a:pt x="6" y="72"/>
                  </a:lnTo>
                  <a:lnTo>
                    <a:pt x="2" y="80"/>
                  </a:lnTo>
                  <a:lnTo>
                    <a:pt x="0" y="88"/>
                  </a:lnTo>
                  <a:lnTo>
                    <a:pt x="0" y="88"/>
                  </a:lnTo>
                  <a:lnTo>
                    <a:pt x="0" y="94"/>
                  </a:lnTo>
                  <a:lnTo>
                    <a:pt x="4" y="100"/>
                  </a:lnTo>
                  <a:lnTo>
                    <a:pt x="26" y="172"/>
                  </a:lnTo>
                  <a:lnTo>
                    <a:pt x="26" y="172"/>
                  </a:lnTo>
                  <a:lnTo>
                    <a:pt x="28" y="180"/>
                  </a:lnTo>
                  <a:lnTo>
                    <a:pt x="32" y="188"/>
                  </a:lnTo>
                  <a:lnTo>
                    <a:pt x="40" y="192"/>
                  </a:lnTo>
                  <a:lnTo>
                    <a:pt x="48" y="194"/>
                  </a:lnTo>
                  <a:lnTo>
                    <a:pt x="178" y="194"/>
                  </a:lnTo>
                  <a:lnTo>
                    <a:pt x="178" y="194"/>
                  </a:lnTo>
                  <a:lnTo>
                    <a:pt x="184" y="194"/>
                  </a:lnTo>
                  <a:lnTo>
                    <a:pt x="176" y="218"/>
                  </a:lnTo>
                  <a:lnTo>
                    <a:pt x="176" y="218"/>
                  </a:lnTo>
                  <a:lnTo>
                    <a:pt x="168" y="220"/>
                  </a:lnTo>
                  <a:lnTo>
                    <a:pt x="162" y="224"/>
                  </a:lnTo>
                  <a:lnTo>
                    <a:pt x="156" y="230"/>
                  </a:lnTo>
                  <a:lnTo>
                    <a:pt x="152" y="236"/>
                  </a:lnTo>
                  <a:lnTo>
                    <a:pt x="100" y="236"/>
                  </a:lnTo>
                  <a:lnTo>
                    <a:pt x="100" y="236"/>
                  </a:lnTo>
                  <a:lnTo>
                    <a:pt x="96" y="230"/>
                  </a:lnTo>
                  <a:lnTo>
                    <a:pt x="90" y="224"/>
                  </a:lnTo>
                  <a:lnTo>
                    <a:pt x="82" y="220"/>
                  </a:lnTo>
                  <a:lnTo>
                    <a:pt x="74" y="218"/>
                  </a:lnTo>
                  <a:lnTo>
                    <a:pt x="74" y="218"/>
                  </a:lnTo>
                  <a:lnTo>
                    <a:pt x="64" y="220"/>
                  </a:lnTo>
                  <a:lnTo>
                    <a:pt x="54" y="226"/>
                  </a:lnTo>
                  <a:lnTo>
                    <a:pt x="48" y="236"/>
                  </a:lnTo>
                  <a:lnTo>
                    <a:pt x="46" y="246"/>
                  </a:lnTo>
                  <a:lnTo>
                    <a:pt x="46" y="246"/>
                  </a:lnTo>
                  <a:lnTo>
                    <a:pt x="48" y="258"/>
                  </a:lnTo>
                  <a:lnTo>
                    <a:pt x="54" y="266"/>
                  </a:lnTo>
                  <a:lnTo>
                    <a:pt x="64" y="272"/>
                  </a:lnTo>
                  <a:lnTo>
                    <a:pt x="74" y="274"/>
                  </a:lnTo>
                  <a:lnTo>
                    <a:pt x="74" y="274"/>
                  </a:lnTo>
                  <a:lnTo>
                    <a:pt x="82" y="274"/>
                  </a:lnTo>
                  <a:lnTo>
                    <a:pt x="90" y="270"/>
                  </a:lnTo>
                  <a:lnTo>
                    <a:pt x="96" y="264"/>
                  </a:lnTo>
                  <a:lnTo>
                    <a:pt x="100" y="256"/>
                  </a:lnTo>
                  <a:lnTo>
                    <a:pt x="152" y="256"/>
                  </a:lnTo>
                  <a:lnTo>
                    <a:pt x="152" y="256"/>
                  </a:lnTo>
                  <a:lnTo>
                    <a:pt x="156" y="264"/>
                  </a:lnTo>
                  <a:lnTo>
                    <a:pt x="162" y="270"/>
                  </a:lnTo>
                  <a:lnTo>
                    <a:pt x="170" y="274"/>
                  </a:lnTo>
                  <a:lnTo>
                    <a:pt x="178" y="274"/>
                  </a:lnTo>
                  <a:lnTo>
                    <a:pt x="178" y="274"/>
                  </a:lnTo>
                  <a:lnTo>
                    <a:pt x="190" y="272"/>
                  </a:lnTo>
                  <a:lnTo>
                    <a:pt x="198" y="266"/>
                  </a:lnTo>
                  <a:lnTo>
                    <a:pt x="204" y="258"/>
                  </a:lnTo>
                  <a:lnTo>
                    <a:pt x="208" y="246"/>
                  </a:lnTo>
                  <a:lnTo>
                    <a:pt x="208" y="246"/>
                  </a:lnTo>
                  <a:lnTo>
                    <a:pt x="206" y="240"/>
                  </a:lnTo>
                  <a:lnTo>
                    <a:pt x="204" y="234"/>
                  </a:lnTo>
                  <a:lnTo>
                    <a:pt x="200" y="228"/>
                  </a:lnTo>
                  <a:lnTo>
                    <a:pt x="194" y="224"/>
                  </a:lnTo>
                  <a:lnTo>
                    <a:pt x="256" y="26"/>
                  </a:lnTo>
                  <a:lnTo>
                    <a:pt x="288" y="26"/>
                  </a:lnTo>
                  <a:lnTo>
                    <a:pt x="288" y="26"/>
                  </a:lnTo>
                  <a:lnTo>
                    <a:pt x="294" y="26"/>
                  </a:lnTo>
                  <a:lnTo>
                    <a:pt x="298" y="22"/>
                  </a:lnTo>
                  <a:lnTo>
                    <a:pt x="300" y="18"/>
                  </a:lnTo>
                  <a:lnTo>
                    <a:pt x="302" y="14"/>
                  </a:lnTo>
                  <a:lnTo>
                    <a:pt x="302" y="14"/>
                  </a:lnTo>
                  <a:lnTo>
                    <a:pt x="300" y="8"/>
                  </a:lnTo>
                  <a:lnTo>
                    <a:pt x="298" y="4"/>
                  </a:lnTo>
                  <a:lnTo>
                    <a:pt x="294" y="2"/>
                  </a:lnTo>
                  <a:lnTo>
                    <a:pt x="288" y="0"/>
                  </a:lnTo>
                  <a:lnTo>
                    <a:pt x="2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4" name="Rectangle 484"/>
            <p:cNvSpPr>
              <a:spLocks noChangeArrowheads="1"/>
            </p:cNvSpPr>
            <p:nvPr/>
          </p:nvSpPr>
          <p:spPr bwMode="auto">
            <a:xfrm>
              <a:off x="26209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5" name="Rectangle 485"/>
            <p:cNvSpPr>
              <a:spLocks noChangeArrowheads="1"/>
            </p:cNvSpPr>
            <p:nvPr/>
          </p:nvSpPr>
          <p:spPr bwMode="auto">
            <a:xfrm>
              <a:off x="25447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6" name="Freeform 486"/>
            <p:cNvSpPr>
              <a:spLocks/>
            </p:cNvSpPr>
            <p:nvPr/>
          </p:nvSpPr>
          <p:spPr bwMode="auto">
            <a:xfrm>
              <a:off x="2471738" y="4597400"/>
              <a:ext cx="15875" cy="139700"/>
            </a:xfrm>
            <a:custGeom>
              <a:avLst/>
              <a:gdLst>
                <a:gd name="T0" fmla="*/ 0 w 10"/>
                <a:gd name="T1" fmla="*/ 0 h 88"/>
                <a:gd name="T2" fmla="*/ 0 w 10"/>
                <a:gd name="T3" fmla="*/ 60 h 88"/>
                <a:gd name="T4" fmla="*/ 8 w 10"/>
                <a:gd name="T5" fmla="*/ 84 h 88"/>
                <a:gd name="T6" fmla="*/ 8 w 10"/>
                <a:gd name="T7" fmla="*/ 86 h 88"/>
                <a:gd name="T8" fmla="*/ 8 w 10"/>
                <a:gd name="T9" fmla="*/ 86 h 88"/>
                <a:gd name="T10" fmla="*/ 10 w 10"/>
                <a:gd name="T11" fmla="*/ 88 h 88"/>
                <a:gd name="T12" fmla="*/ 10 w 10"/>
                <a:gd name="T13" fmla="*/ 0 h 88"/>
                <a:gd name="T14" fmla="*/ 0 w 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8">
                  <a:moveTo>
                    <a:pt x="0" y="0"/>
                  </a:moveTo>
                  <a:lnTo>
                    <a:pt x="0" y="60"/>
                  </a:lnTo>
                  <a:lnTo>
                    <a:pt x="8" y="84"/>
                  </a:lnTo>
                  <a:lnTo>
                    <a:pt x="8" y="86"/>
                  </a:lnTo>
                  <a:lnTo>
                    <a:pt x="8" y="86"/>
                  </a:lnTo>
                  <a:lnTo>
                    <a:pt x="10" y="88"/>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7" name="Freeform 487"/>
            <p:cNvSpPr>
              <a:spLocks/>
            </p:cNvSpPr>
            <p:nvPr/>
          </p:nvSpPr>
          <p:spPr bwMode="auto">
            <a:xfrm>
              <a:off x="2697163" y="4597400"/>
              <a:ext cx="12700" cy="139700"/>
            </a:xfrm>
            <a:custGeom>
              <a:avLst/>
              <a:gdLst>
                <a:gd name="T0" fmla="*/ 0 w 8"/>
                <a:gd name="T1" fmla="*/ 0 h 88"/>
                <a:gd name="T2" fmla="*/ 0 w 8"/>
                <a:gd name="T3" fmla="*/ 88 h 88"/>
                <a:gd name="T4" fmla="*/ 0 w 8"/>
                <a:gd name="T5" fmla="*/ 88 h 88"/>
                <a:gd name="T6" fmla="*/ 2 w 8"/>
                <a:gd name="T7" fmla="*/ 86 h 88"/>
                <a:gd name="T8" fmla="*/ 2 w 8"/>
                <a:gd name="T9" fmla="*/ 84 h 88"/>
                <a:gd name="T10" fmla="*/ 8 w 8"/>
                <a:gd name="T11" fmla="*/ 60 h 88"/>
                <a:gd name="T12" fmla="*/ 8 w 8"/>
                <a:gd name="T13" fmla="*/ 0 h 88"/>
                <a:gd name="T14" fmla="*/ 0 w 8"/>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8">
                  <a:moveTo>
                    <a:pt x="0" y="0"/>
                  </a:moveTo>
                  <a:lnTo>
                    <a:pt x="0" y="88"/>
                  </a:lnTo>
                  <a:lnTo>
                    <a:pt x="0" y="88"/>
                  </a:lnTo>
                  <a:lnTo>
                    <a:pt x="2" y="86"/>
                  </a:lnTo>
                  <a:lnTo>
                    <a:pt x="2" y="84"/>
                  </a:lnTo>
                  <a:lnTo>
                    <a:pt x="8" y="60"/>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8" name="Freeform 488"/>
            <p:cNvSpPr>
              <a:spLocks/>
            </p:cNvSpPr>
            <p:nvPr/>
          </p:nvSpPr>
          <p:spPr bwMode="auto">
            <a:xfrm>
              <a:off x="2443163" y="4597400"/>
              <a:ext cx="28575" cy="95250"/>
            </a:xfrm>
            <a:custGeom>
              <a:avLst/>
              <a:gdLst>
                <a:gd name="T0" fmla="*/ 2 w 18"/>
                <a:gd name="T1" fmla="*/ 0 h 60"/>
                <a:gd name="T2" fmla="*/ 2 w 18"/>
                <a:gd name="T3" fmla="*/ 0 h 60"/>
                <a:gd name="T4" fmla="*/ 0 w 18"/>
                <a:gd name="T5" fmla="*/ 0 h 60"/>
                <a:gd name="T6" fmla="*/ 0 w 18"/>
                <a:gd name="T7" fmla="*/ 2 h 60"/>
                <a:gd name="T8" fmla="*/ 0 w 18"/>
                <a:gd name="T9" fmla="*/ 6 h 60"/>
                <a:gd name="T10" fmla="*/ 18 w 18"/>
                <a:gd name="T11" fmla="*/ 60 h 60"/>
                <a:gd name="T12" fmla="*/ 18 w 18"/>
                <a:gd name="T13" fmla="*/ 0 h 60"/>
                <a:gd name="T14" fmla="*/ 2 w 1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0">
                  <a:moveTo>
                    <a:pt x="2" y="0"/>
                  </a:moveTo>
                  <a:lnTo>
                    <a:pt x="2" y="0"/>
                  </a:lnTo>
                  <a:lnTo>
                    <a:pt x="0" y="0"/>
                  </a:lnTo>
                  <a:lnTo>
                    <a:pt x="0" y="2"/>
                  </a:lnTo>
                  <a:lnTo>
                    <a:pt x="0" y="6"/>
                  </a:lnTo>
                  <a:lnTo>
                    <a:pt x="18" y="60"/>
                  </a:lnTo>
                  <a:lnTo>
                    <a:pt x="18"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9" name="Rectangle 489"/>
            <p:cNvSpPr>
              <a:spLocks noChangeArrowheads="1"/>
            </p:cNvSpPr>
            <p:nvPr/>
          </p:nvSpPr>
          <p:spPr bwMode="auto">
            <a:xfrm>
              <a:off x="2560638" y="4597400"/>
              <a:ext cx="6032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0" name="Freeform 490"/>
            <p:cNvSpPr>
              <a:spLocks/>
            </p:cNvSpPr>
            <p:nvPr/>
          </p:nvSpPr>
          <p:spPr bwMode="auto">
            <a:xfrm>
              <a:off x="2487613" y="4597400"/>
              <a:ext cx="57150" cy="139700"/>
            </a:xfrm>
            <a:custGeom>
              <a:avLst/>
              <a:gdLst>
                <a:gd name="T0" fmla="*/ 0 w 36"/>
                <a:gd name="T1" fmla="*/ 0 h 88"/>
                <a:gd name="T2" fmla="*/ 0 w 36"/>
                <a:gd name="T3" fmla="*/ 88 h 88"/>
                <a:gd name="T4" fmla="*/ 0 w 36"/>
                <a:gd name="T5" fmla="*/ 88 h 88"/>
                <a:gd name="T6" fmla="*/ 0 w 36"/>
                <a:gd name="T7" fmla="*/ 88 h 88"/>
                <a:gd name="T8" fmla="*/ 36 w 36"/>
                <a:gd name="T9" fmla="*/ 88 h 88"/>
                <a:gd name="T10" fmla="*/ 36 w 36"/>
                <a:gd name="T11" fmla="*/ 0 h 88"/>
                <a:gd name="T12" fmla="*/ 0 w 36"/>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6" h="88">
                  <a:moveTo>
                    <a:pt x="0" y="0"/>
                  </a:moveTo>
                  <a:lnTo>
                    <a:pt x="0" y="88"/>
                  </a:lnTo>
                  <a:lnTo>
                    <a:pt x="0" y="88"/>
                  </a:lnTo>
                  <a:lnTo>
                    <a:pt x="0" y="88"/>
                  </a:lnTo>
                  <a:lnTo>
                    <a:pt x="36" y="88"/>
                  </a:lnTo>
                  <a:lnTo>
                    <a:pt x="3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1" name="Freeform 491"/>
            <p:cNvSpPr>
              <a:spLocks/>
            </p:cNvSpPr>
            <p:nvPr/>
          </p:nvSpPr>
          <p:spPr bwMode="auto">
            <a:xfrm>
              <a:off x="2709863" y="4597400"/>
              <a:ext cx="31750" cy="95250"/>
            </a:xfrm>
            <a:custGeom>
              <a:avLst/>
              <a:gdLst>
                <a:gd name="T0" fmla="*/ 20 w 20"/>
                <a:gd name="T1" fmla="*/ 2 h 60"/>
                <a:gd name="T2" fmla="*/ 20 w 20"/>
                <a:gd name="T3" fmla="*/ 2 h 60"/>
                <a:gd name="T4" fmla="*/ 18 w 20"/>
                <a:gd name="T5" fmla="*/ 0 h 60"/>
                <a:gd name="T6" fmla="*/ 18 w 20"/>
                <a:gd name="T7" fmla="*/ 0 h 60"/>
                <a:gd name="T8" fmla="*/ 0 w 20"/>
                <a:gd name="T9" fmla="*/ 0 h 60"/>
                <a:gd name="T10" fmla="*/ 0 w 20"/>
                <a:gd name="T11" fmla="*/ 60 h 60"/>
                <a:gd name="T12" fmla="*/ 18 w 20"/>
                <a:gd name="T13" fmla="*/ 4 h 60"/>
                <a:gd name="T14" fmla="*/ 20 w 20"/>
                <a:gd name="T15" fmla="*/ 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0">
                  <a:moveTo>
                    <a:pt x="20" y="2"/>
                  </a:moveTo>
                  <a:lnTo>
                    <a:pt x="20" y="2"/>
                  </a:lnTo>
                  <a:lnTo>
                    <a:pt x="18" y="0"/>
                  </a:lnTo>
                  <a:lnTo>
                    <a:pt x="18" y="0"/>
                  </a:lnTo>
                  <a:lnTo>
                    <a:pt x="0" y="0"/>
                  </a:lnTo>
                  <a:lnTo>
                    <a:pt x="0" y="60"/>
                  </a:lnTo>
                  <a:lnTo>
                    <a:pt x="18" y="4"/>
                  </a:lnTo>
                  <a:lnTo>
                    <a:pt x="2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2" name="Freeform 492"/>
            <p:cNvSpPr>
              <a:spLocks/>
            </p:cNvSpPr>
            <p:nvPr/>
          </p:nvSpPr>
          <p:spPr bwMode="auto">
            <a:xfrm>
              <a:off x="2636838" y="4597400"/>
              <a:ext cx="60325" cy="139700"/>
            </a:xfrm>
            <a:custGeom>
              <a:avLst/>
              <a:gdLst>
                <a:gd name="T0" fmla="*/ 0 w 38"/>
                <a:gd name="T1" fmla="*/ 0 h 88"/>
                <a:gd name="T2" fmla="*/ 0 w 38"/>
                <a:gd name="T3" fmla="*/ 88 h 88"/>
                <a:gd name="T4" fmla="*/ 36 w 38"/>
                <a:gd name="T5" fmla="*/ 88 h 88"/>
                <a:gd name="T6" fmla="*/ 36 w 38"/>
                <a:gd name="T7" fmla="*/ 88 h 88"/>
                <a:gd name="T8" fmla="*/ 38 w 38"/>
                <a:gd name="T9" fmla="*/ 88 h 88"/>
                <a:gd name="T10" fmla="*/ 38 w 38"/>
                <a:gd name="T11" fmla="*/ 0 h 88"/>
                <a:gd name="T12" fmla="*/ 0 w 3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8" h="88">
                  <a:moveTo>
                    <a:pt x="0" y="0"/>
                  </a:moveTo>
                  <a:lnTo>
                    <a:pt x="0" y="88"/>
                  </a:lnTo>
                  <a:lnTo>
                    <a:pt x="36" y="88"/>
                  </a:lnTo>
                  <a:lnTo>
                    <a:pt x="36" y="88"/>
                  </a:lnTo>
                  <a:lnTo>
                    <a:pt x="38" y="88"/>
                  </a:ln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3" name="Rectangle 493"/>
            <p:cNvSpPr>
              <a:spLocks noChangeArrowheads="1"/>
            </p:cNvSpPr>
            <p:nvPr/>
          </p:nvSpPr>
          <p:spPr bwMode="auto">
            <a:xfrm>
              <a:off x="2446338" y="4632325"/>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4" name="Rectangle 494"/>
            <p:cNvSpPr>
              <a:spLocks noChangeArrowheads="1"/>
            </p:cNvSpPr>
            <p:nvPr/>
          </p:nvSpPr>
          <p:spPr bwMode="auto">
            <a:xfrm>
              <a:off x="2446338" y="4686300"/>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05" name="グループ化 1704"/>
          <p:cNvGrpSpPr/>
          <p:nvPr/>
        </p:nvGrpSpPr>
        <p:grpSpPr>
          <a:xfrm>
            <a:off x="5862529" y="3305588"/>
            <a:ext cx="326195" cy="282990"/>
            <a:chOff x="4208463" y="3883025"/>
            <a:chExt cx="479425" cy="415925"/>
          </a:xfrm>
        </p:grpSpPr>
        <p:sp>
          <p:nvSpPr>
            <p:cNvPr id="1706" name="Freeform 495"/>
            <p:cNvSpPr>
              <a:spLocks/>
            </p:cNvSpPr>
            <p:nvPr/>
          </p:nvSpPr>
          <p:spPr bwMode="auto">
            <a:xfrm>
              <a:off x="4208463" y="4029075"/>
              <a:ext cx="479425" cy="228600"/>
            </a:xfrm>
            <a:custGeom>
              <a:avLst/>
              <a:gdLst>
                <a:gd name="T0" fmla="*/ 0 w 302"/>
                <a:gd name="T1" fmla="*/ 0 h 144"/>
                <a:gd name="T2" fmla="*/ 0 w 302"/>
                <a:gd name="T3" fmla="*/ 106 h 144"/>
                <a:gd name="T4" fmla="*/ 0 w 302"/>
                <a:gd name="T5" fmla="*/ 106 h 144"/>
                <a:gd name="T6" fmla="*/ 0 w 302"/>
                <a:gd name="T7" fmla="*/ 114 h 144"/>
                <a:gd name="T8" fmla="*/ 2 w 302"/>
                <a:gd name="T9" fmla="*/ 120 h 144"/>
                <a:gd name="T10" fmla="*/ 6 w 302"/>
                <a:gd name="T11" fmla="*/ 126 h 144"/>
                <a:gd name="T12" fmla="*/ 12 w 302"/>
                <a:gd name="T13" fmla="*/ 132 h 144"/>
                <a:gd name="T14" fmla="*/ 16 w 302"/>
                <a:gd name="T15" fmla="*/ 136 h 144"/>
                <a:gd name="T16" fmla="*/ 24 w 302"/>
                <a:gd name="T17" fmla="*/ 140 h 144"/>
                <a:gd name="T18" fmla="*/ 30 w 302"/>
                <a:gd name="T19" fmla="*/ 142 h 144"/>
                <a:gd name="T20" fmla="*/ 38 w 302"/>
                <a:gd name="T21" fmla="*/ 144 h 144"/>
                <a:gd name="T22" fmla="*/ 264 w 302"/>
                <a:gd name="T23" fmla="*/ 144 h 144"/>
                <a:gd name="T24" fmla="*/ 264 w 302"/>
                <a:gd name="T25" fmla="*/ 144 h 144"/>
                <a:gd name="T26" fmla="*/ 272 w 302"/>
                <a:gd name="T27" fmla="*/ 142 h 144"/>
                <a:gd name="T28" fmla="*/ 278 w 302"/>
                <a:gd name="T29" fmla="*/ 140 h 144"/>
                <a:gd name="T30" fmla="*/ 286 w 302"/>
                <a:gd name="T31" fmla="*/ 136 h 144"/>
                <a:gd name="T32" fmla="*/ 290 w 302"/>
                <a:gd name="T33" fmla="*/ 132 h 144"/>
                <a:gd name="T34" fmla="*/ 296 w 302"/>
                <a:gd name="T35" fmla="*/ 126 h 144"/>
                <a:gd name="T36" fmla="*/ 298 w 302"/>
                <a:gd name="T37" fmla="*/ 120 h 144"/>
                <a:gd name="T38" fmla="*/ 302 w 302"/>
                <a:gd name="T39" fmla="*/ 114 h 144"/>
                <a:gd name="T40" fmla="*/ 302 w 302"/>
                <a:gd name="T41" fmla="*/ 106 h 144"/>
                <a:gd name="T42" fmla="*/ 302 w 302"/>
                <a:gd name="T43" fmla="*/ 0 h 144"/>
                <a:gd name="T44" fmla="*/ 0 w 302"/>
                <a:gd name="T4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144">
                  <a:moveTo>
                    <a:pt x="0" y="0"/>
                  </a:moveTo>
                  <a:lnTo>
                    <a:pt x="0" y="106"/>
                  </a:lnTo>
                  <a:lnTo>
                    <a:pt x="0" y="106"/>
                  </a:lnTo>
                  <a:lnTo>
                    <a:pt x="0" y="114"/>
                  </a:lnTo>
                  <a:lnTo>
                    <a:pt x="2" y="120"/>
                  </a:lnTo>
                  <a:lnTo>
                    <a:pt x="6" y="126"/>
                  </a:lnTo>
                  <a:lnTo>
                    <a:pt x="12" y="132"/>
                  </a:lnTo>
                  <a:lnTo>
                    <a:pt x="16" y="136"/>
                  </a:lnTo>
                  <a:lnTo>
                    <a:pt x="24" y="140"/>
                  </a:lnTo>
                  <a:lnTo>
                    <a:pt x="30" y="142"/>
                  </a:lnTo>
                  <a:lnTo>
                    <a:pt x="38" y="144"/>
                  </a:lnTo>
                  <a:lnTo>
                    <a:pt x="264" y="144"/>
                  </a:lnTo>
                  <a:lnTo>
                    <a:pt x="264" y="144"/>
                  </a:lnTo>
                  <a:lnTo>
                    <a:pt x="272" y="142"/>
                  </a:lnTo>
                  <a:lnTo>
                    <a:pt x="278" y="140"/>
                  </a:lnTo>
                  <a:lnTo>
                    <a:pt x="286" y="136"/>
                  </a:lnTo>
                  <a:lnTo>
                    <a:pt x="290" y="132"/>
                  </a:lnTo>
                  <a:lnTo>
                    <a:pt x="296" y="126"/>
                  </a:lnTo>
                  <a:lnTo>
                    <a:pt x="298" y="120"/>
                  </a:lnTo>
                  <a:lnTo>
                    <a:pt x="302" y="114"/>
                  </a:lnTo>
                  <a:lnTo>
                    <a:pt x="302" y="106"/>
                  </a:lnTo>
                  <a:lnTo>
                    <a:pt x="302" y="0"/>
                  </a:lnTo>
                  <a:lnTo>
                    <a:pt x="0" y="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7" name="Freeform 496"/>
            <p:cNvSpPr>
              <a:spLocks/>
            </p:cNvSpPr>
            <p:nvPr/>
          </p:nvSpPr>
          <p:spPr bwMode="auto">
            <a:xfrm>
              <a:off x="4208463" y="4216400"/>
              <a:ext cx="479425" cy="82550"/>
            </a:xfrm>
            <a:custGeom>
              <a:avLst/>
              <a:gdLst>
                <a:gd name="T0" fmla="*/ 264 w 302"/>
                <a:gd name="T1" fmla="*/ 38 h 52"/>
                <a:gd name="T2" fmla="*/ 38 w 302"/>
                <a:gd name="T3" fmla="*/ 38 h 52"/>
                <a:gd name="T4" fmla="*/ 38 w 302"/>
                <a:gd name="T5" fmla="*/ 38 h 52"/>
                <a:gd name="T6" fmla="*/ 30 w 302"/>
                <a:gd name="T7" fmla="*/ 38 h 52"/>
                <a:gd name="T8" fmla="*/ 24 w 302"/>
                <a:gd name="T9" fmla="*/ 36 h 52"/>
                <a:gd name="T10" fmla="*/ 16 w 302"/>
                <a:gd name="T11" fmla="*/ 32 h 52"/>
                <a:gd name="T12" fmla="*/ 12 w 302"/>
                <a:gd name="T13" fmla="*/ 28 h 52"/>
                <a:gd name="T14" fmla="*/ 6 w 302"/>
                <a:gd name="T15" fmla="*/ 22 h 52"/>
                <a:gd name="T16" fmla="*/ 2 w 302"/>
                <a:gd name="T17" fmla="*/ 16 h 52"/>
                <a:gd name="T18" fmla="*/ 0 w 302"/>
                <a:gd name="T19" fmla="*/ 8 h 52"/>
                <a:gd name="T20" fmla="*/ 0 w 302"/>
                <a:gd name="T21" fmla="*/ 0 h 52"/>
                <a:gd name="T22" fmla="*/ 0 w 302"/>
                <a:gd name="T23" fmla="*/ 8 h 52"/>
                <a:gd name="T24" fmla="*/ 0 w 302"/>
                <a:gd name="T25" fmla="*/ 14 h 52"/>
                <a:gd name="T26" fmla="*/ 0 w 302"/>
                <a:gd name="T27" fmla="*/ 14 h 52"/>
                <a:gd name="T28" fmla="*/ 0 w 302"/>
                <a:gd name="T29" fmla="*/ 22 h 52"/>
                <a:gd name="T30" fmla="*/ 2 w 302"/>
                <a:gd name="T31" fmla="*/ 28 h 52"/>
                <a:gd name="T32" fmla="*/ 6 w 302"/>
                <a:gd name="T33" fmla="*/ 36 h 52"/>
                <a:gd name="T34" fmla="*/ 12 w 302"/>
                <a:gd name="T35" fmla="*/ 40 h 52"/>
                <a:gd name="T36" fmla="*/ 16 w 302"/>
                <a:gd name="T37" fmla="*/ 46 h 52"/>
                <a:gd name="T38" fmla="*/ 24 w 302"/>
                <a:gd name="T39" fmla="*/ 48 h 52"/>
                <a:gd name="T40" fmla="*/ 30 w 302"/>
                <a:gd name="T41" fmla="*/ 52 h 52"/>
                <a:gd name="T42" fmla="*/ 38 w 302"/>
                <a:gd name="T43" fmla="*/ 52 h 52"/>
                <a:gd name="T44" fmla="*/ 264 w 302"/>
                <a:gd name="T45" fmla="*/ 52 h 52"/>
                <a:gd name="T46" fmla="*/ 264 w 302"/>
                <a:gd name="T47" fmla="*/ 52 h 52"/>
                <a:gd name="T48" fmla="*/ 272 w 302"/>
                <a:gd name="T49" fmla="*/ 52 h 52"/>
                <a:gd name="T50" fmla="*/ 278 w 302"/>
                <a:gd name="T51" fmla="*/ 48 h 52"/>
                <a:gd name="T52" fmla="*/ 286 w 302"/>
                <a:gd name="T53" fmla="*/ 46 h 52"/>
                <a:gd name="T54" fmla="*/ 290 w 302"/>
                <a:gd name="T55" fmla="*/ 40 h 52"/>
                <a:gd name="T56" fmla="*/ 296 w 302"/>
                <a:gd name="T57" fmla="*/ 36 h 52"/>
                <a:gd name="T58" fmla="*/ 298 w 302"/>
                <a:gd name="T59" fmla="*/ 28 h 52"/>
                <a:gd name="T60" fmla="*/ 302 w 302"/>
                <a:gd name="T61" fmla="*/ 22 h 52"/>
                <a:gd name="T62" fmla="*/ 302 w 302"/>
                <a:gd name="T63" fmla="*/ 14 h 52"/>
                <a:gd name="T64" fmla="*/ 302 w 302"/>
                <a:gd name="T65" fmla="*/ 8 h 52"/>
                <a:gd name="T66" fmla="*/ 302 w 302"/>
                <a:gd name="T67" fmla="*/ 0 h 52"/>
                <a:gd name="T68" fmla="*/ 302 w 302"/>
                <a:gd name="T69" fmla="*/ 0 h 52"/>
                <a:gd name="T70" fmla="*/ 302 w 302"/>
                <a:gd name="T71" fmla="*/ 8 h 52"/>
                <a:gd name="T72" fmla="*/ 298 w 302"/>
                <a:gd name="T73" fmla="*/ 16 h 52"/>
                <a:gd name="T74" fmla="*/ 296 w 302"/>
                <a:gd name="T75" fmla="*/ 22 h 52"/>
                <a:gd name="T76" fmla="*/ 290 w 302"/>
                <a:gd name="T77" fmla="*/ 28 h 52"/>
                <a:gd name="T78" fmla="*/ 286 w 302"/>
                <a:gd name="T79" fmla="*/ 32 h 52"/>
                <a:gd name="T80" fmla="*/ 278 w 302"/>
                <a:gd name="T81" fmla="*/ 36 h 52"/>
                <a:gd name="T82" fmla="*/ 272 w 302"/>
                <a:gd name="T83" fmla="*/ 38 h 52"/>
                <a:gd name="T84" fmla="*/ 264 w 302"/>
                <a:gd name="T85" fmla="*/ 38 h 52"/>
                <a:gd name="T86" fmla="*/ 264 w 302"/>
                <a:gd name="T8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2">
                  <a:moveTo>
                    <a:pt x="264" y="38"/>
                  </a:moveTo>
                  <a:lnTo>
                    <a:pt x="38" y="38"/>
                  </a:lnTo>
                  <a:lnTo>
                    <a:pt x="38" y="38"/>
                  </a:lnTo>
                  <a:lnTo>
                    <a:pt x="30" y="38"/>
                  </a:lnTo>
                  <a:lnTo>
                    <a:pt x="24" y="36"/>
                  </a:lnTo>
                  <a:lnTo>
                    <a:pt x="16" y="32"/>
                  </a:lnTo>
                  <a:lnTo>
                    <a:pt x="12" y="28"/>
                  </a:lnTo>
                  <a:lnTo>
                    <a:pt x="6" y="22"/>
                  </a:lnTo>
                  <a:lnTo>
                    <a:pt x="2" y="16"/>
                  </a:lnTo>
                  <a:lnTo>
                    <a:pt x="0" y="8"/>
                  </a:lnTo>
                  <a:lnTo>
                    <a:pt x="0" y="0"/>
                  </a:lnTo>
                  <a:lnTo>
                    <a:pt x="0" y="8"/>
                  </a:lnTo>
                  <a:lnTo>
                    <a:pt x="0" y="14"/>
                  </a:lnTo>
                  <a:lnTo>
                    <a:pt x="0" y="14"/>
                  </a:lnTo>
                  <a:lnTo>
                    <a:pt x="0" y="22"/>
                  </a:lnTo>
                  <a:lnTo>
                    <a:pt x="2" y="28"/>
                  </a:lnTo>
                  <a:lnTo>
                    <a:pt x="6" y="36"/>
                  </a:lnTo>
                  <a:lnTo>
                    <a:pt x="12" y="40"/>
                  </a:lnTo>
                  <a:lnTo>
                    <a:pt x="16" y="46"/>
                  </a:lnTo>
                  <a:lnTo>
                    <a:pt x="24" y="48"/>
                  </a:lnTo>
                  <a:lnTo>
                    <a:pt x="30" y="52"/>
                  </a:lnTo>
                  <a:lnTo>
                    <a:pt x="38" y="52"/>
                  </a:lnTo>
                  <a:lnTo>
                    <a:pt x="264" y="52"/>
                  </a:lnTo>
                  <a:lnTo>
                    <a:pt x="264" y="52"/>
                  </a:lnTo>
                  <a:lnTo>
                    <a:pt x="272" y="52"/>
                  </a:lnTo>
                  <a:lnTo>
                    <a:pt x="278" y="48"/>
                  </a:lnTo>
                  <a:lnTo>
                    <a:pt x="286" y="46"/>
                  </a:lnTo>
                  <a:lnTo>
                    <a:pt x="290" y="40"/>
                  </a:lnTo>
                  <a:lnTo>
                    <a:pt x="296" y="36"/>
                  </a:lnTo>
                  <a:lnTo>
                    <a:pt x="298" y="28"/>
                  </a:lnTo>
                  <a:lnTo>
                    <a:pt x="302" y="22"/>
                  </a:lnTo>
                  <a:lnTo>
                    <a:pt x="302" y="14"/>
                  </a:lnTo>
                  <a:lnTo>
                    <a:pt x="302" y="8"/>
                  </a:lnTo>
                  <a:lnTo>
                    <a:pt x="302" y="0"/>
                  </a:lnTo>
                  <a:lnTo>
                    <a:pt x="302" y="0"/>
                  </a:lnTo>
                  <a:lnTo>
                    <a:pt x="302" y="8"/>
                  </a:lnTo>
                  <a:lnTo>
                    <a:pt x="298" y="16"/>
                  </a:lnTo>
                  <a:lnTo>
                    <a:pt x="296" y="22"/>
                  </a:lnTo>
                  <a:lnTo>
                    <a:pt x="290" y="28"/>
                  </a:lnTo>
                  <a:lnTo>
                    <a:pt x="286" y="32"/>
                  </a:lnTo>
                  <a:lnTo>
                    <a:pt x="278" y="36"/>
                  </a:lnTo>
                  <a:lnTo>
                    <a:pt x="272" y="38"/>
                  </a:lnTo>
                  <a:lnTo>
                    <a:pt x="264" y="38"/>
                  </a:lnTo>
                  <a:lnTo>
                    <a:pt x="26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8" name="Freeform 497"/>
            <p:cNvSpPr>
              <a:spLocks/>
            </p:cNvSpPr>
            <p:nvPr/>
          </p:nvSpPr>
          <p:spPr bwMode="auto">
            <a:xfrm>
              <a:off x="4208463" y="4197350"/>
              <a:ext cx="479425" cy="79375"/>
            </a:xfrm>
            <a:custGeom>
              <a:avLst/>
              <a:gdLst>
                <a:gd name="T0" fmla="*/ 264 w 302"/>
                <a:gd name="T1" fmla="*/ 38 h 50"/>
                <a:gd name="T2" fmla="*/ 38 w 302"/>
                <a:gd name="T3" fmla="*/ 38 h 50"/>
                <a:gd name="T4" fmla="*/ 38 w 302"/>
                <a:gd name="T5" fmla="*/ 38 h 50"/>
                <a:gd name="T6" fmla="*/ 30 w 302"/>
                <a:gd name="T7" fmla="*/ 36 h 50"/>
                <a:gd name="T8" fmla="*/ 24 w 302"/>
                <a:gd name="T9" fmla="*/ 34 h 50"/>
                <a:gd name="T10" fmla="*/ 16 w 302"/>
                <a:gd name="T11" fmla="*/ 30 h 50"/>
                <a:gd name="T12" fmla="*/ 12 w 302"/>
                <a:gd name="T13" fmla="*/ 26 h 50"/>
                <a:gd name="T14" fmla="*/ 6 w 302"/>
                <a:gd name="T15" fmla="*/ 20 h 50"/>
                <a:gd name="T16" fmla="*/ 2 w 302"/>
                <a:gd name="T17" fmla="*/ 14 h 50"/>
                <a:gd name="T18" fmla="*/ 0 w 302"/>
                <a:gd name="T19" fmla="*/ 8 h 50"/>
                <a:gd name="T20" fmla="*/ 0 w 302"/>
                <a:gd name="T21" fmla="*/ 0 h 50"/>
                <a:gd name="T22" fmla="*/ 0 w 302"/>
                <a:gd name="T23" fmla="*/ 6 h 50"/>
                <a:gd name="T24" fmla="*/ 0 w 302"/>
                <a:gd name="T25" fmla="*/ 12 h 50"/>
                <a:gd name="T26" fmla="*/ 0 w 302"/>
                <a:gd name="T27" fmla="*/ 12 h 50"/>
                <a:gd name="T28" fmla="*/ 0 w 302"/>
                <a:gd name="T29" fmla="*/ 20 h 50"/>
                <a:gd name="T30" fmla="*/ 2 w 302"/>
                <a:gd name="T31" fmla="*/ 28 h 50"/>
                <a:gd name="T32" fmla="*/ 6 w 302"/>
                <a:gd name="T33" fmla="*/ 34 h 50"/>
                <a:gd name="T34" fmla="*/ 12 w 302"/>
                <a:gd name="T35" fmla="*/ 40 h 50"/>
                <a:gd name="T36" fmla="*/ 16 w 302"/>
                <a:gd name="T37" fmla="*/ 44 h 50"/>
                <a:gd name="T38" fmla="*/ 24 w 302"/>
                <a:gd name="T39" fmla="*/ 48 h 50"/>
                <a:gd name="T40" fmla="*/ 30 w 302"/>
                <a:gd name="T41" fmla="*/ 50 h 50"/>
                <a:gd name="T42" fmla="*/ 38 w 302"/>
                <a:gd name="T43" fmla="*/ 50 h 50"/>
                <a:gd name="T44" fmla="*/ 264 w 302"/>
                <a:gd name="T45" fmla="*/ 50 h 50"/>
                <a:gd name="T46" fmla="*/ 264 w 302"/>
                <a:gd name="T47" fmla="*/ 50 h 50"/>
                <a:gd name="T48" fmla="*/ 272 w 302"/>
                <a:gd name="T49" fmla="*/ 50 h 50"/>
                <a:gd name="T50" fmla="*/ 278 w 302"/>
                <a:gd name="T51" fmla="*/ 48 h 50"/>
                <a:gd name="T52" fmla="*/ 286 w 302"/>
                <a:gd name="T53" fmla="*/ 44 h 50"/>
                <a:gd name="T54" fmla="*/ 290 w 302"/>
                <a:gd name="T55" fmla="*/ 40 h 50"/>
                <a:gd name="T56" fmla="*/ 296 w 302"/>
                <a:gd name="T57" fmla="*/ 34 h 50"/>
                <a:gd name="T58" fmla="*/ 298 w 302"/>
                <a:gd name="T59" fmla="*/ 28 h 50"/>
                <a:gd name="T60" fmla="*/ 302 w 302"/>
                <a:gd name="T61" fmla="*/ 20 h 50"/>
                <a:gd name="T62" fmla="*/ 302 w 302"/>
                <a:gd name="T63" fmla="*/ 12 h 50"/>
                <a:gd name="T64" fmla="*/ 302 w 302"/>
                <a:gd name="T65" fmla="*/ 6 h 50"/>
                <a:gd name="T66" fmla="*/ 302 w 302"/>
                <a:gd name="T67" fmla="*/ 0 h 50"/>
                <a:gd name="T68" fmla="*/ 302 w 302"/>
                <a:gd name="T69" fmla="*/ 0 h 50"/>
                <a:gd name="T70" fmla="*/ 302 w 302"/>
                <a:gd name="T71" fmla="*/ 8 h 50"/>
                <a:gd name="T72" fmla="*/ 298 w 302"/>
                <a:gd name="T73" fmla="*/ 14 h 50"/>
                <a:gd name="T74" fmla="*/ 296 w 302"/>
                <a:gd name="T75" fmla="*/ 20 h 50"/>
                <a:gd name="T76" fmla="*/ 290 w 302"/>
                <a:gd name="T77" fmla="*/ 26 h 50"/>
                <a:gd name="T78" fmla="*/ 286 w 302"/>
                <a:gd name="T79" fmla="*/ 30 h 50"/>
                <a:gd name="T80" fmla="*/ 278 w 302"/>
                <a:gd name="T81" fmla="*/ 34 h 50"/>
                <a:gd name="T82" fmla="*/ 272 w 302"/>
                <a:gd name="T83" fmla="*/ 36 h 50"/>
                <a:gd name="T84" fmla="*/ 264 w 302"/>
                <a:gd name="T85" fmla="*/ 38 h 50"/>
                <a:gd name="T86" fmla="*/ 264 w 302"/>
                <a:gd name="T8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0">
                  <a:moveTo>
                    <a:pt x="264" y="38"/>
                  </a:moveTo>
                  <a:lnTo>
                    <a:pt x="38" y="38"/>
                  </a:lnTo>
                  <a:lnTo>
                    <a:pt x="38" y="38"/>
                  </a:lnTo>
                  <a:lnTo>
                    <a:pt x="30" y="36"/>
                  </a:lnTo>
                  <a:lnTo>
                    <a:pt x="24" y="34"/>
                  </a:lnTo>
                  <a:lnTo>
                    <a:pt x="16" y="30"/>
                  </a:lnTo>
                  <a:lnTo>
                    <a:pt x="12" y="26"/>
                  </a:lnTo>
                  <a:lnTo>
                    <a:pt x="6" y="20"/>
                  </a:lnTo>
                  <a:lnTo>
                    <a:pt x="2" y="14"/>
                  </a:lnTo>
                  <a:lnTo>
                    <a:pt x="0" y="8"/>
                  </a:lnTo>
                  <a:lnTo>
                    <a:pt x="0" y="0"/>
                  </a:lnTo>
                  <a:lnTo>
                    <a:pt x="0" y="6"/>
                  </a:lnTo>
                  <a:lnTo>
                    <a:pt x="0" y="12"/>
                  </a:lnTo>
                  <a:lnTo>
                    <a:pt x="0" y="12"/>
                  </a:lnTo>
                  <a:lnTo>
                    <a:pt x="0" y="20"/>
                  </a:lnTo>
                  <a:lnTo>
                    <a:pt x="2" y="28"/>
                  </a:lnTo>
                  <a:lnTo>
                    <a:pt x="6" y="34"/>
                  </a:lnTo>
                  <a:lnTo>
                    <a:pt x="12" y="40"/>
                  </a:lnTo>
                  <a:lnTo>
                    <a:pt x="16" y="44"/>
                  </a:lnTo>
                  <a:lnTo>
                    <a:pt x="24" y="48"/>
                  </a:lnTo>
                  <a:lnTo>
                    <a:pt x="30" y="50"/>
                  </a:lnTo>
                  <a:lnTo>
                    <a:pt x="38" y="50"/>
                  </a:lnTo>
                  <a:lnTo>
                    <a:pt x="264" y="50"/>
                  </a:lnTo>
                  <a:lnTo>
                    <a:pt x="264" y="50"/>
                  </a:lnTo>
                  <a:lnTo>
                    <a:pt x="272" y="50"/>
                  </a:lnTo>
                  <a:lnTo>
                    <a:pt x="278" y="48"/>
                  </a:lnTo>
                  <a:lnTo>
                    <a:pt x="286" y="44"/>
                  </a:lnTo>
                  <a:lnTo>
                    <a:pt x="290" y="40"/>
                  </a:lnTo>
                  <a:lnTo>
                    <a:pt x="296" y="34"/>
                  </a:lnTo>
                  <a:lnTo>
                    <a:pt x="298" y="28"/>
                  </a:lnTo>
                  <a:lnTo>
                    <a:pt x="302" y="20"/>
                  </a:lnTo>
                  <a:lnTo>
                    <a:pt x="302" y="12"/>
                  </a:lnTo>
                  <a:lnTo>
                    <a:pt x="302" y="6"/>
                  </a:lnTo>
                  <a:lnTo>
                    <a:pt x="302" y="0"/>
                  </a:lnTo>
                  <a:lnTo>
                    <a:pt x="302" y="0"/>
                  </a:lnTo>
                  <a:lnTo>
                    <a:pt x="302" y="8"/>
                  </a:lnTo>
                  <a:lnTo>
                    <a:pt x="298" y="14"/>
                  </a:lnTo>
                  <a:lnTo>
                    <a:pt x="296" y="20"/>
                  </a:lnTo>
                  <a:lnTo>
                    <a:pt x="290" y="26"/>
                  </a:lnTo>
                  <a:lnTo>
                    <a:pt x="286" y="30"/>
                  </a:lnTo>
                  <a:lnTo>
                    <a:pt x="278" y="34"/>
                  </a:lnTo>
                  <a:lnTo>
                    <a:pt x="272" y="36"/>
                  </a:lnTo>
                  <a:lnTo>
                    <a:pt x="264" y="38"/>
                  </a:lnTo>
                  <a:lnTo>
                    <a:pt x="26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9" name="Freeform 498"/>
            <p:cNvSpPr>
              <a:spLocks/>
            </p:cNvSpPr>
            <p:nvPr/>
          </p:nvSpPr>
          <p:spPr bwMode="auto">
            <a:xfrm>
              <a:off x="45354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2 w 26"/>
                <a:gd name="T17" fmla="*/ 0 h 48"/>
                <a:gd name="T18" fmla="*/ 12 w 26"/>
                <a:gd name="T19" fmla="*/ 0 h 48"/>
                <a:gd name="T20" fmla="*/ 18 w 26"/>
                <a:gd name="T21" fmla="*/ 0 h 48"/>
                <a:gd name="T22" fmla="*/ 22 w 26"/>
                <a:gd name="T23" fmla="*/ 4 h 48"/>
                <a:gd name="T24" fmla="*/ 22 w 26"/>
                <a:gd name="T25" fmla="*/ 4 h 48"/>
                <a:gd name="T26" fmla="*/ 24 w 26"/>
                <a:gd name="T27" fmla="*/ 8 h 48"/>
                <a:gd name="T28" fmla="*/ 26 w 26"/>
                <a:gd name="T29" fmla="*/ 12 h 48"/>
                <a:gd name="T30" fmla="*/ 26 w 26"/>
                <a:gd name="T31" fmla="*/ 24 h 48"/>
                <a:gd name="T32" fmla="*/ 26 w 26"/>
                <a:gd name="T33" fmla="*/ 36 h 48"/>
                <a:gd name="T34" fmla="*/ 26 w 26"/>
                <a:gd name="T35" fmla="*/ 36 h 48"/>
                <a:gd name="T36" fmla="*/ 24 w 26"/>
                <a:gd name="T37" fmla="*/ 40 h 48"/>
                <a:gd name="T38" fmla="*/ 22 w 26"/>
                <a:gd name="T39" fmla="*/ 44 h 48"/>
                <a:gd name="T40" fmla="*/ 22 w 26"/>
                <a:gd name="T41" fmla="*/ 44 h 48"/>
                <a:gd name="T42" fmla="*/ 18 w 26"/>
                <a:gd name="T43" fmla="*/ 48 h 48"/>
                <a:gd name="T44" fmla="*/ 12 w 26"/>
                <a:gd name="T45" fmla="*/ 48 h 48"/>
                <a:gd name="T46" fmla="*/ 12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2" y="0"/>
                  </a:lnTo>
                  <a:lnTo>
                    <a:pt x="12" y="0"/>
                  </a:lnTo>
                  <a:lnTo>
                    <a:pt x="18" y="0"/>
                  </a:lnTo>
                  <a:lnTo>
                    <a:pt x="22" y="4"/>
                  </a:lnTo>
                  <a:lnTo>
                    <a:pt x="22" y="4"/>
                  </a:lnTo>
                  <a:lnTo>
                    <a:pt x="24" y="8"/>
                  </a:lnTo>
                  <a:lnTo>
                    <a:pt x="26" y="12"/>
                  </a:lnTo>
                  <a:lnTo>
                    <a:pt x="26" y="24"/>
                  </a:lnTo>
                  <a:lnTo>
                    <a:pt x="26" y="36"/>
                  </a:lnTo>
                  <a:lnTo>
                    <a:pt x="26" y="36"/>
                  </a:lnTo>
                  <a:lnTo>
                    <a:pt x="24" y="40"/>
                  </a:lnTo>
                  <a:lnTo>
                    <a:pt x="22" y="44"/>
                  </a:lnTo>
                  <a:lnTo>
                    <a:pt x="22" y="44"/>
                  </a:lnTo>
                  <a:lnTo>
                    <a:pt x="18" y="48"/>
                  </a:lnTo>
                  <a:lnTo>
                    <a:pt x="12" y="48"/>
                  </a:lnTo>
                  <a:lnTo>
                    <a:pt x="12"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0" name="Freeform 499"/>
            <p:cNvSpPr>
              <a:spLocks/>
            </p:cNvSpPr>
            <p:nvPr/>
          </p:nvSpPr>
          <p:spPr bwMode="auto">
            <a:xfrm>
              <a:off x="4208463" y="3921125"/>
              <a:ext cx="479425" cy="107950"/>
            </a:xfrm>
            <a:custGeom>
              <a:avLst/>
              <a:gdLst>
                <a:gd name="T0" fmla="*/ 264 w 302"/>
                <a:gd name="T1" fmla="*/ 0 h 68"/>
                <a:gd name="T2" fmla="*/ 238 w 302"/>
                <a:gd name="T3" fmla="*/ 0 h 68"/>
                <a:gd name="T4" fmla="*/ 238 w 302"/>
                <a:gd name="T5" fmla="*/ 12 h 68"/>
                <a:gd name="T6" fmla="*/ 238 w 302"/>
                <a:gd name="T7" fmla="*/ 12 h 68"/>
                <a:gd name="T8" fmla="*/ 238 w 302"/>
                <a:gd name="T9" fmla="*/ 20 h 68"/>
                <a:gd name="T10" fmla="*/ 232 w 302"/>
                <a:gd name="T11" fmla="*/ 26 h 68"/>
                <a:gd name="T12" fmla="*/ 232 w 302"/>
                <a:gd name="T13" fmla="*/ 26 h 68"/>
                <a:gd name="T14" fmla="*/ 226 w 302"/>
                <a:gd name="T15" fmla="*/ 30 h 68"/>
                <a:gd name="T16" fmla="*/ 218 w 302"/>
                <a:gd name="T17" fmla="*/ 32 h 68"/>
                <a:gd name="T18" fmla="*/ 218 w 302"/>
                <a:gd name="T19" fmla="*/ 32 h 68"/>
                <a:gd name="T20" fmla="*/ 210 w 302"/>
                <a:gd name="T21" fmla="*/ 30 h 68"/>
                <a:gd name="T22" fmla="*/ 204 w 302"/>
                <a:gd name="T23" fmla="*/ 26 h 68"/>
                <a:gd name="T24" fmla="*/ 204 w 302"/>
                <a:gd name="T25" fmla="*/ 26 h 68"/>
                <a:gd name="T26" fmla="*/ 200 w 302"/>
                <a:gd name="T27" fmla="*/ 20 h 68"/>
                <a:gd name="T28" fmla="*/ 198 w 302"/>
                <a:gd name="T29" fmla="*/ 12 h 68"/>
                <a:gd name="T30" fmla="*/ 198 w 302"/>
                <a:gd name="T31" fmla="*/ 0 h 68"/>
                <a:gd name="T32" fmla="*/ 104 w 302"/>
                <a:gd name="T33" fmla="*/ 0 h 68"/>
                <a:gd name="T34" fmla="*/ 104 w 302"/>
                <a:gd name="T35" fmla="*/ 12 h 68"/>
                <a:gd name="T36" fmla="*/ 104 w 302"/>
                <a:gd name="T37" fmla="*/ 12 h 68"/>
                <a:gd name="T38" fmla="*/ 102 w 302"/>
                <a:gd name="T39" fmla="*/ 20 h 68"/>
                <a:gd name="T40" fmla="*/ 98 w 302"/>
                <a:gd name="T41" fmla="*/ 26 h 68"/>
                <a:gd name="T42" fmla="*/ 98 w 302"/>
                <a:gd name="T43" fmla="*/ 26 h 68"/>
                <a:gd name="T44" fmla="*/ 90 w 302"/>
                <a:gd name="T45" fmla="*/ 30 h 68"/>
                <a:gd name="T46" fmla="*/ 84 w 302"/>
                <a:gd name="T47" fmla="*/ 32 h 68"/>
                <a:gd name="T48" fmla="*/ 84 w 302"/>
                <a:gd name="T49" fmla="*/ 32 h 68"/>
                <a:gd name="T50" fmla="*/ 76 w 302"/>
                <a:gd name="T51" fmla="*/ 30 h 68"/>
                <a:gd name="T52" fmla="*/ 70 w 302"/>
                <a:gd name="T53" fmla="*/ 26 h 68"/>
                <a:gd name="T54" fmla="*/ 70 w 302"/>
                <a:gd name="T55" fmla="*/ 26 h 68"/>
                <a:gd name="T56" fmla="*/ 64 w 302"/>
                <a:gd name="T57" fmla="*/ 20 h 68"/>
                <a:gd name="T58" fmla="*/ 64 w 302"/>
                <a:gd name="T59" fmla="*/ 12 h 68"/>
                <a:gd name="T60" fmla="*/ 64 w 302"/>
                <a:gd name="T61" fmla="*/ 0 h 68"/>
                <a:gd name="T62" fmla="*/ 38 w 302"/>
                <a:gd name="T63" fmla="*/ 0 h 68"/>
                <a:gd name="T64" fmla="*/ 38 w 302"/>
                <a:gd name="T65" fmla="*/ 0 h 68"/>
                <a:gd name="T66" fmla="*/ 30 w 302"/>
                <a:gd name="T67" fmla="*/ 0 h 68"/>
                <a:gd name="T68" fmla="*/ 24 w 302"/>
                <a:gd name="T69" fmla="*/ 2 h 68"/>
                <a:gd name="T70" fmla="*/ 16 w 302"/>
                <a:gd name="T71" fmla="*/ 6 h 68"/>
                <a:gd name="T72" fmla="*/ 12 w 302"/>
                <a:gd name="T73" fmla="*/ 12 h 68"/>
                <a:gd name="T74" fmla="*/ 6 w 302"/>
                <a:gd name="T75" fmla="*/ 16 h 68"/>
                <a:gd name="T76" fmla="*/ 2 w 302"/>
                <a:gd name="T77" fmla="*/ 24 h 68"/>
                <a:gd name="T78" fmla="*/ 0 w 302"/>
                <a:gd name="T79" fmla="*/ 30 h 68"/>
                <a:gd name="T80" fmla="*/ 0 w 302"/>
                <a:gd name="T81" fmla="*/ 38 h 68"/>
                <a:gd name="T82" fmla="*/ 0 w 302"/>
                <a:gd name="T83" fmla="*/ 68 h 68"/>
                <a:gd name="T84" fmla="*/ 302 w 302"/>
                <a:gd name="T85" fmla="*/ 68 h 68"/>
                <a:gd name="T86" fmla="*/ 302 w 302"/>
                <a:gd name="T87" fmla="*/ 38 h 68"/>
                <a:gd name="T88" fmla="*/ 302 w 302"/>
                <a:gd name="T89" fmla="*/ 38 h 68"/>
                <a:gd name="T90" fmla="*/ 302 w 302"/>
                <a:gd name="T91" fmla="*/ 30 h 68"/>
                <a:gd name="T92" fmla="*/ 298 w 302"/>
                <a:gd name="T93" fmla="*/ 24 h 68"/>
                <a:gd name="T94" fmla="*/ 296 w 302"/>
                <a:gd name="T95" fmla="*/ 16 h 68"/>
                <a:gd name="T96" fmla="*/ 290 w 302"/>
                <a:gd name="T97" fmla="*/ 12 h 68"/>
                <a:gd name="T98" fmla="*/ 286 w 302"/>
                <a:gd name="T99" fmla="*/ 6 h 68"/>
                <a:gd name="T100" fmla="*/ 278 w 302"/>
                <a:gd name="T101" fmla="*/ 2 h 68"/>
                <a:gd name="T102" fmla="*/ 272 w 302"/>
                <a:gd name="T103" fmla="*/ 0 h 68"/>
                <a:gd name="T104" fmla="*/ 264 w 302"/>
                <a:gd name="T105" fmla="*/ 0 h 68"/>
                <a:gd name="T106" fmla="*/ 264 w 302"/>
                <a:gd name="T10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 h="68">
                  <a:moveTo>
                    <a:pt x="264" y="0"/>
                  </a:moveTo>
                  <a:lnTo>
                    <a:pt x="238" y="0"/>
                  </a:lnTo>
                  <a:lnTo>
                    <a:pt x="238" y="12"/>
                  </a:lnTo>
                  <a:lnTo>
                    <a:pt x="238" y="12"/>
                  </a:lnTo>
                  <a:lnTo>
                    <a:pt x="238" y="20"/>
                  </a:lnTo>
                  <a:lnTo>
                    <a:pt x="232" y="26"/>
                  </a:lnTo>
                  <a:lnTo>
                    <a:pt x="232" y="26"/>
                  </a:lnTo>
                  <a:lnTo>
                    <a:pt x="226" y="30"/>
                  </a:lnTo>
                  <a:lnTo>
                    <a:pt x="218" y="32"/>
                  </a:lnTo>
                  <a:lnTo>
                    <a:pt x="218" y="32"/>
                  </a:lnTo>
                  <a:lnTo>
                    <a:pt x="210" y="30"/>
                  </a:lnTo>
                  <a:lnTo>
                    <a:pt x="204" y="26"/>
                  </a:lnTo>
                  <a:lnTo>
                    <a:pt x="204" y="26"/>
                  </a:lnTo>
                  <a:lnTo>
                    <a:pt x="200" y="20"/>
                  </a:lnTo>
                  <a:lnTo>
                    <a:pt x="198" y="12"/>
                  </a:lnTo>
                  <a:lnTo>
                    <a:pt x="198" y="0"/>
                  </a:lnTo>
                  <a:lnTo>
                    <a:pt x="104" y="0"/>
                  </a:lnTo>
                  <a:lnTo>
                    <a:pt x="104" y="12"/>
                  </a:lnTo>
                  <a:lnTo>
                    <a:pt x="104" y="12"/>
                  </a:lnTo>
                  <a:lnTo>
                    <a:pt x="102" y="20"/>
                  </a:lnTo>
                  <a:lnTo>
                    <a:pt x="98" y="26"/>
                  </a:lnTo>
                  <a:lnTo>
                    <a:pt x="98" y="26"/>
                  </a:lnTo>
                  <a:lnTo>
                    <a:pt x="90" y="30"/>
                  </a:lnTo>
                  <a:lnTo>
                    <a:pt x="84" y="32"/>
                  </a:lnTo>
                  <a:lnTo>
                    <a:pt x="84" y="32"/>
                  </a:lnTo>
                  <a:lnTo>
                    <a:pt x="76" y="30"/>
                  </a:lnTo>
                  <a:lnTo>
                    <a:pt x="70" y="26"/>
                  </a:lnTo>
                  <a:lnTo>
                    <a:pt x="70" y="26"/>
                  </a:lnTo>
                  <a:lnTo>
                    <a:pt x="64" y="20"/>
                  </a:lnTo>
                  <a:lnTo>
                    <a:pt x="64" y="12"/>
                  </a:lnTo>
                  <a:lnTo>
                    <a:pt x="64" y="0"/>
                  </a:lnTo>
                  <a:lnTo>
                    <a:pt x="38" y="0"/>
                  </a:lnTo>
                  <a:lnTo>
                    <a:pt x="38" y="0"/>
                  </a:lnTo>
                  <a:lnTo>
                    <a:pt x="30" y="0"/>
                  </a:lnTo>
                  <a:lnTo>
                    <a:pt x="24" y="2"/>
                  </a:lnTo>
                  <a:lnTo>
                    <a:pt x="16" y="6"/>
                  </a:lnTo>
                  <a:lnTo>
                    <a:pt x="12" y="12"/>
                  </a:lnTo>
                  <a:lnTo>
                    <a:pt x="6" y="16"/>
                  </a:lnTo>
                  <a:lnTo>
                    <a:pt x="2" y="24"/>
                  </a:lnTo>
                  <a:lnTo>
                    <a:pt x="0" y="30"/>
                  </a:lnTo>
                  <a:lnTo>
                    <a:pt x="0" y="38"/>
                  </a:lnTo>
                  <a:lnTo>
                    <a:pt x="0" y="68"/>
                  </a:lnTo>
                  <a:lnTo>
                    <a:pt x="302" y="68"/>
                  </a:lnTo>
                  <a:lnTo>
                    <a:pt x="302" y="38"/>
                  </a:lnTo>
                  <a:lnTo>
                    <a:pt x="302" y="38"/>
                  </a:lnTo>
                  <a:lnTo>
                    <a:pt x="302" y="30"/>
                  </a:lnTo>
                  <a:lnTo>
                    <a:pt x="298" y="24"/>
                  </a:lnTo>
                  <a:lnTo>
                    <a:pt x="296" y="16"/>
                  </a:lnTo>
                  <a:lnTo>
                    <a:pt x="290" y="12"/>
                  </a:lnTo>
                  <a:lnTo>
                    <a:pt x="286" y="6"/>
                  </a:lnTo>
                  <a:lnTo>
                    <a:pt x="278" y="2"/>
                  </a:lnTo>
                  <a:lnTo>
                    <a:pt x="272" y="0"/>
                  </a:lnTo>
                  <a:lnTo>
                    <a:pt x="264" y="0"/>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1" name="Freeform 500"/>
            <p:cNvSpPr>
              <a:spLocks/>
            </p:cNvSpPr>
            <p:nvPr/>
          </p:nvSpPr>
          <p:spPr bwMode="auto">
            <a:xfrm>
              <a:off x="43195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4 w 26"/>
                <a:gd name="T17" fmla="*/ 0 h 48"/>
                <a:gd name="T18" fmla="*/ 14 w 26"/>
                <a:gd name="T19" fmla="*/ 0 h 48"/>
                <a:gd name="T20" fmla="*/ 18 w 26"/>
                <a:gd name="T21" fmla="*/ 0 h 48"/>
                <a:gd name="T22" fmla="*/ 22 w 26"/>
                <a:gd name="T23" fmla="*/ 4 h 48"/>
                <a:gd name="T24" fmla="*/ 22 w 26"/>
                <a:gd name="T25" fmla="*/ 4 h 48"/>
                <a:gd name="T26" fmla="*/ 26 w 26"/>
                <a:gd name="T27" fmla="*/ 8 h 48"/>
                <a:gd name="T28" fmla="*/ 26 w 26"/>
                <a:gd name="T29" fmla="*/ 12 h 48"/>
                <a:gd name="T30" fmla="*/ 26 w 26"/>
                <a:gd name="T31" fmla="*/ 24 h 48"/>
                <a:gd name="T32" fmla="*/ 26 w 26"/>
                <a:gd name="T33" fmla="*/ 36 h 48"/>
                <a:gd name="T34" fmla="*/ 26 w 26"/>
                <a:gd name="T35" fmla="*/ 36 h 48"/>
                <a:gd name="T36" fmla="*/ 26 w 26"/>
                <a:gd name="T37" fmla="*/ 40 h 48"/>
                <a:gd name="T38" fmla="*/ 22 w 26"/>
                <a:gd name="T39" fmla="*/ 44 h 48"/>
                <a:gd name="T40" fmla="*/ 22 w 26"/>
                <a:gd name="T41" fmla="*/ 44 h 48"/>
                <a:gd name="T42" fmla="*/ 18 w 26"/>
                <a:gd name="T43" fmla="*/ 48 h 48"/>
                <a:gd name="T44" fmla="*/ 14 w 26"/>
                <a:gd name="T45" fmla="*/ 48 h 48"/>
                <a:gd name="T46" fmla="*/ 14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4" y="0"/>
                  </a:lnTo>
                  <a:lnTo>
                    <a:pt x="14" y="0"/>
                  </a:lnTo>
                  <a:lnTo>
                    <a:pt x="18" y="0"/>
                  </a:lnTo>
                  <a:lnTo>
                    <a:pt x="22" y="4"/>
                  </a:lnTo>
                  <a:lnTo>
                    <a:pt x="22" y="4"/>
                  </a:lnTo>
                  <a:lnTo>
                    <a:pt x="26" y="8"/>
                  </a:lnTo>
                  <a:lnTo>
                    <a:pt x="26" y="12"/>
                  </a:lnTo>
                  <a:lnTo>
                    <a:pt x="26" y="24"/>
                  </a:lnTo>
                  <a:lnTo>
                    <a:pt x="26" y="36"/>
                  </a:lnTo>
                  <a:lnTo>
                    <a:pt x="26" y="36"/>
                  </a:lnTo>
                  <a:lnTo>
                    <a:pt x="26" y="40"/>
                  </a:lnTo>
                  <a:lnTo>
                    <a:pt x="22" y="44"/>
                  </a:lnTo>
                  <a:lnTo>
                    <a:pt x="22" y="44"/>
                  </a:lnTo>
                  <a:lnTo>
                    <a:pt x="18" y="48"/>
                  </a:lnTo>
                  <a:lnTo>
                    <a:pt x="14" y="48"/>
                  </a:lnTo>
                  <a:lnTo>
                    <a:pt x="14"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2" name="Rectangle 501"/>
            <p:cNvSpPr>
              <a:spLocks noChangeArrowheads="1"/>
            </p:cNvSpPr>
            <p:nvPr/>
          </p:nvSpPr>
          <p:spPr bwMode="auto">
            <a:xfrm>
              <a:off x="42687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3" name="Rectangle 502"/>
            <p:cNvSpPr>
              <a:spLocks noChangeArrowheads="1"/>
            </p:cNvSpPr>
            <p:nvPr/>
          </p:nvSpPr>
          <p:spPr bwMode="auto">
            <a:xfrm>
              <a:off x="43100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4" name="Rectangle 503"/>
            <p:cNvSpPr>
              <a:spLocks noChangeArrowheads="1"/>
            </p:cNvSpPr>
            <p:nvPr/>
          </p:nvSpPr>
          <p:spPr bwMode="auto">
            <a:xfrm>
              <a:off x="451643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5" name="Rectangle 504"/>
            <p:cNvSpPr>
              <a:spLocks noChangeArrowheads="1"/>
            </p:cNvSpPr>
            <p:nvPr/>
          </p:nvSpPr>
          <p:spPr bwMode="auto">
            <a:xfrm>
              <a:off x="451643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6" name="Rectangle 505"/>
            <p:cNvSpPr>
              <a:spLocks noChangeArrowheads="1"/>
            </p:cNvSpPr>
            <p:nvPr/>
          </p:nvSpPr>
          <p:spPr bwMode="auto">
            <a:xfrm>
              <a:off x="447516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7" name="Rectangle 506"/>
            <p:cNvSpPr>
              <a:spLocks noChangeArrowheads="1"/>
            </p:cNvSpPr>
            <p:nvPr/>
          </p:nvSpPr>
          <p:spPr bwMode="auto">
            <a:xfrm>
              <a:off x="439261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8" name="Rectangle 507"/>
            <p:cNvSpPr>
              <a:spLocks noChangeArrowheads="1"/>
            </p:cNvSpPr>
            <p:nvPr/>
          </p:nvSpPr>
          <p:spPr bwMode="auto">
            <a:xfrm>
              <a:off x="42687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9" name="Rectangle 508"/>
            <p:cNvSpPr>
              <a:spLocks noChangeArrowheads="1"/>
            </p:cNvSpPr>
            <p:nvPr/>
          </p:nvSpPr>
          <p:spPr bwMode="auto">
            <a:xfrm>
              <a:off x="42687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0" name="Rectangle 509"/>
            <p:cNvSpPr>
              <a:spLocks noChangeArrowheads="1"/>
            </p:cNvSpPr>
            <p:nvPr/>
          </p:nvSpPr>
          <p:spPr bwMode="auto">
            <a:xfrm>
              <a:off x="435133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1" name="Rectangle 510"/>
            <p:cNvSpPr>
              <a:spLocks noChangeArrowheads="1"/>
            </p:cNvSpPr>
            <p:nvPr/>
          </p:nvSpPr>
          <p:spPr bwMode="auto">
            <a:xfrm>
              <a:off x="43100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2" name="Rectangle 511"/>
            <p:cNvSpPr>
              <a:spLocks noChangeArrowheads="1"/>
            </p:cNvSpPr>
            <p:nvPr/>
          </p:nvSpPr>
          <p:spPr bwMode="auto">
            <a:xfrm>
              <a:off x="443388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3" name="Rectangle 512"/>
            <p:cNvSpPr>
              <a:spLocks noChangeArrowheads="1"/>
            </p:cNvSpPr>
            <p:nvPr/>
          </p:nvSpPr>
          <p:spPr bwMode="auto">
            <a:xfrm>
              <a:off x="439261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4" name="Rectangle 513"/>
            <p:cNvSpPr>
              <a:spLocks noChangeArrowheads="1"/>
            </p:cNvSpPr>
            <p:nvPr/>
          </p:nvSpPr>
          <p:spPr bwMode="auto">
            <a:xfrm>
              <a:off x="45608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5" name="Rectangle 514"/>
            <p:cNvSpPr>
              <a:spLocks noChangeArrowheads="1"/>
            </p:cNvSpPr>
            <p:nvPr/>
          </p:nvSpPr>
          <p:spPr bwMode="auto">
            <a:xfrm>
              <a:off x="443388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6" name="Rectangle 515"/>
            <p:cNvSpPr>
              <a:spLocks noChangeArrowheads="1"/>
            </p:cNvSpPr>
            <p:nvPr/>
          </p:nvSpPr>
          <p:spPr bwMode="auto">
            <a:xfrm>
              <a:off x="45608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7" name="Rectangle 516"/>
            <p:cNvSpPr>
              <a:spLocks noChangeArrowheads="1"/>
            </p:cNvSpPr>
            <p:nvPr/>
          </p:nvSpPr>
          <p:spPr bwMode="auto">
            <a:xfrm>
              <a:off x="447516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8" name="Rectangle 517"/>
            <p:cNvSpPr>
              <a:spLocks noChangeArrowheads="1"/>
            </p:cNvSpPr>
            <p:nvPr/>
          </p:nvSpPr>
          <p:spPr bwMode="auto">
            <a:xfrm>
              <a:off x="46021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9" name="Rectangle 518"/>
            <p:cNvSpPr>
              <a:spLocks noChangeArrowheads="1"/>
            </p:cNvSpPr>
            <p:nvPr/>
          </p:nvSpPr>
          <p:spPr bwMode="auto">
            <a:xfrm>
              <a:off x="43100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0" name="Rectangle 519"/>
            <p:cNvSpPr>
              <a:spLocks noChangeArrowheads="1"/>
            </p:cNvSpPr>
            <p:nvPr/>
          </p:nvSpPr>
          <p:spPr bwMode="auto">
            <a:xfrm>
              <a:off x="447516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1" name="Rectangle 520"/>
            <p:cNvSpPr>
              <a:spLocks noChangeArrowheads="1"/>
            </p:cNvSpPr>
            <p:nvPr/>
          </p:nvSpPr>
          <p:spPr bwMode="auto">
            <a:xfrm>
              <a:off x="435133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2" name="Rectangle 521"/>
            <p:cNvSpPr>
              <a:spLocks noChangeArrowheads="1"/>
            </p:cNvSpPr>
            <p:nvPr/>
          </p:nvSpPr>
          <p:spPr bwMode="auto">
            <a:xfrm>
              <a:off x="45608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3" name="Rectangle 522"/>
            <p:cNvSpPr>
              <a:spLocks noChangeArrowheads="1"/>
            </p:cNvSpPr>
            <p:nvPr/>
          </p:nvSpPr>
          <p:spPr bwMode="auto">
            <a:xfrm>
              <a:off x="435133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4" name="Rectangle 523"/>
            <p:cNvSpPr>
              <a:spLocks noChangeArrowheads="1"/>
            </p:cNvSpPr>
            <p:nvPr/>
          </p:nvSpPr>
          <p:spPr bwMode="auto">
            <a:xfrm>
              <a:off x="435133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5" name="Rectangle 524"/>
            <p:cNvSpPr>
              <a:spLocks noChangeArrowheads="1"/>
            </p:cNvSpPr>
            <p:nvPr/>
          </p:nvSpPr>
          <p:spPr bwMode="auto">
            <a:xfrm>
              <a:off x="439261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6" name="Rectangle 525"/>
            <p:cNvSpPr>
              <a:spLocks noChangeArrowheads="1"/>
            </p:cNvSpPr>
            <p:nvPr/>
          </p:nvSpPr>
          <p:spPr bwMode="auto">
            <a:xfrm>
              <a:off x="451643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7" name="Rectangle 526"/>
            <p:cNvSpPr>
              <a:spLocks noChangeArrowheads="1"/>
            </p:cNvSpPr>
            <p:nvPr/>
          </p:nvSpPr>
          <p:spPr bwMode="auto">
            <a:xfrm>
              <a:off x="443388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8" name="Rectangle 527"/>
            <p:cNvSpPr>
              <a:spLocks noChangeArrowheads="1"/>
            </p:cNvSpPr>
            <p:nvPr/>
          </p:nvSpPr>
          <p:spPr bwMode="auto">
            <a:xfrm>
              <a:off x="447516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9" name="Rectangle 528"/>
            <p:cNvSpPr>
              <a:spLocks noChangeArrowheads="1"/>
            </p:cNvSpPr>
            <p:nvPr/>
          </p:nvSpPr>
          <p:spPr bwMode="auto">
            <a:xfrm>
              <a:off x="439261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0" name="Rectangle 529"/>
            <p:cNvSpPr>
              <a:spLocks noChangeArrowheads="1"/>
            </p:cNvSpPr>
            <p:nvPr/>
          </p:nvSpPr>
          <p:spPr bwMode="auto">
            <a:xfrm>
              <a:off x="443388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1" name="Rectangle 530"/>
            <p:cNvSpPr>
              <a:spLocks noChangeArrowheads="1"/>
            </p:cNvSpPr>
            <p:nvPr/>
          </p:nvSpPr>
          <p:spPr bwMode="auto">
            <a:xfrm>
              <a:off x="46021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2" name="Rectangle 531"/>
            <p:cNvSpPr>
              <a:spLocks noChangeArrowheads="1"/>
            </p:cNvSpPr>
            <p:nvPr/>
          </p:nvSpPr>
          <p:spPr bwMode="auto">
            <a:xfrm>
              <a:off x="46021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3" name="Rectangle 532"/>
            <p:cNvSpPr>
              <a:spLocks noChangeArrowheads="1"/>
            </p:cNvSpPr>
            <p:nvPr/>
          </p:nvSpPr>
          <p:spPr bwMode="auto">
            <a:xfrm>
              <a:off x="46021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4" name="Rectangle 533"/>
            <p:cNvSpPr>
              <a:spLocks noChangeArrowheads="1"/>
            </p:cNvSpPr>
            <p:nvPr/>
          </p:nvSpPr>
          <p:spPr bwMode="auto">
            <a:xfrm>
              <a:off x="42687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5" name="Rectangle 534"/>
            <p:cNvSpPr>
              <a:spLocks noChangeArrowheads="1"/>
            </p:cNvSpPr>
            <p:nvPr/>
          </p:nvSpPr>
          <p:spPr bwMode="auto">
            <a:xfrm>
              <a:off x="45608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6" name="Rectangle 535"/>
            <p:cNvSpPr>
              <a:spLocks noChangeArrowheads="1"/>
            </p:cNvSpPr>
            <p:nvPr/>
          </p:nvSpPr>
          <p:spPr bwMode="auto">
            <a:xfrm>
              <a:off x="451643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7" name="Rectangle 536"/>
            <p:cNvSpPr>
              <a:spLocks noChangeArrowheads="1"/>
            </p:cNvSpPr>
            <p:nvPr/>
          </p:nvSpPr>
          <p:spPr bwMode="auto">
            <a:xfrm>
              <a:off x="43100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48" name="グループ化 1747"/>
          <p:cNvGrpSpPr/>
          <p:nvPr/>
        </p:nvGrpSpPr>
        <p:grpSpPr>
          <a:xfrm>
            <a:off x="5046216" y="3281826"/>
            <a:ext cx="332675" cy="330515"/>
            <a:chOff x="3008313" y="3848100"/>
            <a:chExt cx="488950" cy="485775"/>
          </a:xfrm>
        </p:grpSpPr>
        <p:sp>
          <p:nvSpPr>
            <p:cNvPr id="1749" name="Freeform 537"/>
            <p:cNvSpPr>
              <a:spLocks/>
            </p:cNvSpPr>
            <p:nvPr/>
          </p:nvSpPr>
          <p:spPr bwMode="auto">
            <a:xfrm>
              <a:off x="3008313" y="3848100"/>
              <a:ext cx="92075" cy="92075"/>
            </a:xfrm>
            <a:custGeom>
              <a:avLst/>
              <a:gdLst>
                <a:gd name="T0" fmla="*/ 58 w 58"/>
                <a:gd name="T1" fmla="*/ 18 h 58"/>
                <a:gd name="T2" fmla="*/ 50 w 58"/>
                <a:gd name="T3" fmla="*/ 8 h 58"/>
                <a:gd name="T4" fmla="*/ 50 w 58"/>
                <a:gd name="T5" fmla="*/ 8 h 58"/>
                <a:gd name="T6" fmla="*/ 40 w 58"/>
                <a:gd name="T7" fmla="*/ 2 h 58"/>
                <a:gd name="T8" fmla="*/ 30 w 58"/>
                <a:gd name="T9" fmla="*/ 0 h 58"/>
                <a:gd name="T10" fmla="*/ 18 w 58"/>
                <a:gd name="T11" fmla="*/ 2 h 58"/>
                <a:gd name="T12" fmla="*/ 10 w 58"/>
                <a:gd name="T13" fmla="*/ 8 h 58"/>
                <a:gd name="T14" fmla="*/ 10 w 58"/>
                <a:gd name="T15" fmla="*/ 8 h 58"/>
                <a:gd name="T16" fmla="*/ 2 w 58"/>
                <a:gd name="T17" fmla="*/ 18 h 58"/>
                <a:gd name="T18" fmla="*/ 0 w 58"/>
                <a:gd name="T19" fmla="*/ 28 h 58"/>
                <a:gd name="T20" fmla="*/ 2 w 58"/>
                <a:gd name="T21" fmla="*/ 40 h 58"/>
                <a:gd name="T22" fmla="*/ 10 w 58"/>
                <a:gd name="T23" fmla="*/ 48 h 58"/>
                <a:gd name="T24" fmla="*/ 18 w 58"/>
                <a:gd name="T25" fmla="*/ 58 h 58"/>
                <a:gd name="T26" fmla="*/ 18 w 58"/>
                <a:gd name="T27" fmla="*/ 58 h 58"/>
                <a:gd name="T28" fmla="*/ 24 w 58"/>
                <a:gd name="T29" fmla="*/ 44 h 58"/>
                <a:gd name="T30" fmla="*/ 34 w 58"/>
                <a:gd name="T31" fmla="*/ 32 h 58"/>
                <a:gd name="T32" fmla="*/ 34 w 58"/>
                <a:gd name="T33" fmla="*/ 32 h 58"/>
                <a:gd name="T34" fmla="*/ 46 w 58"/>
                <a:gd name="T35" fmla="*/ 24 h 58"/>
                <a:gd name="T36" fmla="*/ 58 w 58"/>
                <a:gd name="T37" fmla="*/ 18 h 58"/>
                <a:gd name="T38" fmla="*/ 58 w 58"/>
                <a:gd name="T3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58">
                  <a:moveTo>
                    <a:pt x="58" y="18"/>
                  </a:moveTo>
                  <a:lnTo>
                    <a:pt x="50" y="8"/>
                  </a:lnTo>
                  <a:lnTo>
                    <a:pt x="50" y="8"/>
                  </a:lnTo>
                  <a:lnTo>
                    <a:pt x="40" y="2"/>
                  </a:lnTo>
                  <a:lnTo>
                    <a:pt x="30" y="0"/>
                  </a:lnTo>
                  <a:lnTo>
                    <a:pt x="18" y="2"/>
                  </a:lnTo>
                  <a:lnTo>
                    <a:pt x="10" y="8"/>
                  </a:lnTo>
                  <a:lnTo>
                    <a:pt x="10" y="8"/>
                  </a:lnTo>
                  <a:lnTo>
                    <a:pt x="2" y="18"/>
                  </a:lnTo>
                  <a:lnTo>
                    <a:pt x="0" y="28"/>
                  </a:lnTo>
                  <a:lnTo>
                    <a:pt x="2" y="40"/>
                  </a:lnTo>
                  <a:lnTo>
                    <a:pt x="10" y="48"/>
                  </a:lnTo>
                  <a:lnTo>
                    <a:pt x="18" y="58"/>
                  </a:lnTo>
                  <a:lnTo>
                    <a:pt x="18" y="58"/>
                  </a:lnTo>
                  <a:lnTo>
                    <a:pt x="24" y="44"/>
                  </a:lnTo>
                  <a:lnTo>
                    <a:pt x="34" y="32"/>
                  </a:lnTo>
                  <a:lnTo>
                    <a:pt x="34" y="32"/>
                  </a:lnTo>
                  <a:lnTo>
                    <a:pt x="46" y="24"/>
                  </a:lnTo>
                  <a:lnTo>
                    <a:pt x="58" y="18"/>
                  </a:ln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0" name="Freeform 538"/>
            <p:cNvSpPr>
              <a:spLocks/>
            </p:cNvSpPr>
            <p:nvPr/>
          </p:nvSpPr>
          <p:spPr bwMode="auto">
            <a:xfrm>
              <a:off x="3436938" y="4276725"/>
              <a:ext cx="60325" cy="57150"/>
            </a:xfrm>
            <a:custGeom>
              <a:avLst/>
              <a:gdLst>
                <a:gd name="T0" fmla="*/ 0 w 38"/>
                <a:gd name="T1" fmla="*/ 18 h 36"/>
                <a:gd name="T2" fmla="*/ 14 w 38"/>
                <a:gd name="T3" fmla="*/ 32 h 36"/>
                <a:gd name="T4" fmla="*/ 14 w 38"/>
                <a:gd name="T5" fmla="*/ 32 h 36"/>
                <a:gd name="T6" fmla="*/ 18 w 38"/>
                <a:gd name="T7" fmla="*/ 36 h 36"/>
                <a:gd name="T8" fmla="*/ 24 w 38"/>
                <a:gd name="T9" fmla="*/ 36 h 36"/>
                <a:gd name="T10" fmla="*/ 28 w 38"/>
                <a:gd name="T11" fmla="*/ 36 h 36"/>
                <a:gd name="T12" fmla="*/ 34 w 38"/>
                <a:gd name="T13" fmla="*/ 32 h 36"/>
                <a:gd name="T14" fmla="*/ 34 w 38"/>
                <a:gd name="T15" fmla="*/ 32 h 36"/>
                <a:gd name="T16" fmla="*/ 36 w 38"/>
                <a:gd name="T17" fmla="*/ 28 h 36"/>
                <a:gd name="T18" fmla="*/ 38 w 38"/>
                <a:gd name="T19" fmla="*/ 24 h 36"/>
                <a:gd name="T20" fmla="*/ 36 w 38"/>
                <a:gd name="T21" fmla="*/ 18 h 36"/>
                <a:gd name="T22" fmla="*/ 34 w 38"/>
                <a:gd name="T23" fmla="*/ 14 h 36"/>
                <a:gd name="T24" fmla="*/ 18 w 38"/>
                <a:gd name="T25" fmla="*/ 0 h 36"/>
                <a:gd name="T26" fmla="*/ 0 w 38"/>
                <a:gd name="T2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36">
                  <a:moveTo>
                    <a:pt x="0" y="18"/>
                  </a:moveTo>
                  <a:lnTo>
                    <a:pt x="14" y="32"/>
                  </a:lnTo>
                  <a:lnTo>
                    <a:pt x="14" y="32"/>
                  </a:lnTo>
                  <a:lnTo>
                    <a:pt x="18" y="36"/>
                  </a:lnTo>
                  <a:lnTo>
                    <a:pt x="24" y="36"/>
                  </a:lnTo>
                  <a:lnTo>
                    <a:pt x="28" y="36"/>
                  </a:lnTo>
                  <a:lnTo>
                    <a:pt x="34" y="32"/>
                  </a:lnTo>
                  <a:lnTo>
                    <a:pt x="34" y="32"/>
                  </a:lnTo>
                  <a:lnTo>
                    <a:pt x="36" y="28"/>
                  </a:lnTo>
                  <a:lnTo>
                    <a:pt x="38" y="24"/>
                  </a:lnTo>
                  <a:lnTo>
                    <a:pt x="36" y="18"/>
                  </a:lnTo>
                  <a:lnTo>
                    <a:pt x="34" y="14"/>
                  </a:lnTo>
                  <a:lnTo>
                    <a:pt x="18"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1" name="Freeform 539"/>
            <p:cNvSpPr>
              <a:spLocks/>
            </p:cNvSpPr>
            <p:nvPr/>
          </p:nvSpPr>
          <p:spPr bwMode="auto">
            <a:xfrm>
              <a:off x="3186113" y="3867150"/>
              <a:ext cx="165100" cy="161925"/>
            </a:xfrm>
            <a:custGeom>
              <a:avLst/>
              <a:gdLst>
                <a:gd name="T0" fmla="*/ 4 w 104"/>
                <a:gd name="T1" fmla="*/ 24 h 102"/>
                <a:gd name="T2" fmla="*/ 4 w 104"/>
                <a:gd name="T3" fmla="*/ 24 h 102"/>
                <a:gd name="T4" fmla="*/ 2 w 104"/>
                <a:gd name="T5" fmla="*/ 18 h 102"/>
                <a:gd name="T6" fmla="*/ 0 w 104"/>
                <a:gd name="T7" fmla="*/ 14 h 102"/>
                <a:gd name="T8" fmla="*/ 2 w 104"/>
                <a:gd name="T9" fmla="*/ 8 h 102"/>
                <a:gd name="T10" fmla="*/ 4 w 104"/>
                <a:gd name="T11" fmla="*/ 4 h 102"/>
                <a:gd name="T12" fmla="*/ 4 w 104"/>
                <a:gd name="T13" fmla="*/ 4 h 102"/>
                <a:gd name="T14" fmla="*/ 8 w 104"/>
                <a:gd name="T15" fmla="*/ 0 h 102"/>
                <a:gd name="T16" fmla="*/ 14 w 104"/>
                <a:gd name="T17" fmla="*/ 0 h 102"/>
                <a:gd name="T18" fmla="*/ 20 w 104"/>
                <a:gd name="T19" fmla="*/ 0 h 102"/>
                <a:gd name="T20" fmla="*/ 24 w 104"/>
                <a:gd name="T21" fmla="*/ 4 h 102"/>
                <a:gd name="T22" fmla="*/ 100 w 104"/>
                <a:gd name="T23" fmla="*/ 78 h 102"/>
                <a:gd name="T24" fmla="*/ 100 w 104"/>
                <a:gd name="T25" fmla="*/ 78 h 102"/>
                <a:gd name="T26" fmla="*/ 102 w 104"/>
                <a:gd name="T27" fmla="*/ 84 h 102"/>
                <a:gd name="T28" fmla="*/ 104 w 104"/>
                <a:gd name="T29" fmla="*/ 88 h 102"/>
                <a:gd name="T30" fmla="*/ 102 w 104"/>
                <a:gd name="T31" fmla="*/ 94 h 102"/>
                <a:gd name="T32" fmla="*/ 100 w 104"/>
                <a:gd name="T33" fmla="*/ 98 h 102"/>
                <a:gd name="T34" fmla="*/ 100 w 104"/>
                <a:gd name="T35" fmla="*/ 98 h 102"/>
                <a:gd name="T36" fmla="*/ 94 w 104"/>
                <a:gd name="T37" fmla="*/ 102 h 102"/>
                <a:gd name="T38" fmla="*/ 90 w 104"/>
                <a:gd name="T39" fmla="*/ 102 h 102"/>
                <a:gd name="T40" fmla="*/ 84 w 104"/>
                <a:gd name="T41" fmla="*/ 102 h 102"/>
                <a:gd name="T42" fmla="*/ 80 w 104"/>
                <a:gd name="T43" fmla="*/ 98 h 102"/>
                <a:gd name="T44" fmla="*/ 4 w 104"/>
                <a:gd name="T45"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2">
                  <a:moveTo>
                    <a:pt x="4" y="24"/>
                  </a:moveTo>
                  <a:lnTo>
                    <a:pt x="4" y="24"/>
                  </a:lnTo>
                  <a:lnTo>
                    <a:pt x="2" y="18"/>
                  </a:lnTo>
                  <a:lnTo>
                    <a:pt x="0" y="14"/>
                  </a:lnTo>
                  <a:lnTo>
                    <a:pt x="2" y="8"/>
                  </a:lnTo>
                  <a:lnTo>
                    <a:pt x="4" y="4"/>
                  </a:lnTo>
                  <a:lnTo>
                    <a:pt x="4" y="4"/>
                  </a:lnTo>
                  <a:lnTo>
                    <a:pt x="8" y="0"/>
                  </a:lnTo>
                  <a:lnTo>
                    <a:pt x="14" y="0"/>
                  </a:lnTo>
                  <a:lnTo>
                    <a:pt x="20" y="0"/>
                  </a:lnTo>
                  <a:lnTo>
                    <a:pt x="24" y="4"/>
                  </a:lnTo>
                  <a:lnTo>
                    <a:pt x="100" y="78"/>
                  </a:lnTo>
                  <a:lnTo>
                    <a:pt x="100" y="78"/>
                  </a:lnTo>
                  <a:lnTo>
                    <a:pt x="102" y="84"/>
                  </a:lnTo>
                  <a:lnTo>
                    <a:pt x="104" y="88"/>
                  </a:lnTo>
                  <a:lnTo>
                    <a:pt x="102" y="94"/>
                  </a:lnTo>
                  <a:lnTo>
                    <a:pt x="100" y="98"/>
                  </a:lnTo>
                  <a:lnTo>
                    <a:pt x="100" y="98"/>
                  </a:lnTo>
                  <a:lnTo>
                    <a:pt x="94" y="102"/>
                  </a:lnTo>
                  <a:lnTo>
                    <a:pt x="90" y="102"/>
                  </a:lnTo>
                  <a:lnTo>
                    <a:pt x="84" y="102"/>
                  </a:lnTo>
                  <a:lnTo>
                    <a:pt x="80" y="98"/>
                  </a:lnTo>
                  <a:lnTo>
                    <a:pt x="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2" name="Freeform 540"/>
            <p:cNvSpPr>
              <a:spLocks/>
            </p:cNvSpPr>
            <p:nvPr/>
          </p:nvSpPr>
          <p:spPr bwMode="auto">
            <a:xfrm>
              <a:off x="3055938" y="3892550"/>
              <a:ext cx="311150" cy="314325"/>
            </a:xfrm>
            <a:custGeom>
              <a:avLst/>
              <a:gdLst>
                <a:gd name="T0" fmla="*/ 80 w 196"/>
                <a:gd name="T1" fmla="*/ 14 h 198"/>
                <a:gd name="T2" fmla="*/ 80 w 196"/>
                <a:gd name="T3" fmla="*/ 14 h 198"/>
                <a:gd name="T4" fmla="*/ 70 w 196"/>
                <a:gd name="T5" fmla="*/ 8 h 198"/>
                <a:gd name="T6" fmla="*/ 60 w 196"/>
                <a:gd name="T7" fmla="*/ 2 h 198"/>
                <a:gd name="T8" fmla="*/ 50 w 196"/>
                <a:gd name="T9" fmla="*/ 0 h 198"/>
                <a:gd name="T10" fmla="*/ 40 w 196"/>
                <a:gd name="T11" fmla="*/ 2 h 198"/>
                <a:gd name="T12" fmla="*/ 40 w 196"/>
                <a:gd name="T13" fmla="*/ 2 h 198"/>
                <a:gd name="T14" fmla="*/ 26 w 196"/>
                <a:gd name="T15" fmla="*/ 6 h 198"/>
                <a:gd name="T16" fmla="*/ 18 w 196"/>
                <a:gd name="T17" fmla="*/ 10 h 198"/>
                <a:gd name="T18" fmla="*/ 12 w 196"/>
                <a:gd name="T19" fmla="*/ 14 h 198"/>
                <a:gd name="T20" fmla="*/ 12 w 196"/>
                <a:gd name="T21" fmla="*/ 14 h 198"/>
                <a:gd name="T22" fmla="*/ 8 w 196"/>
                <a:gd name="T23" fmla="*/ 20 h 198"/>
                <a:gd name="T24" fmla="*/ 4 w 196"/>
                <a:gd name="T25" fmla="*/ 26 h 198"/>
                <a:gd name="T26" fmla="*/ 0 w 196"/>
                <a:gd name="T27" fmla="*/ 42 h 198"/>
                <a:gd name="T28" fmla="*/ 0 w 196"/>
                <a:gd name="T29" fmla="*/ 42 h 198"/>
                <a:gd name="T30" fmla="*/ 0 w 196"/>
                <a:gd name="T31" fmla="*/ 52 h 198"/>
                <a:gd name="T32" fmla="*/ 2 w 196"/>
                <a:gd name="T33" fmla="*/ 62 h 198"/>
                <a:gd name="T34" fmla="*/ 6 w 196"/>
                <a:gd name="T35" fmla="*/ 72 h 198"/>
                <a:gd name="T36" fmla="*/ 12 w 196"/>
                <a:gd name="T37" fmla="*/ 82 h 198"/>
                <a:gd name="T38" fmla="*/ 130 w 196"/>
                <a:gd name="T39" fmla="*/ 198 h 198"/>
                <a:gd name="T40" fmla="*/ 196 w 196"/>
                <a:gd name="T41" fmla="*/ 132 h 198"/>
                <a:gd name="T42" fmla="*/ 80 w 196"/>
                <a:gd name="T43" fmla="*/ 1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8">
                  <a:moveTo>
                    <a:pt x="80" y="14"/>
                  </a:moveTo>
                  <a:lnTo>
                    <a:pt x="80" y="14"/>
                  </a:lnTo>
                  <a:lnTo>
                    <a:pt x="70" y="8"/>
                  </a:lnTo>
                  <a:lnTo>
                    <a:pt x="60" y="2"/>
                  </a:lnTo>
                  <a:lnTo>
                    <a:pt x="50" y="0"/>
                  </a:lnTo>
                  <a:lnTo>
                    <a:pt x="40" y="2"/>
                  </a:lnTo>
                  <a:lnTo>
                    <a:pt x="40" y="2"/>
                  </a:lnTo>
                  <a:lnTo>
                    <a:pt x="26" y="6"/>
                  </a:lnTo>
                  <a:lnTo>
                    <a:pt x="18" y="10"/>
                  </a:lnTo>
                  <a:lnTo>
                    <a:pt x="12" y="14"/>
                  </a:lnTo>
                  <a:lnTo>
                    <a:pt x="12" y="14"/>
                  </a:lnTo>
                  <a:lnTo>
                    <a:pt x="8" y="20"/>
                  </a:lnTo>
                  <a:lnTo>
                    <a:pt x="4" y="26"/>
                  </a:lnTo>
                  <a:lnTo>
                    <a:pt x="0" y="42"/>
                  </a:lnTo>
                  <a:lnTo>
                    <a:pt x="0" y="42"/>
                  </a:lnTo>
                  <a:lnTo>
                    <a:pt x="0" y="52"/>
                  </a:lnTo>
                  <a:lnTo>
                    <a:pt x="2" y="62"/>
                  </a:lnTo>
                  <a:lnTo>
                    <a:pt x="6" y="72"/>
                  </a:lnTo>
                  <a:lnTo>
                    <a:pt x="12" y="82"/>
                  </a:lnTo>
                  <a:lnTo>
                    <a:pt x="130" y="198"/>
                  </a:lnTo>
                  <a:lnTo>
                    <a:pt x="196" y="132"/>
                  </a:lnTo>
                  <a:lnTo>
                    <a:pt x="8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3" name="Freeform 541"/>
            <p:cNvSpPr>
              <a:spLocks/>
            </p:cNvSpPr>
            <p:nvPr/>
          </p:nvSpPr>
          <p:spPr bwMode="auto">
            <a:xfrm>
              <a:off x="3275013" y="4114800"/>
              <a:ext cx="196850" cy="193675"/>
            </a:xfrm>
            <a:custGeom>
              <a:avLst/>
              <a:gdLst>
                <a:gd name="T0" fmla="*/ 110 w 124"/>
                <a:gd name="T1" fmla="*/ 42 h 122"/>
                <a:gd name="T2" fmla="*/ 66 w 124"/>
                <a:gd name="T3" fmla="*/ 0 h 122"/>
                <a:gd name="T4" fmla="*/ 0 w 124"/>
                <a:gd name="T5" fmla="*/ 66 h 122"/>
                <a:gd name="T6" fmla="*/ 42 w 124"/>
                <a:gd name="T7" fmla="*/ 108 h 122"/>
                <a:gd name="T8" fmla="*/ 42 w 124"/>
                <a:gd name="T9" fmla="*/ 108 h 122"/>
                <a:gd name="T10" fmla="*/ 52 w 124"/>
                <a:gd name="T11" fmla="*/ 116 h 122"/>
                <a:gd name="T12" fmla="*/ 64 w 124"/>
                <a:gd name="T13" fmla="*/ 122 h 122"/>
                <a:gd name="T14" fmla="*/ 76 w 124"/>
                <a:gd name="T15" fmla="*/ 122 h 122"/>
                <a:gd name="T16" fmla="*/ 86 w 124"/>
                <a:gd name="T17" fmla="*/ 122 h 122"/>
                <a:gd name="T18" fmla="*/ 122 w 124"/>
                <a:gd name="T19" fmla="*/ 86 h 122"/>
                <a:gd name="T20" fmla="*/ 122 w 124"/>
                <a:gd name="T21" fmla="*/ 86 h 122"/>
                <a:gd name="T22" fmla="*/ 124 w 124"/>
                <a:gd name="T23" fmla="*/ 74 h 122"/>
                <a:gd name="T24" fmla="*/ 122 w 124"/>
                <a:gd name="T25" fmla="*/ 62 h 122"/>
                <a:gd name="T26" fmla="*/ 118 w 124"/>
                <a:gd name="T27" fmla="*/ 52 h 122"/>
                <a:gd name="T28" fmla="*/ 110 w 124"/>
                <a:gd name="T29" fmla="*/ 42 h 122"/>
                <a:gd name="T30" fmla="*/ 110 w 124"/>
                <a:gd name="T31" fmla="*/ 4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2">
                  <a:moveTo>
                    <a:pt x="110" y="42"/>
                  </a:moveTo>
                  <a:lnTo>
                    <a:pt x="66" y="0"/>
                  </a:lnTo>
                  <a:lnTo>
                    <a:pt x="0" y="66"/>
                  </a:lnTo>
                  <a:lnTo>
                    <a:pt x="42" y="108"/>
                  </a:lnTo>
                  <a:lnTo>
                    <a:pt x="42" y="108"/>
                  </a:lnTo>
                  <a:lnTo>
                    <a:pt x="52" y="116"/>
                  </a:lnTo>
                  <a:lnTo>
                    <a:pt x="64" y="122"/>
                  </a:lnTo>
                  <a:lnTo>
                    <a:pt x="76" y="122"/>
                  </a:lnTo>
                  <a:lnTo>
                    <a:pt x="86" y="122"/>
                  </a:lnTo>
                  <a:lnTo>
                    <a:pt x="122" y="86"/>
                  </a:lnTo>
                  <a:lnTo>
                    <a:pt x="122" y="86"/>
                  </a:lnTo>
                  <a:lnTo>
                    <a:pt x="124" y="74"/>
                  </a:lnTo>
                  <a:lnTo>
                    <a:pt x="122" y="62"/>
                  </a:lnTo>
                  <a:lnTo>
                    <a:pt x="118" y="52"/>
                  </a:lnTo>
                  <a:lnTo>
                    <a:pt x="110" y="42"/>
                  </a:lnTo>
                  <a:lnTo>
                    <a:pt x="11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54" name="グループ化 1753"/>
          <p:cNvGrpSpPr/>
          <p:nvPr/>
        </p:nvGrpSpPr>
        <p:grpSpPr>
          <a:xfrm>
            <a:off x="1623173" y="4817074"/>
            <a:ext cx="332675" cy="330515"/>
            <a:chOff x="6002338" y="5645150"/>
            <a:chExt cx="488950" cy="485775"/>
          </a:xfrm>
        </p:grpSpPr>
        <p:sp>
          <p:nvSpPr>
            <p:cNvPr id="1755" name="Freeform 542"/>
            <p:cNvSpPr>
              <a:spLocks/>
            </p:cNvSpPr>
            <p:nvPr/>
          </p:nvSpPr>
          <p:spPr bwMode="auto">
            <a:xfrm>
              <a:off x="6002338" y="5645150"/>
              <a:ext cx="463550" cy="463550"/>
            </a:xfrm>
            <a:custGeom>
              <a:avLst/>
              <a:gdLst>
                <a:gd name="T0" fmla="*/ 252 w 292"/>
                <a:gd name="T1" fmla="*/ 250 h 292"/>
                <a:gd name="T2" fmla="*/ 252 w 292"/>
                <a:gd name="T3" fmla="*/ 250 h 292"/>
                <a:gd name="T4" fmla="*/ 270 w 292"/>
                <a:gd name="T5" fmla="*/ 230 h 292"/>
                <a:gd name="T6" fmla="*/ 276 w 292"/>
                <a:gd name="T7" fmla="*/ 220 h 292"/>
                <a:gd name="T8" fmla="*/ 282 w 292"/>
                <a:gd name="T9" fmla="*/ 208 h 292"/>
                <a:gd name="T10" fmla="*/ 286 w 292"/>
                <a:gd name="T11" fmla="*/ 196 h 292"/>
                <a:gd name="T12" fmla="*/ 290 w 292"/>
                <a:gd name="T13" fmla="*/ 184 h 292"/>
                <a:gd name="T14" fmla="*/ 292 w 292"/>
                <a:gd name="T15" fmla="*/ 172 h 292"/>
                <a:gd name="T16" fmla="*/ 292 w 292"/>
                <a:gd name="T17" fmla="*/ 158 h 292"/>
                <a:gd name="T18" fmla="*/ 292 w 292"/>
                <a:gd name="T19" fmla="*/ 146 h 292"/>
                <a:gd name="T20" fmla="*/ 290 w 292"/>
                <a:gd name="T21" fmla="*/ 132 h 292"/>
                <a:gd name="T22" fmla="*/ 286 w 292"/>
                <a:gd name="T23" fmla="*/ 120 h 292"/>
                <a:gd name="T24" fmla="*/ 280 w 292"/>
                <a:gd name="T25" fmla="*/ 106 h 292"/>
                <a:gd name="T26" fmla="*/ 274 w 292"/>
                <a:gd name="T27" fmla="*/ 94 h 292"/>
                <a:gd name="T28" fmla="*/ 264 w 292"/>
                <a:gd name="T29" fmla="*/ 80 h 292"/>
                <a:gd name="T30" fmla="*/ 254 w 292"/>
                <a:gd name="T31" fmla="*/ 68 h 292"/>
                <a:gd name="T32" fmla="*/ 242 w 292"/>
                <a:gd name="T33" fmla="*/ 54 h 292"/>
                <a:gd name="T34" fmla="*/ 242 w 292"/>
                <a:gd name="T35" fmla="*/ 54 h 292"/>
                <a:gd name="T36" fmla="*/ 228 w 292"/>
                <a:gd name="T37" fmla="*/ 42 h 292"/>
                <a:gd name="T38" fmla="*/ 212 w 292"/>
                <a:gd name="T39" fmla="*/ 32 h 292"/>
                <a:gd name="T40" fmla="*/ 196 w 292"/>
                <a:gd name="T41" fmla="*/ 24 h 292"/>
                <a:gd name="T42" fmla="*/ 176 w 292"/>
                <a:gd name="T43" fmla="*/ 18 h 292"/>
                <a:gd name="T44" fmla="*/ 156 w 292"/>
                <a:gd name="T45" fmla="*/ 12 h 292"/>
                <a:gd name="T46" fmla="*/ 136 w 292"/>
                <a:gd name="T47" fmla="*/ 8 h 292"/>
                <a:gd name="T48" fmla="*/ 96 w 292"/>
                <a:gd name="T49" fmla="*/ 2 h 292"/>
                <a:gd name="T50" fmla="*/ 60 w 292"/>
                <a:gd name="T51" fmla="*/ 0 h 292"/>
                <a:gd name="T52" fmla="*/ 30 w 292"/>
                <a:gd name="T53" fmla="*/ 0 h 292"/>
                <a:gd name="T54" fmla="*/ 2 w 292"/>
                <a:gd name="T55" fmla="*/ 0 h 292"/>
                <a:gd name="T56" fmla="*/ 2 w 292"/>
                <a:gd name="T57" fmla="*/ 0 h 292"/>
                <a:gd name="T58" fmla="*/ 0 w 292"/>
                <a:gd name="T59" fmla="*/ 28 h 292"/>
                <a:gd name="T60" fmla="*/ 2 w 292"/>
                <a:gd name="T61" fmla="*/ 58 h 292"/>
                <a:gd name="T62" fmla="*/ 4 w 292"/>
                <a:gd name="T63" fmla="*/ 96 h 292"/>
                <a:gd name="T64" fmla="*/ 10 w 292"/>
                <a:gd name="T65" fmla="*/ 136 h 292"/>
                <a:gd name="T66" fmla="*/ 14 w 292"/>
                <a:gd name="T67" fmla="*/ 156 h 292"/>
                <a:gd name="T68" fmla="*/ 18 w 292"/>
                <a:gd name="T69" fmla="*/ 176 h 292"/>
                <a:gd name="T70" fmla="*/ 26 w 292"/>
                <a:gd name="T71" fmla="*/ 194 h 292"/>
                <a:gd name="T72" fmla="*/ 34 w 292"/>
                <a:gd name="T73" fmla="*/ 212 h 292"/>
                <a:gd name="T74" fmla="*/ 44 w 292"/>
                <a:gd name="T75" fmla="*/ 228 h 292"/>
                <a:gd name="T76" fmla="*/ 56 w 292"/>
                <a:gd name="T77" fmla="*/ 242 h 292"/>
                <a:gd name="T78" fmla="*/ 56 w 292"/>
                <a:gd name="T79" fmla="*/ 242 h 292"/>
                <a:gd name="T80" fmla="*/ 68 w 292"/>
                <a:gd name="T81" fmla="*/ 254 h 292"/>
                <a:gd name="T82" fmla="*/ 82 w 292"/>
                <a:gd name="T83" fmla="*/ 264 h 292"/>
                <a:gd name="T84" fmla="*/ 94 w 292"/>
                <a:gd name="T85" fmla="*/ 272 h 292"/>
                <a:gd name="T86" fmla="*/ 108 w 292"/>
                <a:gd name="T87" fmla="*/ 278 h 292"/>
                <a:gd name="T88" fmla="*/ 122 w 292"/>
                <a:gd name="T89" fmla="*/ 284 h 292"/>
                <a:gd name="T90" fmla="*/ 134 w 292"/>
                <a:gd name="T91" fmla="*/ 288 h 292"/>
                <a:gd name="T92" fmla="*/ 148 w 292"/>
                <a:gd name="T93" fmla="*/ 290 h 292"/>
                <a:gd name="T94" fmla="*/ 160 w 292"/>
                <a:gd name="T95" fmla="*/ 292 h 292"/>
                <a:gd name="T96" fmla="*/ 172 w 292"/>
                <a:gd name="T97" fmla="*/ 290 h 292"/>
                <a:gd name="T98" fmla="*/ 186 w 292"/>
                <a:gd name="T99" fmla="*/ 288 h 292"/>
                <a:gd name="T100" fmla="*/ 198 w 292"/>
                <a:gd name="T101" fmla="*/ 286 h 292"/>
                <a:gd name="T102" fmla="*/ 208 w 292"/>
                <a:gd name="T103" fmla="*/ 280 h 292"/>
                <a:gd name="T104" fmla="*/ 220 w 292"/>
                <a:gd name="T105" fmla="*/ 276 h 292"/>
                <a:gd name="T106" fmla="*/ 232 w 292"/>
                <a:gd name="T107" fmla="*/ 268 h 292"/>
                <a:gd name="T108" fmla="*/ 252 w 292"/>
                <a:gd name="T109" fmla="*/ 250 h 292"/>
                <a:gd name="T110" fmla="*/ 252 w 292"/>
                <a:gd name="T111" fmla="*/ 2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292">
                  <a:moveTo>
                    <a:pt x="252" y="250"/>
                  </a:moveTo>
                  <a:lnTo>
                    <a:pt x="252" y="250"/>
                  </a:lnTo>
                  <a:lnTo>
                    <a:pt x="270" y="230"/>
                  </a:lnTo>
                  <a:lnTo>
                    <a:pt x="276" y="220"/>
                  </a:lnTo>
                  <a:lnTo>
                    <a:pt x="282" y="208"/>
                  </a:lnTo>
                  <a:lnTo>
                    <a:pt x="286" y="196"/>
                  </a:lnTo>
                  <a:lnTo>
                    <a:pt x="290" y="184"/>
                  </a:lnTo>
                  <a:lnTo>
                    <a:pt x="292" y="172"/>
                  </a:lnTo>
                  <a:lnTo>
                    <a:pt x="292" y="158"/>
                  </a:lnTo>
                  <a:lnTo>
                    <a:pt x="292" y="146"/>
                  </a:lnTo>
                  <a:lnTo>
                    <a:pt x="290" y="132"/>
                  </a:lnTo>
                  <a:lnTo>
                    <a:pt x="286" y="120"/>
                  </a:lnTo>
                  <a:lnTo>
                    <a:pt x="280" y="106"/>
                  </a:lnTo>
                  <a:lnTo>
                    <a:pt x="274" y="94"/>
                  </a:lnTo>
                  <a:lnTo>
                    <a:pt x="264" y="80"/>
                  </a:lnTo>
                  <a:lnTo>
                    <a:pt x="254" y="68"/>
                  </a:lnTo>
                  <a:lnTo>
                    <a:pt x="242" y="54"/>
                  </a:lnTo>
                  <a:lnTo>
                    <a:pt x="242" y="54"/>
                  </a:lnTo>
                  <a:lnTo>
                    <a:pt x="228" y="42"/>
                  </a:lnTo>
                  <a:lnTo>
                    <a:pt x="212" y="32"/>
                  </a:lnTo>
                  <a:lnTo>
                    <a:pt x="196" y="24"/>
                  </a:lnTo>
                  <a:lnTo>
                    <a:pt x="176" y="18"/>
                  </a:lnTo>
                  <a:lnTo>
                    <a:pt x="156" y="12"/>
                  </a:lnTo>
                  <a:lnTo>
                    <a:pt x="136" y="8"/>
                  </a:lnTo>
                  <a:lnTo>
                    <a:pt x="96" y="2"/>
                  </a:lnTo>
                  <a:lnTo>
                    <a:pt x="60" y="0"/>
                  </a:lnTo>
                  <a:lnTo>
                    <a:pt x="30" y="0"/>
                  </a:lnTo>
                  <a:lnTo>
                    <a:pt x="2" y="0"/>
                  </a:lnTo>
                  <a:lnTo>
                    <a:pt x="2" y="0"/>
                  </a:lnTo>
                  <a:lnTo>
                    <a:pt x="0" y="28"/>
                  </a:lnTo>
                  <a:lnTo>
                    <a:pt x="2" y="58"/>
                  </a:lnTo>
                  <a:lnTo>
                    <a:pt x="4" y="96"/>
                  </a:lnTo>
                  <a:lnTo>
                    <a:pt x="10" y="136"/>
                  </a:lnTo>
                  <a:lnTo>
                    <a:pt x="14" y="156"/>
                  </a:lnTo>
                  <a:lnTo>
                    <a:pt x="18" y="176"/>
                  </a:lnTo>
                  <a:lnTo>
                    <a:pt x="26" y="194"/>
                  </a:lnTo>
                  <a:lnTo>
                    <a:pt x="34" y="212"/>
                  </a:lnTo>
                  <a:lnTo>
                    <a:pt x="44" y="228"/>
                  </a:lnTo>
                  <a:lnTo>
                    <a:pt x="56" y="242"/>
                  </a:lnTo>
                  <a:lnTo>
                    <a:pt x="56" y="242"/>
                  </a:lnTo>
                  <a:lnTo>
                    <a:pt x="68" y="254"/>
                  </a:lnTo>
                  <a:lnTo>
                    <a:pt x="82" y="264"/>
                  </a:lnTo>
                  <a:lnTo>
                    <a:pt x="94" y="272"/>
                  </a:lnTo>
                  <a:lnTo>
                    <a:pt x="108" y="278"/>
                  </a:lnTo>
                  <a:lnTo>
                    <a:pt x="122" y="284"/>
                  </a:lnTo>
                  <a:lnTo>
                    <a:pt x="134" y="288"/>
                  </a:lnTo>
                  <a:lnTo>
                    <a:pt x="148" y="290"/>
                  </a:lnTo>
                  <a:lnTo>
                    <a:pt x="160" y="292"/>
                  </a:lnTo>
                  <a:lnTo>
                    <a:pt x="172" y="290"/>
                  </a:lnTo>
                  <a:lnTo>
                    <a:pt x="186" y="288"/>
                  </a:lnTo>
                  <a:lnTo>
                    <a:pt x="198" y="286"/>
                  </a:lnTo>
                  <a:lnTo>
                    <a:pt x="208" y="280"/>
                  </a:lnTo>
                  <a:lnTo>
                    <a:pt x="220" y="276"/>
                  </a:lnTo>
                  <a:lnTo>
                    <a:pt x="232" y="268"/>
                  </a:lnTo>
                  <a:lnTo>
                    <a:pt x="252" y="250"/>
                  </a:lnTo>
                  <a:lnTo>
                    <a:pt x="252"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6" name="Freeform 543"/>
            <p:cNvSpPr>
              <a:spLocks/>
            </p:cNvSpPr>
            <p:nvPr/>
          </p:nvSpPr>
          <p:spPr bwMode="auto">
            <a:xfrm>
              <a:off x="6049963" y="5689600"/>
              <a:ext cx="371475" cy="371475"/>
            </a:xfrm>
            <a:custGeom>
              <a:avLst/>
              <a:gdLst>
                <a:gd name="T0" fmla="*/ 132 w 234"/>
                <a:gd name="T1" fmla="*/ 234 h 234"/>
                <a:gd name="T2" fmla="*/ 132 w 234"/>
                <a:gd name="T3" fmla="*/ 234 h 234"/>
                <a:gd name="T4" fmla="*/ 120 w 234"/>
                <a:gd name="T5" fmla="*/ 234 h 234"/>
                <a:gd name="T6" fmla="*/ 110 w 234"/>
                <a:gd name="T7" fmla="*/ 232 h 234"/>
                <a:gd name="T8" fmla="*/ 98 w 234"/>
                <a:gd name="T9" fmla="*/ 228 h 234"/>
                <a:gd name="T10" fmla="*/ 88 w 234"/>
                <a:gd name="T11" fmla="*/ 224 h 234"/>
                <a:gd name="T12" fmla="*/ 66 w 234"/>
                <a:gd name="T13" fmla="*/ 212 h 234"/>
                <a:gd name="T14" fmla="*/ 46 w 234"/>
                <a:gd name="T15" fmla="*/ 194 h 234"/>
                <a:gd name="T16" fmla="*/ 46 w 234"/>
                <a:gd name="T17" fmla="*/ 194 h 234"/>
                <a:gd name="T18" fmla="*/ 38 w 234"/>
                <a:gd name="T19" fmla="*/ 186 h 234"/>
                <a:gd name="T20" fmla="*/ 32 w 234"/>
                <a:gd name="T21" fmla="*/ 176 h 234"/>
                <a:gd name="T22" fmla="*/ 22 w 234"/>
                <a:gd name="T23" fmla="*/ 154 h 234"/>
                <a:gd name="T24" fmla="*/ 12 w 234"/>
                <a:gd name="T25" fmla="*/ 128 h 234"/>
                <a:gd name="T26" fmla="*/ 6 w 234"/>
                <a:gd name="T27" fmla="*/ 102 h 234"/>
                <a:gd name="T28" fmla="*/ 2 w 234"/>
                <a:gd name="T29" fmla="*/ 74 h 234"/>
                <a:gd name="T30" fmla="*/ 0 w 234"/>
                <a:gd name="T31" fmla="*/ 48 h 234"/>
                <a:gd name="T32" fmla="*/ 0 w 234"/>
                <a:gd name="T33" fmla="*/ 0 h 234"/>
                <a:gd name="T34" fmla="*/ 0 w 234"/>
                <a:gd name="T35" fmla="*/ 0 h 234"/>
                <a:gd name="T36" fmla="*/ 10 w 234"/>
                <a:gd name="T37" fmla="*/ 0 h 234"/>
                <a:gd name="T38" fmla="*/ 10 w 234"/>
                <a:gd name="T39" fmla="*/ 0 h 234"/>
                <a:gd name="T40" fmla="*/ 40 w 234"/>
                <a:gd name="T41" fmla="*/ 0 h 234"/>
                <a:gd name="T42" fmla="*/ 70 w 234"/>
                <a:gd name="T43" fmla="*/ 2 h 234"/>
                <a:gd name="T44" fmla="*/ 98 w 234"/>
                <a:gd name="T45" fmla="*/ 6 h 234"/>
                <a:gd name="T46" fmla="*/ 122 w 234"/>
                <a:gd name="T47" fmla="*/ 12 h 234"/>
                <a:gd name="T48" fmla="*/ 144 w 234"/>
                <a:gd name="T49" fmla="*/ 18 h 234"/>
                <a:gd name="T50" fmla="*/ 164 w 234"/>
                <a:gd name="T51" fmla="*/ 26 h 234"/>
                <a:gd name="T52" fmla="*/ 180 w 234"/>
                <a:gd name="T53" fmla="*/ 36 h 234"/>
                <a:gd name="T54" fmla="*/ 192 w 234"/>
                <a:gd name="T55" fmla="*/ 46 h 234"/>
                <a:gd name="T56" fmla="*/ 192 w 234"/>
                <a:gd name="T57" fmla="*/ 46 h 234"/>
                <a:gd name="T58" fmla="*/ 210 w 234"/>
                <a:gd name="T59" fmla="*/ 68 h 234"/>
                <a:gd name="T60" fmla="*/ 224 w 234"/>
                <a:gd name="T61" fmla="*/ 88 h 234"/>
                <a:gd name="T62" fmla="*/ 232 w 234"/>
                <a:gd name="T63" fmla="*/ 110 h 234"/>
                <a:gd name="T64" fmla="*/ 234 w 234"/>
                <a:gd name="T65" fmla="*/ 120 h 234"/>
                <a:gd name="T66" fmla="*/ 234 w 234"/>
                <a:gd name="T67" fmla="*/ 130 h 234"/>
                <a:gd name="T68" fmla="*/ 234 w 234"/>
                <a:gd name="T69" fmla="*/ 130 h 234"/>
                <a:gd name="T70" fmla="*/ 232 w 234"/>
                <a:gd name="T71" fmla="*/ 150 h 234"/>
                <a:gd name="T72" fmla="*/ 226 w 234"/>
                <a:gd name="T73" fmla="*/ 168 h 234"/>
                <a:gd name="T74" fmla="*/ 216 w 234"/>
                <a:gd name="T75" fmla="*/ 186 h 234"/>
                <a:gd name="T76" fmla="*/ 202 w 234"/>
                <a:gd name="T77" fmla="*/ 202 h 234"/>
                <a:gd name="T78" fmla="*/ 202 w 234"/>
                <a:gd name="T79" fmla="*/ 202 h 234"/>
                <a:gd name="T80" fmla="*/ 186 w 234"/>
                <a:gd name="T81" fmla="*/ 216 h 234"/>
                <a:gd name="T82" fmla="*/ 168 w 234"/>
                <a:gd name="T83" fmla="*/ 226 h 234"/>
                <a:gd name="T84" fmla="*/ 150 w 234"/>
                <a:gd name="T85" fmla="*/ 232 h 234"/>
                <a:gd name="T86" fmla="*/ 132 w 234"/>
                <a:gd name="T87" fmla="*/ 234 h 234"/>
                <a:gd name="T88" fmla="*/ 132 w 234"/>
                <a:gd name="T89" fmla="*/ 234 h 234"/>
                <a:gd name="T90" fmla="*/ 132 w 234"/>
                <a:gd name="T91" fmla="*/ 234 h 234"/>
                <a:gd name="T92" fmla="*/ 132 w 234"/>
                <a:gd name="T9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234">
                  <a:moveTo>
                    <a:pt x="132" y="234"/>
                  </a:moveTo>
                  <a:lnTo>
                    <a:pt x="132" y="234"/>
                  </a:lnTo>
                  <a:lnTo>
                    <a:pt x="120" y="234"/>
                  </a:lnTo>
                  <a:lnTo>
                    <a:pt x="110" y="232"/>
                  </a:lnTo>
                  <a:lnTo>
                    <a:pt x="98" y="228"/>
                  </a:lnTo>
                  <a:lnTo>
                    <a:pt x="88" y="224"/>
                  </a:lnTo>
                  <a:lnTo>
                    <a:pt x="66" y="212"/>
                  </a:lnTo>
                  <a:lnTo>
                    <a:pt x="46" y="194"/>
                  </a:lnTo>
                  <a:lnTo>
                    <a:pt x="46" y="194"/>
                  </a:lnTo>
                  <a:lnTo>
                    <a:pt x="38" y="186"/>
                  </a:lnTo>
                  <a:lnTo>
                    <a:pt x="32" y="176"/>
                  </a:lnTo>
                  <a:lnTo>
                    <a:pt x="22" y="154"/>
                  </a:lnTo>
                  <a:lnTo>
                    <a:pt x="12" y="128"/>
                  </a:lnTo>
                  <a:lnTo>
                    <a:pt x="6" y="102"/>
                  </a:lnTo>
                  <a:lnTo>
                    <a:pt x="2" y="74"/>
                  </a:lnTo>
                  <a:lnTo>
                    <a:pt x="0" y="48"/>
                  </a:lnTo>
                  <a:lnTo>
                    <a:pt x="0" y="0"/>
                  </a:lnTo>
                  <a:lnTo>
                    <a:pt x="0" y="0"/>
                  </a:lnTo>
                  <a:lnTo>
                    <a:pt x="10" y="0"/>
                  </a:lnTo>
                  <a:lnTo>
                    <a:pt x="10" y="0"/>
                  </a:lnTo>
                  <a:lnTo>
                    <a:pt x="40" y="0"/>
                  </a:lnTo>
                  <a:lnTo>
                    <a:pt x="70" y="2"/>
                  </a:lnTo>
                  <a:lnTo>
                    <a:pt x="98" y="6"/>
                  </a:lnTo>
                  <a:lnTo>
                    <a:pt x="122" y="12"/>
                  </a:lnTo>
                  <a:lnTo>
                    <a:pt x="144" y="18"/>
                  </a:lnTo>
                  <a:lnTo>
                    <a:pt x="164" y="26"/>
                  </a:lnTo>
                  <a:lnTo>
                    <a:pt x="180" y="36"/>
                  </a:lnTo>
                  <a:lnTo>
                    <a:pt x="192" y="46"/>
                  </a:lnTo>
                  <a:lnTo>
                    <a:pt x="192" y="46"/>
                  </a:lnTo>
                  <a:lnTo>
                    <a:pt x="210" y="68"/>
                  </a:lnTo>
                  <a:lnTo>
                    <a:pt x="224" y="88"/>
                  </a:lnTo>
                  <a:lnTo>
                    <a:pt x="232" y="110"/>
                  </a:lnTo>
                  <a:lnTo>
                    <a:pt x="234" y="120"/>
                  </a:lnTo>
                  <a:lnTo>
                    <a:pt x="234" y="130"/>
                  </a:lnTo>
                  <a:lnTo>
                    <a:pt x="234" y="130"/>
                  </a:lnTo>
                  <a:lnTo>
                    <a:pt x="232" y="150"/>
                  </a:lnTo>
                  <a:lnTo>
                    <a:pt x="226" y="168"/>
                  </a:lnTo>
                  <a:lnTo>
                    <a:pt x="216" y="186"/>
                  </a:lnTo>
                  <a:lnTo>
                    <a:pt x="202" y="202"/>
                  </a:lnTo>
                  <a:lnTo>
                    <a:pt x="202" y="202"/>
                  </a:lnTo>
                  <a:lnTo>
                    <a:pt x="186" y="216"/>
                  </a:lnTo>
                  <a:lnTo>
                    <a:pt x="168" y="226"/>
                  </a:lnTo>
                  <a:lnTo>
                    <a:pt x="150" y="232"/>
                  </a:lnTo>
                  <a:lnTo>
                    <a:pt x="132" y="234"/>
                  </a:lnTo>
                  <a:lnTo>
                    <a:pt x="132" y="234"/>
                  </a:lnTo>
                  <a:lnTo>
                    <a:pt x="132" y="234"/>
                  </a:lnTo>
                  <a:lnTo>
                    <a:pt x="132" y="2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7" name="Freeform 544"/>
            <p:cNvSpPr>
              <a:spLocks/>
            </p:cNvSpPr>
            <p:nvPr/>
          </p:nvSpPr>
          <p:spPr bwMode="auto">
            <a:xfrm>
              <a:off x="6319838" y="5711825"/>
              <a:ext cx="66675" cy="279400"/>
            </a:xfrm>
            <a:custGeom>
              <a:avLst/>
              <a:gdLst>
                <a:gd name="T0" fmla="*/ 16 w 42"/>
                <a:gd name="T1" fmla="*/ 174 h 176"/>
                <a:gd name="T2" fmla="*/ 16 w 42"/>
                <a:gd name="T3" fmla="*/ 174 h 176"/>
                <a:gd name="T4" fmla="*/ 10 w 42"/>
                <a:gd name="T5" fmla="*/ 176 h 176"/>
                <a:gd name="T6" fmla="*/ 4 w 42"/>
                <a:gd name="T7" fmla="*/ 174 h 176"/>
                <a:gd name="T8" fmla="*/ 4 w 42"/>
                <a:gd name="T9" fmla="*/ 174 h 176"/>
                <a:gd name="T10" fmla="*/ 2 w 42"/>
                <a:gd name="T11" fmla="*/ 172 h 176"/>
                <a:gd name="T12" fmla="*/ 0 w 42"/>
                <a:gd name="T13" fmla="*/ 168 h 176"/>
                <a:gd name="T14" fmla="*/ 0 w 42"/>
                <a:gd name="T15" fmla="*/ 164 h 176"/>
                <a:gd name="T16" fmla="*/ 2 w 42"/>
                <a:gd name="T17" fmla="*/ 160 h 176"/>
                <a:gd name="T18" fmla="*/ 2 w 42"/>
                <a:gd name="T19" fmla="*/ 160 h 176"/>
                <a:gd name="T20" fmla="*/ 8 w 42"/>
                <a:gd name="T21" fmla="*/ 148 h 176"/>
                <a:gd name="T22" fmla="*/ 14 w 42"/>
                <a:gd name="T23" fmla="*/ 136 h 176"/>
                <a:gd name="T24" fmla="*/ 18 w 42"/>
                <a:gd name="T25" fmla="*/ 122 h 176"/>
                <a:gd name="T26" fmla="*/ 20 w 42"/>
                <a:gd name="T27" fmla="*/ 110 h 176"/>
                <a:gd name="T28" fmla="*/ 22 w 42"/>
                <a:gd name="T29" fmla="*/ 86 h 176"/>
                <a:gd name="T30" fmla="*/ 22 w 42"/>
                <a:gd name="T31" fmla="*/ 62 h 176"/>
                <a:gd name="T32" fmla="*/ 18 w 42"/>
                <a:gd name="T33" fmla="*/ 44 h 176"/>
                <a:gd name="T34" fmla="*/ 14 w 42"/>
                <a:gd name="T35" fmla="*/ 28 h 176"/>
                <a:gd name="T36" fmla="*/ 10 w 42"/>
                <a:gd name="T37" fmla="*/ 14 h 176"/>
                <a:gd name="T38" fmla="*/ 10 w 42"/>
                <a:gd name="T39" fmla="*/ 14 h 176"/>
                <a:gd name="T40" fmla="*/ 8 w 42"/>
                <a:gd name="T41" fmla="*/ 10 h 176"/>
                <a:gd name="T42" fmla="*/ 10 w 42"/>
                <a:gd name="T43" fmla="*/ 6 h 176"/>
                <a:gd name="T44" fmla="*/ 12 w 42"/>
                <a:gd name="T45" fmla="*/ 4 h 176"/>
                <a:gd name="T46" fmla="*/ 14 w 42"/>
                <a:gd name="T47" fmla="*/ 0 h 176"/>
                <a:gd name="T48" fmla="*/ 14 w 42"/>
                <a:gd name="T49" fmla="*/ 0 h 176"/>
                <a:gd name="T50" fmla="*/ 18 w 42"/>
                <a:gd name="T51" fmla="*/ 0 h 176"/>
                <a:gd name="T52" fmla="*/ 22 w 42"/>
                <a:gd name="T53" fmla="*/ 0 h 176"/>
                <a:gd name="T54" fmla="*/ 26 w 42"/>
                <a:gd name="T55" fmla="*/ 2 h 176"/>
                <a:gd name="T56" fmla="*/ 28 w 42"/>
                <a:gd name="T57" fmla="*/ 6 h 176"/>
                <a:gd name="T58" fmla="*/ 28 w 42"/>
                <a:gd name="T59" fmla="*/ 6 h 176"/>
                <a:gd name="T60" fmla="*/ 34 w 42"/>
                <a:gd name="T61" fmla="*/ 22 h 176"/>
                <a:gd name="T62" fmla="*/ 38 w 42"/>
                <a:gd name="T63" fmla="*/ 40 h 176"/>
                <a:gd name="T64" fmla="*/ 42 w 42"/>
                <a:gd name="T65" fmla="*/ 62 h 176"/>
                <a:gd name="T66" fmla="*/ 42 w 42"/>
                <a:gd name="T67" fmla="*/ 86 h 176"/>
                <a:gd name="T68" fmla="*/ 40 w 42"/>
                <a:gd name="T69" fmla="*/ 114 h 176"/>
                <a:gd name="T70" fmla="*/ 38 w 42"/>
                <a:gd name="T71" fmla="*/ 128 h 176"/>
                <a:gd name="T72" fmla="*/ 32 w 42"/>
                <a:gd name="T73" fmla="*/ 142 h 176"/>
                <a:gd name="T74" fmla="*/ 26 w 42"/>
                <a:gd name="T75" fmla="*/ 158 h 176"/>
                <a:gd name="T76" fmla="*/ 18 w 42"/>
                <a:gd name="T77" fmla="*/ 172 h 176"/>
                <a:gd name="T78" fmla="*/ 18 w 42"/>
                <a:gd name="T79" fmla="*/ 172 h 176"/>
                <a:gd name="T80" fmla="*/ 16 w 42"/>
                <a:gd name="T81" fmla="*/ 174 h 176"/>
                <a:gd name="T82" fmla="*/ 16 w 42"/>
                <a:gd name="T83"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176">
                  <a:moveTo>
                    <a:pt x="16" y="174"/>
                  </a:moveTo>
                  <a:lnTo>
                    <a:pt x="16" y="174"/>
                  </a:lnTo>
                  <a:lnTo>
                    <a:pt x="10" y="176"/>
                  </a:lnTo>
                  <a:lnTo>
                    <a:pt x="4" y="174"/>
                  </a:lnTo>
                  <a:lnTo>
                    <a:pt x="4" y="174"/>
                  </a:lnTo>
                  <a:lnTo>
                    <a:pt x="2" y="172"/>
                  </a:lnTo>
                  <a:lnTo>
                    <a:pt x="0" y="168"/>
                  </a:lnTo>
                  <a:lnTo>
                    <a:pt x="0" y="164"/>
                  </a:lnTo>
                  <a:lnTo>
                    <a:pt x="2" y="160"/>
                  </a:lnTo>
                  <a:lnTo>
                    <a:pt x="2" y="160"/>
                  </a:lnTo>
                  <a:lnTo>
                    <a:pt x="8" y="148"/>
                  </a:lnTo>
                  <a:lnTo>
                    <a:pt x="14" y="136"/>
                  </a:lnTo>
                  <a:lnTo>
                    <a:pt x="18" y="122"/>
                  </a:lnTo>
                  <a:lnTo>
                    <a:pt x="20" y="110"/>
                  </a:lnTo>
                  <a:lnTo>
                    <a:pt x="22" y="86"/>
                  </a:lnTo>
                  <a:lnTo>
                    <a:pt x="22" y="62"/>
                  </a:lnTo>
                  <a:lnTo>
                    <a:pt x="18" y="44"/>
                  </a:lnTo>
                  <a:lnTo>
                    <a:pt x="14" y="28"/>
                  </a:lnTo>
                  <a:lnTo>
                    <a:pt x="10" y="14"/>
                  </a:lnTo>
                  <a:lnTo>
                    <a:pt x="10" y="14"/>
                  </a:lnTo>
                  <a:lnTo>
                    <a:pt x="8" y="10"/>
                  </a:lnTo>
                  <a:lnTo>
                    <a:pt x="10" y="6"/>
                  </a:lnTo>
                  <a:lnTo>
                    <a:pt x="12" y="4"/>
                  </a:lnTo>
                  <a:lnTo>
                    <a:pt x="14" y="0"/>
                  </a:lnTo>
                  <a:lnTo>
                    <a:pt x="14" y="0"/>
                  </a:lnTo>
                  <a:lnTo>
                    <a:pt x="18" y="0"/>
                  </a:lnTo>
                  <a:lnTo>
                    <a:pt x="22" y="0"/>
                  </a:lnTo>
                  <a:lnTo>
                    <a:pt x="26" y="2"/>
                  </a:lnTo>
                  <a:lnTo>
                    <a:pt x="28" y="6"/>
                  </a:lnTo>
                  <a:lnTo>
                    <a:pt x="28" y="6"/>
                  </a:lnTo>
                  <a:lnTo>
                    <a:pt x="34" y="22"/>
                  </a:lnTo>
                  <a:lnTo>
                    <a:pt x="38" y="40"/>
                  </a:lnTo>
                  <a:lnTo>
                    <a:pt x="42" y="62"/>
                  </a:lnTo>
                  <a:lnTo>
                    <a:pt x="42" y="86"/>
                  </a:lnTo>
                  <a:lnTo>
                    <a:pt x="40" y="114"/>
                  </a:lnTo>
                  <a:lnTo>
                    <a:pt x="38" y="128"/>
                  </a:lnTo>
                  <a:lnTo>
                    <a:pt x="32" y="142"/>
                  </a:lnTo>
                  <a:lnTo>
                    <a:pt x="26" y="158"/>
                  </a:lnTo>
                  <a:lnTo>
                    <a:pt x="18" y="172"/>
                  </a:lnTo>
                  <a:lnTo>
                    <a:pt x="18" y="172"/>
                  </a:lnTo>
                  <a:lnTo>
                    <a:pt x="16" y="174"/>
                  </a:lnTo>
                  <a:lnTo>
                    <a:pt x="16"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8" name="Freeform 545"/>
            <p:cNvSpPr>
              <a:spLocks/>
            </p:cNvSpPr>
            <p:nvPr/>
          </p:nvSpPr>
          <p:spPr bwMode="auto">
            <a:xfrm>
              <a:off x="6224588" y="5667375"/>
              <a:ext cx="53975" cy="231775"/>
            </a:xfrm>
            <a:custGeom>
              <a:avLst/>
              <a:gdLst>
                <a:gd name="T0" fmla="*/ 20 w 34"/>
                <a:gd name="T1" fmla="*/ 144 h 146"/>
                <a:gd name="T2" fmla="*/ 20 w 34"/>
                <a:gd name="T3" fmla="*/ 144 h 146"/>
                <a:gd name="T4" fmla="*/ 14 w 34"/>
                <a:gd name="T5" fmla="*/ 146 h 146"/>
                <a:gd name="T6" fmla="*/ 8 w 34"/>
                <a:gd name="T7" fmla="*/ 146 h 146"/>
                <a:gd name="T8" fmla="*/ 8 w 34"/>
                <a:gd name="T9" fmla="*/ 146 h 146"/>
                <a:gd name="T10" fmla="*/ 4 w 34"/>
                <a:gd name="T11" fmla="*/ 142 h 146"/>
                <a:gd name="T12" fmla="*/ 2 w 34"/>
                <a:gd name="T13" fmla="*/ 140 h 146"/>
                <a:gd name="T14" fmla="*/ 2 w 34"/>
                <a:gd name="T15" fmla="*/ 136 h 146"/>
                <a:gd name="T16" fmla="*/ 4 w 34"/>
                <a:gd name="T17" fmla="*/ 132 h 146"/>
                <a:gd name="T18" fmla="*/ 4 w 34"/>
                <a:gd name="T19" fmla="*/ 132 h 146"/>
                <a:gd name="T20" fmla="*/ 8 w 34"/>
                <a:gd name="T21" fmla="*/ 122 h 146"/>
                <a:gd name="T22" fmla="*/ 10 w 34"/>
                <a:gd name="T23" fmla="*/ 114 h 146"/>
                <a:gd name="T24" fmla="*/ 14 w 34"/>
                <a:gd name="T25" fmla="*/ 94 h 146"/>
                <a:gd name="T26" fmla="*/ 14 w 34"/>
                <a:gd name="T27" fmla="*/ 74 h 146"/>
                <a:gd name="T28" fmla="*/ 12 w 34"/>
                <a:gd name="T29" fmla="*/ 56 h 146"/>
                <a:gd name="T30" fmla="*/ 8 w 34"/>
                <a:gd name="T31" fmla="*/ 40 h 146"/>
                <a:gd name="T32" fmla="*/ 4 w 34"/>
                <a:gd name="T33" fmla="*/ 26 h 146"/>
                <a:gd name="T34" fmla="*/ 0 w 34"/>
                <a:gd name="T35" fmla="*/ 14 h 146"/>
                <a:gd name="T36" fmla="*/ 0 w 34"/>
                <a:gd name="T37" fmla="*/ 14 h 146"/>
                <a:gd name="T38" fmla="*/ 0 w 34"/>
                <a:gd name="T39" fmla="*/ 10 h 146"/>
                <a:gd name="T40" fmla="*/ 0 w 34"/>
                <a:gd name="T41" fmla="*/ 6 h 146"/>
                <a:gd name="T42" fmla="*/ 2 w 34"/>
                <a:gd name="T43" fmla="*/ 2 h 146"/>
                <a:gd name="T44" fmla="*/ 6 w 34"/>
                <a:gd name="T45" fmla="*/ 0 h 146"/>
                <a:gd name="T46" fmla="*/ 6 w 34"/>
                <a:gd name="T47" fmla="*/ 0 h 146"/>
                <a:gd name="T48" fmla="*/ 10 w 34"/>
                <a:gd name="T49" fmla="*/ 0 h 146"/>
                <a:gd name="T50" fmla="*/ 12 w 34"/>
                <a:gd name="T51" fmla="*/ 0 h 146"/>
                <a:gd name="T52" fmla="*/ 16 w 34"/>
                <a:gd name="T53" fmla="*/ 2 h 146"/>
                <a:gd name="T54" fmla="*/ 18 w 34"/>
                <a:gd name="T55" fmla="*/ 6 h 146"/>
                <a:gd name="T56" fmla="*/ 18 w 34"/>
                <a:gd name="T57" fmla="*/ 6 h 146"/>
                <a:gd name="T58" fmla="*/ 24 w 34"/>
                <a:gd name="T59" fmla="*/ 20 h 146"/>
                <a:gd name="T60" fmla="*/ 28 w 34"/>
                <a:gd name="T61" fmla="*/ 36 h 146"/>
                <a:gd name="T62" fmla="*/ 32 w 34"/>
                <a:gd name="T63" fmla="*/ 54 h 146"/>
                <a:gd name="T64" fmla="*/ 34 w 34"/>
                <a:gd name="T65" fmla="*/ 76 h 146"/>
                <a:gd name="T66" fmla="*/ 34 w 34"/>
                <a:gd name="T67" fmla="*/ 98 h 146"/>
                <a:gd name="T68" fmla="*/ 30 w 34"/>
                <a:gd name="T69" fmla="*/ 120 h 146"/>
                <a:gd name="T70" fmla="*/ 26 w 34"/>
                <a:gd name="T71" fmla="*/ 132 h 146"/>
                <a:gd name="T72" fmla="*/ 20 w 34"/>
                <a:gd name="T73" fmla="*/ 142 h 146"/>
                <a:gd name="T74" fmla="*/ 20 w 34"/>
                <a:gd name="T75" fmla="*/ 142 h 146"/>
                <a:gd name="T76" fmla="*/ 20 w 34"/>
                <a:gd name="T77" fmla="*/ 144 h 146"/>
                <a:gd name="T78" fmla="*/ 20 w 34"/>
                <a:gd name="T7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46">
                  <a:moveTo>
                    <a:pt x="20" y="144"/>
                  </a:moveTo>
                  <a:lnTo>
                    <a:pt x="20" y="144"/>
                  </a:lnTo>
                  <a:lnTo>
                    <a:pt x="14" y="146"/>
                  </a:lnTo>
                  <a:lnTo>
                    <a:pt x="8" y="146"/>
                  </a:lnTo>
                  <a:lnTo>
                    <a:pt x="8" y="146"/>
                  </a:lnTo>
                  <a:lnTo>
                    <a:pt x="4" y="142"/>
                  </a:lnTo>
                  <a:lnTo>
                    <a:pt x="2" y="140"/>
                  </a:lnTo>
                  <a:lnTo>
                    <a:pt x="2" y="136"/>
                  </a:lnTo>
                  <a:lnTo>
                    <a:pt x="4" y="132"/>
                  </a:lnTo>
                  <a:lnTo>
                    <a:pt x="4" y="132"/>
                  </a:lnTo>
                  <a:lnTo>
                    <a:pt x="8" y="122"/>
                  </a:lnTo>
                  <a:lnTo>
                    <a:pt x="10" y="114"/>
                  </a:lnTo>
                  <a:lnTo>
                    <a:pt x="14" y="94"/>
                  </a:lnTo>
                  <a:lnTo>
                    <a:pt x="14" y="74"/>
                  </a:lnTo>
                  <a:lnTo>
                    <a:pt x="12" y="56"/>
                  </a:lnTo>
                  <a:lnTo>
                    <a:pt x="8" y="40"/>
                  </a:lnTo>
                  <a:lnTo>
                    <a:pt x="4" y="26"/>
                  </a:lnTo>
                  <a:lnTo>
                    <a:pt x="0" y="14"/>
                  </a:lnTo>
                  <a:lnTo>
                    <a:pt x="0" y="14"/>
                  </a:lnTo>
                  <a:lnTo>
                    <a:pt x="0" y="10"/>
                  </a:lnTo>
                  <a:lnTo>
                    <a:pt x="0" y="6"/>
                  </a:lnTo>
                  <a:lnTo>
                    <a:pt x="2" y="2"/>
                  </a:lnTo>
                  <a:lnTo>
                    <a:pt x="6" y="0"/>
                  </a:lnTo>
                  <a:lnTo>
                    <a:pt x="6" y="0"/>
                  </a:lnTo>
                  <a:lnTo>
                    <a:pt x="10" y="0"/>
                  </a:lnTo>
                  <a:lnTo>
                    <a:pt x="12" y="0"/>
                  </a:lnTo>
                  <a:lnTo>
                    <a:pt x="16" y="2"/>
                  </a:lnTo>
                  <a:lnTo>
                    <a:pt x="18" y="6"/>
                  </a:lnTo>
                  <a:lnTo>
                    <a:pt x="18" y="6"/>
                  </a:lnTo>
                  <a:lnTo>
                    <a:pt x="24" y="20"/>
                  </a:lnTo>
                  <a:lnTo>
                    <a:pt x="28" y="36"/>
                  </a:lnTo>
                  <a:lnTo>
                    <a:pt x="32" y="54"/>
                  </a:lnTo>
                  <a:lnTo>
                    <a:pt x="34" y="76"/>
                  </a:lnTo>
                  <a:lnTo>
                    <a:pt x="34" y="98"/>
                  </a:lnTo>
                  <a:lnTo>
                    <a:pt x="30" y="120"/>
                  </a:lnTo>
                  <a:lnTo>
                    <a:pt x="26" y="132"/>
                  </a:lnTo>
                  <a:lnTo>
                    <a:pt x="20" y="142"/>
                  </a:lnTo>
                  <a:lnTo>
                    <a:pt x="20" y="142"/>
                  </a:lnTo>
                  <a:lnTo>
                    <a:pt x="20" y="144"/>
                  </a:lnTo>
                  <a:lnTo>
                    <a:pt x="2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9" name="Freeform 546"/>
            <p:cNvSpPr>
              <a:spLocks/>
            </p:cNvSpPr>
            <p:nvPr/>
          </p:nvSpPr>
          <p:spPr bwMode="auto">
            <a:xfrm>
              <a:off x="6113463" y="5651500"/>
              <a:ext cx="50800" cy="149225"/>
            </a:xfrm>
            <a:custGeom>
              <a:avLst/>
              <a:gdLst>
                <a:gd name="T0" fmla="*/ 26 w 32"/>
                <a:gd name="T1" fmla="*/ 92 h 94"/>
                <a:gd name="T2" fmla="*/ 26 w 32"/>
                <a:gd name="T3" fmla="*/ 92 h 94"/>
                <a:gd name="T4" fmla="*/ 22 w 32"/>
                <a:gd name="T5" fmla="*/ 94 h 94"/>
                <a:gd name="T6" fmla="*/ 16 w 32"/>
                <a:gd name="T7" fmla="*/ 94 h 94"/>
                <a:gd name="T8" fmla="*/ 16 w 32"/>
                <a:gd name="T9" fmla="*/ 94 h 94"/>
                <a:gd name="T10" fmla="*/ 14 w 32"/>
                <a:gd name="T11" fmla="*/ 92 h 94"/>
                <a:gd name="T12" fmla="*/ 10 w 32"/>
                <a:gd name="T13" fmla="*/ 88 h 94"/>
                <a:gd name="T14" fmla="*/ 10 w 32"/>
                <a:gd name="T15" fmla="*/ 86 h 94"/>
                <a:gd name="T16" fmla="*/ 10 w 32"/>
                <a:gd name="T17" fmla="*/ 82 h 94"/>
                <a:gd name="T18" fmla="*/ 10 w 32"/>
                <a:gd name="T19" fmla="*/ 82 h 94"/>
                <a:gd name="T20" fmla="*/ 12 w 32"/>
                <a:gd name="T21" fmla="*/ 72 h 94"/>
                <a:gd name="T22" fmla="*/ 12 w 32"/>
                <a:gd name="T23" fmla="*/ 64 h 94"/>
                <a:gd name="T24" fmla="*/ 10 w 32"/>
                <a:gd name="T25" fmla="*/ 44 h 94"/>
                <a:gd name="T26" fmla="*/ 6 w 32"/>
                <a:gd name="T27" fmla="*/ 26 h 94"/>
                <a:gd name="T28" fmla="*/ 0 w 32"/>
                <a:gd name="T29" fmla="*/ 14 h 94"/>
                <a:gd name="T30" fmla="*/ 0 w 32"/>
                <a:gd name="T31" fmla="*/ 14 h 94"/>
                <a:gd name="T32" fmla="*/ 0 w 32"/>
                <a:gd name="T33" fmla="*/ 10 h 94"/>
                <a:gd name="T34" fmla="*/ 0 w 32"/>
                <a:gd name="T35" fmla="*/ 6 h 94"/>
                <a:gd name="T36" fmla="*/ 2 w 32"/>
                <a:gd name="T37" fmla="*/ 2 h 94"/>
                <a:gd name="T38" fmla="*/ 6 w 32"/>
                <a:gd name="T39" fmla="*/ 0 h 94"/>
                <a:gd name="T40" fmla="*/ 6 w 32"/>
                <a:gd name="T41" fmla="*/ 0 h 94"/>
                <a:gd name="T42" fmla="*/ 10 w 32"/>
                <a:gd name="T43" fmla="*/ 0 h 94"/>
                <a:gd name="T44" fmla="*/ 14 w 32"/>
                <a:gd name="T45" fmla="*/ 0 h 94"/>
                <a:gd name="T46" fmla="*/ 16 w 32"/>
                <a:gd name="T47" fmla="*/ 2 h 94"/>
                <a:gd name="T48" fmla="*/ 18 w 32"/>
                <a:gd name="T49" fmla="*/ 6 h 94"/>
                <a:gd name="T50" fmla="*/ 18 w 32"/>
                <a:gd name="T51" fmla="*/ 6 h 94"/>
                <a:gd name="T52" fmla="*/ 22 w 32"/>
                <a:gd name="T53" fmla="*/ 14 h 94"/>
                <a:gd name="T54" fmla="*/ 28 w 32"/>
                <a:gd name="T55" fmla="*/ 36 h 94"/>
                <a:gd name="T56" fmla="*/ 30 w 32"/>
                <a:gd name="T57" fmla="*/ 48 h 94"/>
                <a:gd name="T58" fmla="*/ 32 w 32"/>
                <a:gd name="T59" fmla="*/ 62 h 94"/>
                <a:gd name="T60" fmla="*/ 32 w 32"/>
                <a:gd name="T61" fmla="*/ 74 h 94"/>
                <a:gd name="T62" fmla="*/ 30 w 32"/>
                <a:gd name="T63" fmla="*/ 88 h 94"/>
                <a:gd name="T64" fmla="*/ 30 w 32"/>
                <a:gd name="T65" fmla="*/ 88 h 94"/>
                <a:gd name="T66" fmla="*/ 26 w 32"/>
                <a:gd name="T67" fmla="*/ 92 h 94"/>
                <a:gd name="T68" fmla="*/ 26 w 32"/>
                <a:gd name="T6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94">
                  <a:moveTo>
                    <a:pt x="26" y="92"/>
                  </a:moveTo>
                  <a:lnTo>
                    <a:pt x="26" y="92"/>
                  </a:lnTo>
                  <a:lnTo>
                    <a:pt x="22" y="94"/>
                  </a:lnTo>
                  <a:lnTo>
                    <a:pt x="16" y="94"/>
                  </a:lnTo>
                  <a:lnTo>
                    <a:pt x="16" y="94"/>
                  </a:lnTo>
                  <a:lnTo>
                    <a:pt x="14" y="92"/>
                  </a:lnTo>
                  <a:lnTo>
                    <a:pt x="10" y="88"/>
                  </a:lnTo>
                  <a:lnTo>
                    <a:pt x="10" y="86"/>
                  </a:lnTo>
                  <a:lnTo>
                    <a:pt x="10" y="82"/>
                  </a:lnTo>
                  <a:lnTo>
                    <a:pt x="10" y="82"/>
                  </a:lnTo>
                  <a:lnTo>
                    <a:pt x="12" y="72"/>
                  </a:lnTo>
                  <a:lnTo>
                    <a:pt x="12" y="64"/>
                  </a:lnTo>
                  <a:lnTo>
                    <a:pt x="10" y="44"/>
                  </a:lnTo>
                  <a:lnTo>
                    <a:pt x="6" y="26"/>
                  </a:lnTo>
                  <a:lnTo>
                    <a:pt x="0" y="14"/>
                  </a:lnTo>
                  <a:lnTo>
                    <a:pt x="0" y="14"/>
                  </a:lnTo>
                  <a:lnTo>
                    <a:pt x="0" y="10"/>
                  </a:lnTo>
                  <a:lnTo>
                    <a:pt x="0" y="6"/>
                  </a:lnTo>
                  <a:lnTo>
                    <a:pt x="2" y="2"/>
                  </a:lnTo>
                  <a:lnTo>
                    <a:pt x="6" y="0"/>
                  </a:lnTo>
                  <a:lnTo>
                    <a:pt x="6" y="0"/>
                  </a:lnTo>
                  <a:lnTo>
                    <a:pt x="10" y="0"/>
                  </a:lnTo>
                  <a:lnTo>
                    <a:pt x="14" y="0"/>
                  </a:lnTo>
                  <a:lnTo>
                    <a:pt x="16" y="2"/>
                  </a:lnTo>
                  <a:lnTo>
                    <a:pt x="18" y="6"/>
                  </a:lnTo>
                  <a:lnTo>
                    <a:pt x="18" y="6"/>
                  </a:lnTo>
                  <a:lnTo>
                    <a:pt x="22" y="14"/>
                  </a:lnTo>
                  <a:lnTo>
                    <a:pt x="28" y="36"/>
                  </a:lnTo>
                  <a:lnTo>
                    <a:pt x="30" y="48"/>
                  </a:lnTo>
                  <a:lnTo>
                    <a:pt x="32" y="62"/>
                  </a:lnTo>
                  <a:lnTo>
                    <a:pt x="32" y="74"/>
                  </a:lnTo>
                  <a:lnTo>
                    <a:pt x="30" y="88"/>
                  </a:lnTo>
                  <a:lnTo>
                    <a:pt x="30" y="88"/>
                  </a:lnTo>
                  <a:lnTo>
                    <a:pt x="26" y="92"/>
                  </a:lnTo>
                  <a:lnTo>
                    <a:pt x="26"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0" name="Freeform 547"/>
            <p:cNvSpPr>
              <a:spLocks/>
            </p:cNvSpPr>
            <p:nvPr/>
          </p:nvSpPr>
          <p:spPr bwMode="auto">
            <a:xfrm>
              <a:off x="6072188" y="5959475"/>
              <a:ext cx="279400" cy="69850"/>
            </a:xfrm>
            <a:custGeom>
              <a:avLst/>
              <a:gdLst>
                <a:gd name="T0" fmla="*/ 172 w 176"/>
                <a:gd name="T1" fmla="*/ 18 h 44"/>
                <a:gd name="T2" fmla="*/ 172 w 176"/>
                <a:gd name="T3" fmla="*/ 18 h 44"/>
                <a:gd name="T4" fmla="*/ 170 w 176"/>
                <a:gd name="T5" fmla="*/ 18 h 44"/>
                <a:gd name="T6" fmla="*/ 170 w 176"/>
                <a:gd name="T7" fmla="*/ 18 h 44"/>
                <a:gd name="T8" fmla="*/ 156 w 176"/>
                <a:gd name="T9" fmla="*/ 26 h 44"/>
                <a:gd name="T10" fmla="*/ 142 w 176"/>
                <a:gd name="T11" fmla="*/ 32 h 44"/>
                <a:gd name="T12" fmla="*/ 128 w 176"/>
                <a:gd name="T13" fmla="*/ 38 h 44"/>
                <a:gd name="T14" fmla="*/ 114 w 176"/>
                <a:gd name="T15" fmla="*/ 40 h 44"/>
                <a:gd name="T16" fmla="*/ 86 w 176"/>
                <a:gd name="T17" fmla="*/ 44 h 44"/>
                <a:gd name="T18" fmla="*/ 60 w 176"/>
                <a:gd name="T19" fmla="*/ 42 h 44"/>
                <a:gd name="T20" fmla="*/ 40 w 176"/>
                <a:gd name="T21" fmla="*/ 38 h 44"/>
                <a:gd name="T22" fmla="*/ 22 w 176"/>
                <a:gd name="T23" fmla="*/ 34 h 44"/>
                <a:gd name="T24" fmla="*/ 6 w 176"/>
                <a:gd name="T25" fmla="*/ 28 h 44"/>
                <a:gd name="T26" fmla="*/ 6 w 176"/>
                <a:gd name="T27" fmla="*/ 28 h 44"/>
                <a:gd name="T28" fmla="*/ 2 w 176"/>
                <a:gd name="T29" fmla="*/ 26 h 44"/>
                <a:gd name="T30" fmla="*/ 0 w 176"/>
                <a:gd name="T31" fmla="*/ 22 h 44"/>
                <a:gd name="T32" fmla="*/ 0 w 176"/>
                <a:gd name="T33" fmla="*/ 20 h 44"/>
                <a:gd name="T34" fmla="*/ 0 w 176"/>
                <a:gd name="T35" fmla="*/ 16 h 44"/>
                <a:gd name="T36" fmla="*/ 0 w 176"/>
                <a:gd name="T37" fmla="*/ 16 h 44"/>
                <a:gd name="T38" fmla="*/ 2 w 176"/>
                <a:gd name="T39" fmla="*/ 12 h 44"/>
                <a:gd name="T40" fmla="*/ 6 w 176"/>
                <a:gd name="T41" fmla="*/ 10 h 44"/>
                <a:gd name="T42" fmla="*/ 10 w 176"/>
                <a:gd name="T43" fmla="*/ 10 h 44"/>
                <a:gd name="T44" fmla="*/ 14 w 176"/>
                <a:gd name="T45" fmla="*/ 10 h 44"/>
                <a:gd name="T46" fmla="*/ 14 w 176"/>
                <a:gd name="T47" fmla="*/ 10 h 44"/>
                <a:gd name="T48" fmla="*/ 28 w 176"/>
                <a:gd name="T49" fmla="*/ 14 h 44"/>
                <a:gd name="T50" fmla="*/ 42 w 176"/>
                <a:gd name="T51" fmla="*/ 18 h 44"/>
                <a:gd name="T52" fmla="*/ 62 w 176"/>
                <a:gd name="T53" fmla="*/ 22 h 44"/>
                <a:gd name="T54" fmla="*/ 84 w 176"/>
                <a:gd name="T55" fmla="*/ 24 h 44"/>
                <a:gd name="T56" fmla="*/ 110 w 176"/>
                <a:gd name="T57" fmla="*/ 22 h 44"/>
                <a:gd name="T58" fmla="*/ 122 w 176"/>
                <a:gd name="T59" fmla="*/ 18 h 44"/>
                <a:gd name="T60" fmla="*/ 134 w 176"/>
                <a:gd name="T61" fmla="*/ 14 h 44"/>
                <a:gd name="T62" fmla="*/ 148 w 176"/>
                <a:gd name="T63" fmla="*/ 8 h 44"/>
                <a:gd name="T64" fmla="*/ 160 w 176"/>
                <a:gd name="T65" fmla="*/ 2 h 44"/>
                <a:gd name="T66" fmla="*/ 160 w 176"/>
                <a:gd name="T67" fmla="*/ 2 h 44"/>
                <a:gd name="T68" fmla="*/ 164 w 176"/>
                <a:gd name="T69" fmla="*/ 0 h 44"/>
                <a:gd name="T70" fmla="*/ 168 w 176"/>
                <a:gd name="T71" fmla="*/ 0 h 44"/>
                <a:gd name="T72" fmla="*/ 172 w 176"/>
                <a:gd name="T73" fmla="*/ 2 h 44"/>
                <a:gd name="T74" fmla="*/ 174 w 176"/>
                <a:gd name="T75" fmla="*/ 4 h 44"/>
                <a:gd name="T76" fmla="*/ 174 w 176"/>
                <a:gd name="T77" fmla="*/ 4 h 44"/>
                <a:gd name="T78" fmla="*/ 176 w 176"/>
                <a:gd name="T79" fmla="*/ 8 h 44"/>
                <a:gd name="T80" fmla="*/ 176 w 176"/>
                <a:gd name="T81" fmla="*/ 12 h 44"/>
                <a:gd name="T82" fmla="*/ 172 w 176"/>
                <a:gd name="T83" fmla="*/ 18 h 44"/>
                <a:gd name="T84" fmla="*/ 172 w 176"/>
                <a:gd name="T8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44">
                  <a:moveTo>
                    <a:pt x="172" y="18"/>
                  </a:moveTo>
                  <a:lnTo>
                    <a:pt x="172" y="18"/>
                  </a:lnTo>
                  <a:lnTo>
                    <a:pt x="170" y="18"/>
                  </a:lnTo>
                  <a:lnTo>
                    <a:pt x="170" y="18"/>
                  </a:lnTo>
                  <a:lnTo>
                    <a:pt x="156" y="26"/>
                  </a:lnTo>
                  <a:lnTo>
                    <a:pt x="142" y="32"/>
                  </a:lnTo>
                  <a:lnTo>
                    <a:pt x="128" y="38"/>
                  </a:lnTo>
                  <a:lnTo>
                    <a:pt x="114" y="40"/>
                  </a:lnTo>
                  <a:lnTo>
                    <a:pt x="86" y="44"/>
                  </a:lnTo>
                  <a:lnTo>
                    <a:pt x="60" y="42"/>
                  </a:lnTo>
                  <a:lnTo>
                    <a:pt x="40" y="38"/>
                  </a:lnTo>
                  <a:lnTo>
                    <a:pt x="22" y="34"/>
                  </a:lnTo>
                  <a:lnTo>
                    <a:pt x="6" y="28"/>
                  </a:lnTo>
                  <a:lnTo>
                    <a:pt x="6" y="28"/>
                  </a:lnTo>
                  <a:lnTo>
                    <a:pt x="2" y="26"/>
                  </a:lnTo>
                  <a:lnTo>
                    <a:pt x="0" y="22"/>
                  </a:lnTo>
                  <a:lnTo>
                    <a:pt x="0" y="20"/>
                  </a:lnTo>
                  <a:lnTo>
                    <a:pt x="0" y="16"/>
                  </a:lnTo>
                  <a:lnTo>
                    <a:pt x="0" y="16"/>
                  </a:lnTo>
                  <a:lnTo>
                    <a:pt x="2" y="12"/>
                  </a:lnTo>
                  <a:lnTo>
                    <a:pt x="6" y="10"/>
                  </a:lnTo>
                  <a:lnTo>
                    <a:pt x="10" y="10"/>
                  </a:lnTo>
                  <a:lnTo>
                    <a:pt x="14" y="10"/>
                  </a:lnTo>
                  <a:lnTo>
                    <a:pt x="14" y="10"/>
                  </a:lnTo>
                  <a:lnTo>
                    <a:pt x="28" y="14"/>
                  </a:lnTo>
                  <a:lnTo>
                    <a:pt x="42" y="18"/>
                  </a:lnTo>
                  <a:lnTo>
                    <a:pt x="62" y="22"/>
                  </a:lnTo>
                  <a:lnTo>
                    <a:pt x="84" y="24"/>
                  </a:lnTo>
                  <a:lnTo>
                    <a:pt x="110" y="22"/>
                  </a:lnTo>
                  <a:lnTo>
                    <a:pt x="122" y="18"/>
                  </a:lnTo>
                  <a:lnTo>
                    <a:pt x="134" y="14"/>
                  </a:lnTo>
                  <a:lnTo>
                    <a:pt x="148" y="8"/>
                  </a:lnTo>
                  <a:lnTo>
                    <a:pt x="160" y="2"/>
                  </a:lnTo>
                  <a:lnTo>
                    <a:pt x="160" y="2"/>
                  </a:lnTo>
                  <a:lnTo>
                    <a:pt x="164" y="0"/>
                  </a:lnTo>
                  <a:lnTo>
                    <a:pt x="168" y="0"/>
                  </a:lnTo>
                  <a:lnTo>
                    <a:pt x="172" y="2"/>
                  </a:lnTo>
                  <a:lnTo>
                    <a:pt x="174" y="4"/>
                  </a:lnTo>
                  <a:lnTo>
                    <a:pt x="174" y="4"/>
                  </a:lnTo>
                  <a:lnTo>
                    <a:pt x="176" y="8"/>
                  </a:lnTo>
                  <a:lnTo>
                    <a:pt x="176" y="12"/>
                  </a:lnTo>
                  <a:lnTo>
                    <a:pt x="172" y="18"/>
                  </a:lnTo>
                  <a:lnTo>
                    <a:pt x="17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1" name="Freeform 548"/>
            <p:cNvSpPr>
              <a:spLocks/>
            </p:cNvSpPr>
            <p:nvPr/>
          </p:nvSpPr>
          <p:spPr bwMode="auto">
            <a:xfrm>
              <a:off x="6027738" y="5864225"/>
              <a:ext cx="231775" cy="53975"/>
            </a:xfrm>
            <a:custGeom>
              <a:avLst/>
              <a:gdLst>
                <a:gd name="T0" fmla="*/ 144 w 146"/>
                <a:gd name="T1" fmla="*/ 20 h 34"/>
                <a:gd name="T2" fmla="*/ 144 w 146"/>
                <a:gd name="T3" fmla="*/ 20 h 34"/>
                <a:gd name="T4" fmla="*/ 142 w 146"/>
                <a:gd name="T5" fmla="*/ 22 h 34"/>
                <a:gd name="T6" fmla="*/ 142 w 146"/>
                <a:gd name="T7" fmla="*/ 22 h 34"/>
                <a:gd name="T8" fmla="*/ 130 w 146"/>
                <a:gd name="T9" fmla="*/ 26 h 34"/>
                <a:gd name="T10" fmla="*/ 120 w 146"/>
                <a:gd name="T11" fmla="*/ 30 h 34"/>
                <a:gd name="T12" fmla="*/ 98 w 146"/>
                <a:gd name="T13" fmla="*/ 34 h 34"/>
                <a:gd name="T14" fmla="*/ 74 w 146"/>
                <a:gd name="T15" fmla="*/ 34 h 34"/>
                <a:gd name="T16" fmla="*/ 54 w 146"/>
                <a:gd name="T17" fmla="*/ 32 h 34"/>
                <a:gd name="T18" fmla="*/ 36 w 146"/>
                <a:gd name="T19" fmla="*/ 28 h 34"/>
                <a:gd name="T20" fmla="*/ 20 w 146"/>
                <a:gd name="T21" fmla="*/ 24 h 34"/>
                <a:gd name="T22" fmla="*/ 6 w 146"/>
                <a:gd name="T23" fmla="*/ 18 h 34"/>
                <a:gd name="T24" fmla="*/ 6 w 146"/>
                <a:gd name="T25" fmla="*/ 18 h 34"/>
                <a:gd name="T26" fmla="*/ 2 w 146"/>
                <a:gd name="T27" fmla="*/ 16 h 34"/>
                <a:gd name="T28" fmla="*/ 0 w 146"/>
                <a:gd name="T29" fmla="*/ 14 h 34"/>
                <a:gd name="T30" fmla="*/ 0 w 146"/>
                <a:gd name="T31" fmla="*/ 10 h 34"/>
                <a:gd name="T32" fmla="*/ 0 w 146"/>
                <a:gd name="T33" fmla="*/ 6 h 34"/>
                <a:gd name="T34" fmla="*/ 0 w 146"/>
                <a:gd name="T35" fmla="*/ 6 h 34"/>
                <a:gd name="T36" fmla="*/ 2 w 146"/>
                <a:gd name="T37" fmla="*/ 2 h 34"/>
                <a:gd name="T38" fmla="*/ 6 w 146"/>
                <a:gd name="T39" fmla="*/ 0 h 34"/>
                <a:gd name="T40" fmla="*/ 10 w 146"/>
                <a:gd name="T41" fmla="*/ 0 h 34"/>
                <a:gd name="T42" fmla="*/ 14 w 146"/>
                <a:gd name="T43" fmla="*/ 0 h 34"/>
                <a:gd name="T44" fmla="*/ 14 w 146"/>
                <a:gd name="T45" fmla="*/ 0 h 34"/>
                <a:gd name="T46" fmla="*/ 26 w 146"/>
                <a:gd name="T47" fmla="*/ 4 h 34"/>
                <a:gd name="T48" fmla="*/ 38 w 146"/>
                <a:gd name="T49" fmla="*/ 8 h 34"/>
                <a:gd name="T50" fmla="*/ 56 w 146"/>
                <a:gd name="T51" fmla="*/ 12 h 34"/>
                <a:gd name="T52" fmla="*/ 74 w 146"/>
                <a:gd name="T53" fmla="*/ 14 h 34"/>
                <a:gd name="T54" fmla="*/ 94 w 146"/>
                <a:gd name="T55" fmla="*/ 14 h 34"/>
                <a:gd name="T56" fmla="*/ 112 w 146"/>
                <a:gd name="T57" fmla="*/ 12 h 34"/>
                <a:gd name="T58" fmla="*/ 122 w 146"/>
                <a:gd name="T59" fmla="*/ 8 h 34"/>
                <a:gd name="T60" fmla="*/ 132 w 146"/>
                <a:gd name="T61" fmla="*/ 4 h 34"/>
                <a:gd name="T62" fmla="*/ 132 w 146"/>
                <a:gd name="T63" fmla="*/ 4 h 34"/>
                <a:gd name="T64" fmla="*/ 136 w 146"/>
                <a:gd name="T65" fmla="*/ 2 h 34"/>
                <a:gd name="T66" fmla="*/ 138 w 146"/>
                <a:gd name="T67" fmla="*/ 4 h 34"/>
                <a:gd name="T68" fmla="*/ 142 w 146"/>
                <a:gd name="T69" fmla="*/ 4 h 34"/>
                <a:gd name="T70" fmla="*/ 144 w 146"/>
                <a:gd name="T71" fmla="*/ 8 h 34"/>
                <a:gd name="T72" fmla="*/ 144 w 146"/>
                <a:gd name="T73" fmla="*/ 8 h 34"/>
                <a:gd name="T74" fmla="*/ 146 w 146"/>
                <a:gd name="T75" fmla="*/ 14 h 34"/>
                <a:gd name="T76" fmla="*/ 144 w 146"/>
                <a:gd name="T77" fmla="*/ 20 h 34"/>
                <a:gd name="T78" fmla="*/ 144 w 146"/>
                <a:gd name="T79"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34">
                  <a:moveTo>
                    <a:pt x="144" y="20"/>
                  </a:moveTo>
                  <a:lnTo>
                    <a:pt x="144" y="20"/>
                  </a:lnTo>
                  <a:lnTo>
                    <a:pt x="142" y="22"/>
                  </a:lnTo>
                  <a:lnTo>
                    <a:pt x="142" y="22"/>
                  </a:lnTo>
                  <a:lnTo>
                    <a:pt x="130" y="26"/>
                  </a:lnTo>
                  <a:lnTo>
                    <a:pt x="120" y="30"/>
                  </a:lnTo>
                  <a:lnTo>
                    <a:pt x="98" y="34"/>
                  </a:lnTo>
                  <a:lnTo>
                    <a:pt x="74" y="34"/>
                  </a:lnTo>
                  <a:lnTo>
                    <a:pt x="54" y="32"/>
                  </a:lnTo>
                  <a:lnTo>
                    <a:pt x="36" y="28"/>
                  </a:lnTo>
                  <a:lnTo>
                    <a:pt x="20" y="24"/>
                  </a:lnTo>
                  <a:lnTo>
                    <a:pt x="6" y="18"/>
                  </a:lnTo>
                  <a:lnTo>
                    <a:pt x="6" y="18"/>
                  </a:lnTo>
                  <a:lnTo>
                    <a:pt x="2" y="16"/>
                  </a:lnTo>
                  <a:lnTo>
                    <a:pt x="0" y="14"/>
                  </a:lnTo>
                  <a:lnTo>
                    <a:pt x="0" y="10"/>
                  </a:lnTo>
                  <a:lnTo>
                    <a:pt x="0" y="6"/>
                  </a:lnTo>
                  <a:lnTo>
                    <a:pt x="0" y="6"/>
                  </a:lnTo>
                  <a:lnTo>
                    <a:pt x="2" y="2"/>
                  </a:lnTo>
                  <a:lnTo>
                    <a:pt x="6" y="0"/>
                  </a:lnTo>
                  <a:lnTo>
                    <a:pt x="10" y="0"/>
                  </a:lnTo>
                  <a:lnTo>
                    <a:pt x="14" y="0"/>
                  </a:lnTo>
                  <a:lnTo>
                    <a:pt x="14" y="0"/>
                  </a:lnTo>
                  <a:lnTo>
                    <a:pt x="26" y="4"/>
                  </a:lnTo>
                  <a:lnTo>
                    <a:pt x="38" y="8"/>
                  </a:lnTo>
                  <a:lnTo>
                    <a:pt x="56" y="12"/>
                  </a:lnTo>
                  <a:lnTo>
                    <a:pt x="74" y="14"/>
                  </a:lnTo>
                  <a:lnTo>
                    <a:pt x="94" y="14"/>
                  </a:lnTo>
                  <a:lnTo>
                    <a:pt x="112" y="12"/>
                  </a:lnTo>
                  <a:lnTo>
                    <a:pt x="122" y="8"/>
                  </a:lnTo>
                  <a:lnTo>
                    <a:pt x="132" y="4"/>
                  </a:lnTo>
                  <a:lnTo>
                    <a:pt x="132" y="4"/>
                  </a:lnTo>
                  <a:lnTo>
                    <a:pt x="136" y="2"/>
                  </a:lnTo>
                  <a:lnTo>
                    <a:pt x="138" y="4"/>
                  </a:lnTo>
                  <a:lnTo>
                    <a:pt x="142" y="4"/>
                  </a:lnTo>
                  <a:lnTo>
                    <a:pt x="144" y="8"/>
                  </a:lnTo>
                  <a:lnTo>
                    <a:pt x="144" y="8"/>
                  </a:lnTo>
                  <a:lnTo>
                    <a:pt x="146" y="14"/>
                  </a:lnTo>
                  <a:lnTo>
                    <a:pt x="144" y="20"/>
                  </a:lnTo>
                  <a:lnTo>
                    <a:pt x="14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2" name="Freeform 549"/>
            <p:cNvSpPr>
              <a:spLocks/>
            </p:cNvSpPr>
            <p:nvPr/>
          </p:nvSpPr>
          <p:spPr bwMode="auto">
            <a:xfrm>
              <a:off x="6011863" y="5753100"/>
              <a:ext cx="149225" cy="50800"/>
            </a:xfrm>
            <a:custGeom>
              <a:avLst/>
              <a:gdLst>
                <a:gd name="T0" fmla="*/ 90 w 94"/>
                <a:gd name="T1" fmla="*/ 28 h 32"/>
                <a:gd name="T2" fmla="*/ 90 w 94"/>
                <a:gd name="T3" fmla="*/ 28 h 32"/>
                <a:gd name="T4" fmla="*/ 86 w 94"/>
                <a:gd name="T5" fmla="*/ 30 h 32"/>
                <a:gd name="T6" fmla="*/ 86 w 94"/>
                <a:gd name="T7" fmla="*/ 30 h 32"/>
                <a:gd name="T8" fmla="*/ 74 w 94"/>
                <a:gd name="T9" fmla="*/ 32 h 32"/>
                <a:gd name="T10" fmla="*/ 60 w 94"/>
                <a:gd name="T11" fmla="*/ 32 h 32"/>
                <a:gd name="T12" fmla="*/ 48 w 94"/>
                <a:gd name="T13" fmla="*/ 32 h 32"/>
                <a:gd name="T14" fmla="*/ 34 w 94"/>
                <a:gd name="T15" fmla="*/ 28 h 32"/>
                <a:gd name="T16" fmla="*/ 14 w 94"/>
                <a:gd name="T17" fmla="*/ 22 h 32"/>
                <a:gd name="T18" fmla="*/ 6 w 94"/>
                <a:gd name="T19" fmla="*/ 20 h 32"/>
                <a:gd name="T20" fmla="*/ 6 w 94"/>
                <a:gd name="T21" fmla="*/ 20 h 32"/>
                <a:gd name="T22" fmla="*/ 2 w 94"/>
                <a:gd name="T23" fmla="*/ 18 h 32"/>
                <a:gd name="T24" fmla="*/ 0 w 94"/>
                <a:gd name="T25" fmla="*/ 14 h 32"/>
                <a:gd name="T26" fmla="*/ 0 w 94"/>
                <a:gd name="T27" fmla="*/ 10 h 32"/>
                <a:gd name="T28" fmla="*/ 0 w 94"/>
                <a:gd name="T29" fmla="*/ 6 h 32"/>
                <a:gd name="T30" fmla="*/ 0 w 94"/>
                <a:gd name="T31" fmla="*/ 6 h 32"/>
                <a:gd name="T32" fmla="*/ 2 w 94"/>
                <a:gd name="T33" fmla="*/ 4 h 32"/>
                <a:gd name="T34" fmla="*/ 6 w 94"/>
                <a:gd name="T35" fmla="*/ 2 h 32"/>
                <a:gd name="T36" fmla="*/ 10 w 94"/>
                <a:gd name="T37" fmla="*/ 0 h 32"/>
                <a:gd name="T38" fmla="*/ 14 w 94"/>
                <a:gd name="T39" fmla="*/ 2 h 32"/>
                <a:gd name="T40" fmla="*/ 14 w 94"/>
                <a:gd name="T41" fmla="*/ 2 h 32"/>
                <a:gd name="T42" fmla="*/ 26 w 94"/>
                <a:gd name="T43" fmla="*/ 6 h 32"/>
                <a:gd name="T44" fmla="*/ 44 w 94"/>
                <a:gd name="T45" fmla="*/ 10 h 32"/>
                <a:gd name="T46" fmla="*/ 62 w 94"/>
                <a:gd name="T47" fmla="*/ 12 h 32"/>
                <a:gd name="T48" fmla="*/ 72 w 94"/>
                <a:gd name="T49" fmla="*/ 12 h 32"/>
                <a:gd name="T50" fmla="*/ 80 w 94"/>
                <a:gd name="T51" fmla="*/ 10 h 32"/>
                <a:gd name="T52" fmla="*/ 80 w 94"/>
                <a:gd name="T53" fmla="*/ 10 h 32"/>
                <a:gd name="T54" fmla="*/ 84 w 94"/>
                <a:gd name="T55" fmla="*/ 10 h 32"/>
                <a:gd name="T56" fmla="*/ 88 w 94"/>
                <a:gd name="T57" fmla="*/ 12 h 32"/>
                <a:gd name="T58" fmla="*/ 92 w 94"/>
                <a:gd name="T59" fmla="*/ 14 h 32"/>
                <a:gd name="T60" fmla="*/ 94 w 94"/>
                <a:gd name="T61" fmla="*/ 18 h 32"/>
                <a:gd name="T62" fmla="*/ 94 w 94"/>
                <a:gd name="T63" fmla="*/ 18 h 32"/>
                <a:gd name="T64" fmla="*/ 94 w 94"/>
                <a:gd name="T65" fmla="*/ 22 h 32"/>
                <a:gd name="T66" fmla="*/ 90 w 94"/>
                <a:gd name="T67" fmla="*/ 28 h 32"/>
                <a:gd name="T68" fmla="*/ 90 w 94"/>
                <a:gd name="T6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32">
                  <a:moveTo>
                    <a:pt x="90" y="28"/>
                  </a:moveTo>
                  <a:lnTo>
                    <a:pt x="90" y="28"/>
                  </a:lnTo>
                  <a:lnTo>
                    <a:pt x="86" y="30"/>
                  </a:lnTo>
                  <a:lnTo>
                    <a:pt x="86" y="30"/>
                  </a:lnTo>
                  <a:lnTo>
                    <a:pt x="74" y="32"/>
                  </a:lnTo>
                  <a:lnTo>
                    <a:pt x="60" y="32"/>
                  </a:lnTo>
                  <a:lnTo>
                    <a:pt x="48" y="32"/>
                  </a:lnTo>
                  <a:lnTo>
                    <a:pt x="34" y="28"/>
                  </a:lnTo>
                  <a:lnTo>
                    <a:pt x="14" y="22"/>
                  </a:lnTo>
                  <a:lnTo>
                    <a:pt x="6" y="20"/>
                  </a:lnTo>
                  <a:lnTo>
                    <a:pt x="6" y="20"/>
                  </a:lnTo>
                  <a:lnTo>
                    <a:pt x="2" y="18"/>
                  </a:lnTo>
                  <a:lnTo>
                    <a:pt x="0" y="14"/>
                  </a:lnTo>
                  <a:lnTo>
                    <a:pt x="0" y="10"/>
                  </a:lnTo>
                  <a:lnTo>
                    <a:pt x="0" y="6"/>
                  </a:lnTo>
                  <a:lnTo>
                    <a:pt x="0" y="6"/>
                  </a:lnTo>
                  <a:lnTo>
                    <a:pt x="2" y="4"/>
                  </a:lnTo>
                  <a:lnTo>
                    <a:pt x="6" y="2"/>
                  </a:lnTo>
                  <a:lnTo>
                    <a:pt x="10" y="0"/>
                  </a:lnTo>
                  <a:lnTo>
                    <a:pt x="14" y="2"/>
                  </a:lnTo>
                  <a:lnTo>
                    <a:pt x="14" y="2"/>
                  </a:lnTo>
                  <a:lnTo>
                    <a:pt x="26" y="6"/>
                  </a:lnTo>
                  <a:lnTo>
                    <a:pt x="44" y="10"/>
                  </a:lnTo>
                  <a:lnTo>
                    <a:pt x="62" y="12"/>
                  </a:lnTo>
                  <a:lnTo>
                    <a:pt x="72" y="12"/>
                  </a:lnTo>
                  <a:lnTo>
                    <a:pt x="80" y="10"/>
                  </a:lnTo>
                  <a:lnTo>
                    <a:pt x="80" y="10"/>
                  </a:lnTo>
                  <a:lnTo>
                    <a:pt x="84" y="10"/>
                  </a:lnTo>
                  <a:lnTo>
                    <a:pt x="88" y="12"/>
                  </a:lnTo>
                  <a:lnTo>
                    <a:pt x="92" y="14"/>
                  </a:lnTo>
                  <a:lnTo>
                    <a:pt x="94" y="18"/>
                  </a:lnTo>
                  <a:lnTo>
                    <a:pt x="94" y="18"/>
                  </a:lnTo>
                  <a:lnTo>
                    <a:pt x="94" y="22"/>
                  </a:lnTo>
                  <a:lnTo>
                    <a:pt x="90" y="28"/>
                  </a:lnTo>
                  <a:lnTo>
                    <a:pt x="9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3" name="Freeform 550"/>
            <p:cNvSpPr>
              <a:spLocks/>
            </p:cNvSpPr>
            <p:nvPr/>
          </p:nvSpPr>
          <p:spPr bwMode="auto">
            <a:xfrm>
              <a:off x="6018213" y="5657850"/>
              <a:ext cx="381000" cy="381000"/>
            </a:xfrm>
            <a:custGeom>
              <a:avLst/>
              <a:gdLst>
                <a:gd name="T0" fmla="*/ 238 w 240"/>
                <a:gd name="T1" fmla="*/ 238 h 240"/>
                <a:gd name="T2" fmla="*/ 238 w 240"/>
                <a:gd name="T3" fmla="*/ 238 h 240"/>
                <a:gd name="T4" fmla="*/ 238 w 240"/>
                <a:gd name="T5" fmla="*/ 238 h 240"/>
                <a:gd name="T6" fmla="*/ 234 w 240"/>
                <a:gd name="T7" fmla="*/ 240 h 240"/>
                <a:gd name="T8" fmla="*/ 230 w 240"/>
                <a:gd name="T9" fmla="*/ 240 h 240"/>
                <a:gd name="T10" fmla="*/ 226 w 240"/>
                <a:gd name="T11" fmla="*/ 240 h 240"/>
                <a:gd name="T12" fmla="*/ 224 w 240"/>
                <a:gd name="T13" fmla="*/ 238 h 240"/>
                <a:gd name="T14" fmla="*/ 2 w 240"/>
                <a:gd name="T15" fmla="*/ 16 h 240"/>
                <a:gd name="T16" fmla="*/ 2 w 240"/>
                <a:gd name="T17" fmla="*/ 16 h 240"/>
                <a:gd name="T18" fmla="*/ 0 w 240"/>
                <a:gd name="T19" fmla="*/ 14 h 240"/>
                <a:gd name="T20" fmla="*/ 0 w 240"/>
                <a:gd name="T21" fmla="*/ 10 h 240"/>
                <a:gd name="T22" fmla="*/ 0 w 240"/>
                <a:gd name="T23" fmla="*/ 6 h 240"/>
                <a:gd name="T24" fmla="*/ 2 w 240"/>
                <a:gd name="T25" fmla="*/ 2 h 240"/>
                <a:gd name="T26" fmla="*/ 2 w 240"/>
                <a:gd name="T27" fmla="*/ 2 h 240"/>
                <a:gd name="T28" fmla="*/ 2 w 240"/>
                <a:gd name="T29" fmla="*/ 2 h 240"/>
                <a:gd name="T30" fmla="*/ 6 w 240"/>
                <a:gd name="T31" fmla="*/ 0 h 240"/>
                <a:gd name="T32" fmla="*/ 10 w 240"/>
                <a:gd name="T33" fmla="*/ 0 h 240"/>
                <a:gd name="T34" fmla="*/ 12 w 240"/>
                <a:gd name="T35" fmla="*/ 0 h 240"/>
                <a:gd name="T36" fmla="*/ 16 w 240"/>
                <a:gd name="T37" fmla="*/ 2 h 240"/>
                <a:gd name="T38" fmla="*/ 238 w 240"/>
                <a:gd name="T39" fmla="*/ 224 h 240"/>
                <a:gd name="T40" fmla="*/ 238 w 240"/>
                <a:gd name="T41" fmla="*/ 224 h 240"/>
                <a:gd name="T42" fmla="*/ 240 w 240"/>
                <a:gd name="T43" fmla="*/ 228 h 240"/>
                <a:gd name="T44" fmla="*/ 240 w 240"/>
                <a:gd name="T45" fmla="*/ 230 h 240"/>
                <a:gd name="T46" fmla="*/ 240 w 240"/>
                <a:gd name="T47" fmla="*/ 234 h 240"/>
                <a:gd name="T48" fmla="*/ 238 w 240"/>
                <a:gd name="T49" fmla="*/ 238 h 240"/>
                <a:gd name="T50" fmla="*/ 238 w 240"/>
                <a:gd name="T51" fmla="*/ 23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240">
                  <a:moveTo>
                    <a:pt x="238" y="238"/>
                  </a:moveTo>
                  <a:lnTo>
                    <a:pt x="238" y="238"/>
                  </a:lnTo>
                  <a:lnTo>
                    <a:pt x="238" y="238"/>
                  </a:lnTo>
                  <a:lnTo>
                    <a:pt x="234" y="240"/>
                  </a:lnTo>
                  <a:lnTo>
                    <a:pt x="230" y="240"/>
                  </a:lnTo>
                  <a:lnTo>
                    <a:pt x="226" y="240"/>
                  </a:lnTo>
                  <a:lnTo>
                    <a:pt x="224" y="238"/>
                  </a:lnTo>
                  <a:lnTo>
                    <a:pt x="2" y="16"/>
                  </a:lnTo>
                  <a:lnTo>
                    <a:pt x="2" y="16"/>
                  </a:lnTo>
                  <a:lnTo>
                    <a:pt x="0" y="14"/>
                  </a:lnTo>
                  <a:lnTo>
                    <a:pt x="0" y="10"/>
                  </a:lnTo>
                  <a:lnTo>
                    <a:pt x="0" y="6"/>
                  </a:lnTo>
                  <a:lnTo>
                    <a:pt x="2" y="2"/>
                  </a:lnTo>
                  <a:lnTo>
                    <a:pt x="2" y="2"/>
                  </a:lnTo>
                  <a:lnTo>
                    <a:pt x="2" y="2"/>
                  </a:lnTo>
                  <a:lnTo>
                    <a:pt x="6" y="0"/>
                  </a:lnTo>
                  <a:lnTo>
                    <a:pt x="10" y="0"/>
                  </a:lnTo>
                  <a:lnTo>
                    <a:pt x="12" y="0"/>
                  </a:lnTo>
                  <a:lnTo>
                    <a:pt x="16" y="2"/>
                  </a:lnTo>
                  <a:lnTo>
                    <a:pt x="238" y="224"/>
                  </a:lnTo>
                  <a:lnTo>
                    <a:pt x="238" y="224"/>
                  </a:lnTo>
                  <a:lnTo>
                    <a:pt x="240" y="228"/>
                  </a:lnTo>
                  <a:lnTo>
                    <a:pt x="240" y="230"/>
                  </a:lnTo>
                  <a:lnTo>
                    <a:pt x="240" y="234"/>
                  </a:lnTo>
                  <a:lnTo>
                    <a:pt x="238" y="238"/>
                  </a:lnTo>
                  <a:lnTo>
                    <a:pt x="238"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4" name="Freeform 551"/>
            <p:cNvSpPr>
              <a:spLocks/>
            </p:cNvSpPr>
            <p:nvPr/>
          </p:nvSpPr>
          <p:spPr bwMode="auto">
            <a:xfrm>
              <a:off x="6373813" y="6013450"/>
              <a:ext cx="117475" cy="117475"/>
            </a:xfrm>
            <a:custGeom>
              <a:avLst/>
              <a:gdLst>
                <a:gd name="T0" fmla="*/ 14 w 74"/>
                <a:gd name="T1" fmla="*/ 0 h 74"/>
                <a:gd name="T2" fmla="*/ 14 w 74"/>
                <a:gd name="T3" fmla="*/ 0 h 74"/>
                <a:gd name="T4" fmla="*/ 20 w 74"/>
                <a:gd name="T5" fmla="*/ 6 h 74"/>
                <a:gd name="T6" fmla="*/ 36 w 74"/>
                <a:gd name="T7" fmla="*/ 22 h 74"/>
                <a:gd name="T8" fmla="*/ 56 w 74"/>
                <a:gd name="T9" fmla="*/ 36 h 74"/>
                <a:gd name="T10" fmla="*/ 66 w 74"/>
                <a:gd name="T11" fmla="*/ 40 h 74"/>
                <a:gd name="T12" fmla="*/ 74 w 74"/>
                <a:gd name="T13" fmla="*/ 42 h 74"/>
                <a:gd name="T14" fmla="*/ 42 w 74"/>
                <a:gd name="T15" fmla="*/ 74 h 74"/>
                <a:gd name="T16" fmla="*/ 42 w 74"/>
                <a:gd name="T17" fmla="*/ 74 h 74"/>
                <a:gd name="T18" fmla="*/ 40 w 74"/>
                <a:gd name="T19" fmla="*/ 66 h 74"/>
                <a:gd name="T20" fmla="*/ 34 w 74"/>
                <a:gd name="T21" fmla="*/ 56 h 74"/>
                <a:gd name="T22" fmla="*/ 20 w 74"/>
                <a:gd name="T23" fmla="*/ 36 h 74"/>
                <a:gd name="T24" fmla="*/ 6 w 74"/>
                <a:gd name="T25" fmla="*/ 20 h 74"/>
                <a:gd name="T26" fmla="*/ 0 w 74"/>
                <a:gd name="T27" fmla="*/ 14 h 74"/>
                <a:gd name="T28" fmla="*/ 14 w 7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4">
                  <a:moveTo>
                    <a:pt x="14" y="0"/>
                  </a:moveTo>
                  <a:lnTo>
                    <a:pt x="14" y="0"/>
                  </a:lnTo>
                  <a:lnTo>
                    <a:pt x="20" y="6"/>
                  </a:lnTo>
                  <a:lnTo>
                    <a:pt x="36" y="22"/>
                  </a:lnTo>
                  <a:lnTo>
                    <a:pt x="56" y="36"/>
                  </a:lnTo>
                  <a:lnTo>
                    <a:pt x="66" y="40"/>
                  </a:lnTo>
                  <a:lnTo>
                    <a:pt x="74" y="42"/>
                  </a:lnTo>
                  <a:lnTo>
                    <a:pt x="42" y="74"/>
                  </a:lnTo>
                  <a:lnTo>
                    <a:pt x="42" y="74"/>
                  </a:lnTo>
                  <a:lnTo>
                    <a:pt x="40" y="66"/>
                  </a:lnTo>
                  <a:lnTo>
                    <a:pt x="34" y="56"/>
                  </a:lnTo>
                  <a:lnTo>
                    <a:pt x="20" y="36"/>
                  </a:lnTo>
                  <a:lnTo>
                    <a:pt x="6" y="20"/>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65" name="グループ化 1764"/>
          <p:cNvGrpSpPr/>
          <p:nvPr/>
        </p:nvGrpSpPr>
        <p:grpSpPr>
          <a:xfrm>
            <a:off x="2934431" y="2767157"/>
            <a:ext cx="153376" cy="326195"/>
            <a:chOff x="3141663" y="2651125"/>
            <a:chExt cx="225425" cy="479425"/>
          </a:xfrm>
        </p:grpSpPr>
        <p:sp>
          <p:nvSpPr>
            <p:cNvPr id="1766" name="Freeform 552"/>
            <p:cNvSpPr>
              <a:spLocks/>
            </p:cNvSpPr>
            <p:nvPr/>
          </p:nvSpPr>
          <p:spPr bwMode="auto">
            <a:xfrm>
              <a:off x="3141663" y="2771775"/>
              <a:ext cx="215900" cy="358775"/>
            </a:xfrm>
            <a:custGeom>
              <a:avLst/>
              <a:gdLst>
                <a:gd name="T0" fmla="*/ 136 w 136"/>
                <a:gd name="T1" fmla="*/ 180 h 226"/>
                <a:gd name="T2" fmla="*/ 136 w 136"/>
                <a:gd name="T3" fmla="*/ 180 h 226"/>
                <a:gd name="T4" fmla="*/ 134 w 136"/>
                <a:gd name="T5" fmla="*/ 190 h 226"/>
                <a:gd name="T6" fmla="*/ 130 w 136"/>
                <a:gd name="T7" fmla="*/ 198 h 226"/>
                <a:gd name="T8" fmla="*/ 124 w 136"/>
                <a:gd name="T9" fmla="*/ 206 h 226"/>
                <a:gd name="T10" fmla="*/ 116 w 136"/>
                <a:gd name="T11" fmla="*/ 212 h 226"/>
                <a:gd name="T12" fmla="*/ 106 w 136"/>
                <a:gd name="T13" fmla="*/ 218 h 226"/>
                <a:gd name="T14" fmla="*/ 94 w 136"/>
                <a:gd name="T15" fmla="*/ 222 h 226"/>
                <a:gd name="T16" fmla="*/ 82 w 136"/>
                <a:gd name="T17" fmla="*/ 224 h 226"/>
                <a:gd name="T18" fmla="*/ 68 w 136"/>
                <a:gd name="T19" fmla="*/ 226 h 226"/>
                <a:gd name="T20" fmla="*/ 68 w 136"/>
                <a:gd name="T21" fmla="*/ 226 h 226"/>
                <a:gd name="T22" fmla="*/ 54 w 136"/>
                <a:gd name="T23" fmla="*/ 224 h 226"/>
                <a:gd name="T24" fmla="*/ 42 w 136"/>
                <a:gd name="T25" fmla="*/ 222 h 226"/>
                <a:gd name="T26" fmla="*/ 30 w 136"/>
                <a:gd name="T27" fmla="*/ 218 h 226"/>
                <a:gd name="T28" fmla="*/ 20 w 136"/>
                <a:gd name="T29" fmla="*/ 212 h 226"/>
                <a:gd name="T30" fmla="*/ 12 w 136"/>
                <a:gd name="T31" fmla="*/ 206 h 226"/>
                <a:gd name="T32" fmla="*/ 6 w 136"/>
                <a:gd name="T33" fmla="*/ 198 h 226"/>
                <a:gd name="T34" fmla="*/ 2 w 136"/>
                <a:gd name="T35" fmla="*/ 190 h 226"/>
                <a:gd name="T36" fmla="*/ 0 w 136"/>
                <a:gd name="T37" fmla="*/ 180 h 226"/>
                <a:gd name="T38" fmla="*/ 0 w 136"/>
                <a:gd name="T39" fmla="*/ 44 h 226"/>
                <a:gd name="T40" fmla="*/ 0 w 136"/>
                <a:gd name="T41" fmla="*/ 44 h 226"/>
                <a:gd name="T42" fmla="*/ 2 w 136"/>
                <a:gd name="T43" fmla="*/ 36 h 226"/>
                <a:gd name="T44" fmla="*/ 6 w 136"/>
                <a:gd name="T45" fmla="*/ 28 h 226"/>
                <a:gd name="T46" fmla="*/ 12 w 136"/>
                <a:gd name="T47" fmla="*/ 20 h 226"/>
                <a:gd name="T48" fmla="*/ 20 w 136"/>
                <a:gd name="T49" fmla="*/ 12 h 226"/>
                <a:gd name="T50" fmla="*/ 30 w 136"/>
                <a:gd name="T51" fmla="*/ 8 h 226"/>
                <a:gd name="T52" fmla="*/ 42 w 136"/>
                <a:gd name="T53" fmla="*/ 2 h 226"/>
                <a:gd name="T54" fmla="*/ 54 w 136"/>
                <a:gd name="T55" fmla="*/ 0 h 226"/>
                <a:gd name="T56" fmla="*/ 68 w 136"/>
                <a:gd name="T57" fmla="*/ 0 h 226"/>
                <a:gd name="T58" fmla="*/ 68 w 136"/>
                <a:gd name="T59" fmla="*/ 0 h 226"/>
                <a:gd name="T60" fmla="*/ 82 w 136"/>
                <a:gd name="T61" fmla="*/ 0 h 226"/>
                <a:gd name="T62" fmla="*/ 94 w 136"/>
                <a:gd name="T63" fmla="*/ 2 h 226"/>
                <a:gd name="T64" fmla="*/ 106 w 136"/>
                <a:gd name="T65" fmla="*/ 8 h 226"/>
                <a:gd name="T66" fmla="*/ 116 w 136"/>
                <a:gd name="T67" fmla="*/ 12 h 226"/>
                <a:gd name="T68" fmla="*/ 124 w 136"/>
                <a:gd name="T69" fmla="*/ 20 h 226"/>
                <a:gd name="T70" fmla="*/ 130 w 136"/>
                <a:gd name="T71" fmla="*/ 28 h 226"/>
                <a:gd name="T72" fmla="*/ 134 w 136"/>
                <a:gd name="T73" fmla="*/ 36 h 226"/>
                <a:gd name="T74" fmla="*/ 136 w 136"/>
                <a:gd name="T75" fmla="*/ 44 h 226"/>
                <a:gd name="T76" fmla="*/ 136 w 136"/>
                <a:gd name="T77"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26">
                  <a:moveTo>
                    <a:pt x="136" y="180"/>
                  </a:moveTo>
                  <a:lnTo>
                    <a:pt x="136" y="180"/>
                  </a:lnTo>
                  <a:lnTo>
                    <a:pt x="134" y="190"/>
                  </a:lnTo>
                  <a:lnTo>
                    <a:pt x="130" y="198"/>
                  </a:lnTo>
                  <a:lnTo>
                    <a:pt x="124" y="206"/>
                  </a:lnTo>
                  <a:lnTo>
                    <a:pt x="116" y="212"/>
                  </a:lnTo>
                  <a:lnTo>
                    <a:pt x="106" y="218"/>
                  </a:lnTo>
                  <a:lnTo>
                    <a:pt x="94" y="222"/>
                  </a:lnTo>
                  <a:lnTo>
                    <a:pt x="82" y="224"/>
                  </a:lnTo>
                  <a:lnTo>
                    <a:pt x="68" y="226"/>
                  </a:lnTo>
                  <a:lnTo>
                    <a:pt x="68" y="226"/>
                  </a:lnTo>
                  <a:lnTo>
                    <a:pt x="54" y="224"/>
                  </a:lnTo>
                  <a:lnTo>
                    <a:pt x="42" y="222"/>
                  </a:lnTo>
                  <a:lnTo>
                    <a:pt x="30" y="218"/>
                  </a:lnTo>
                  <a:lnTo>
                    <a:pt x="20" y="212"/>
                  </a:lnTo>
                  <a:lnTo>
                    <a:pt x="12" y="206"/>
                  </a:lnTo>
                  <a:lnTo>
                    <a:pt x="6" y="198"/>
                  </a:lnTo>
                  <a:lnTo>
                    <a:pt x="2" y="190"/>
                  </a:lnTo>
                  <a:lnTo>
                    <a:pt x="0" y="180"/>
                  </a:lnTo>
                  <a:lnTo>
                    <a:pt x="0" y="44"/>
                  </a:lnTo>
                  <a:lnTo>
                    <a:pt x="0" y="44"/>
                  </a:lnTo>
                  <a:lnTo>
                    <a:pt x="2" y="36"/>
                  </a:lnTo>
                  <a:lnTo>
                    <a:pt x="6" y="28"/>
                  </a:lnTo>
                  <a:lnTo>
                    <a:pt x="12" y="20"/>
                  </a:lnTo>
                  <a:lnTo>
                    <a:pt x="20" y="12"/>
                  </a:lnTo>
                  <a:lnTo>
                    <a:pt x="30" y="8"/>
                  </a:lnTo>
                  <a:lnTo>
                    <a:pt x="42" y="2"/>
                  </a:lnTo>
                  <a:lnTo>
                    <a:pt x="54" y="0"/>
                  </a:lnTo>
                  <a:lnTo>
                    <a:pt x="68" y="0"/>
                  </a:lnTo>
                  <a:lnTo>
                    <a:pt x="68" y="0"/>
                  </a:lnTo>
                  <a:lnTo>
                    <a:pt x="82" y="0"/>
                  </a:lnTo>
                  <a:lnTo>
                    <a:pt x="94" y="2"/>
                  </a:lnTo>
                  <a:lnTo>
                    <a:pt x="106" y="8"/>
                  </a:lnTo>
                  <a:lnTo>
                    <a:pt x="116" y="12"/>
                  </a:lnTo>
                  <a:lnTo>
                    <a:pt x="124" y="20"/>
                  </a:lnTo>
                  <a:lnTo>
                    <a:pt x="130" y="28"/>
                  </a:lnTo>
                  <a:lnTo>
                    <a:pt x="134" y="36"/>
                  </a:lnTo>
                  <a:lnTo>
                    <a:pt x="136" y="44"/>
                  </a:lnTo>
                  <a:lnTo>
                    <a:pt x="136"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7" name="Rectangle 553"/>
            <p:cNvSpPr>
              <a:spLocks noChangeArrowheads="1"/>
            </p:cNvSpPr>
            <p:nvPr/>
          </p:nvSpPr>
          <p:spPr bwMode="auto">
            <a:xfrm>
              <a:off x="3141663" y="2879725"/>
              <a:ext cx="215900"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8" name="Freeform 554"/>
            <p:cNvSpPr>
              <a:spLocks/>
            </p:cNvSpPr>
            <p:nvPr/>
          </p:nvSpPr>
          <p:spPr bwMode="auto">
            <a:xfrm>
              <a:off x="3240088" y="2759075"/>
              <a:ext cx="19050" cy="142875"/>
            </a:xfrm>
            <a:custGeom>
              <a:avLst/>
              <a:gdLst>
                <a:gd name="T0" fmla="*/ 6 w 12"/>
                <a:gd name="T1" fmla="*/ 90 h 90"/>
                <a:gd name="T2" fmla="*/ 6 w 12"/>
                <a:gd name="T3" fmla="*/ 90 h 90"/>
                <a:gd name="T4" fmla="*/ 2 w 12"/>
                <a:gd name="T5" fmla="*/ 88 h 90"/>
                <a:gd name="T6" fmla="*/ 0 w 12"/>
                <a:gd name="T7" fmla="*/ 84 h 90"/>
                <a:gd name="T8" fmla="*/ 0 w 12"/>
                <a:gd name="T9" fmla="*/ 8 h 90"/>
                <a:gd name="T10" fmla="*/ 0 w 12"/>
                <a:gd name="T11" fmla="*/ 8 h 90"/>
                <a:gd name="T12" fmla="*/ 2 w 12"/>
                <a:gd name="T13" fmla="*/ 2 h 90"/>
                <a:gd name="T14" fmla="*/ 6 w 12"/>
                <a:gd name="T15" fmla="*/ 0 h 90"/>
                <a:gd name="T16" fmla="*/ 6 w 12"/>
                <a:gd name="T17" fmla="*/ 0 h 90"/>
                <a:gd name="T18" fmla="*/ 10 w 12"/>
                <a:gd name="T19" fmla="*/ 2 h 90"/>
                <a:gd name="T20" fmla="*/ 12 w 12"/>
                <a:gd name="T21" fmla="*/ 8 h 90"/>
                <a:gd name="T22" fmla="*/ 12 w 12"/>
                <a:gd name="T23" fmla="*/ 84 h 90"/>
                <a:gd name="T24" fmla="*/ 12 w 12"/>
                <a:gd name="T25" fmla="*/ 84 h 90"/>
                <a:gd name="T26" fmla="*/ 10 w 12"/>
                <a:gd name="T27" fmla="*/ 88 h 90"/>
                <a:gd name="T28" fmla="*/ 6 w 12"/>
                <a:gd name="T29" fmla="*/ 90 h 90"/>
                <a:gd name="T30" fmla="*/ 6 w 12"/>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90">
                  <a:moveTo>
                    <a:pt x="6" y="90"/>
                  </a:moveTo>
                  <a:lnTo>
                    <a:pt x="6" y="90"/>
                  </a:lnTo>
                  <a:lnTo>
                    <a:pt x="2" y="88"/>
                  </a:lnTo>
                  <a:lnTo>
                    <a:pt x="0" y="84"/>
                  </a:lnTo>
                  <a:lnTo>
                    <a:pt x="0" y="8"/>
                  </a:lnTo>
                  <a:lnTo>
                    <a:pt x="0" y="8"/>
                  </a:lnTo>
                  <a:lnTo>
                    <a:pt x="2" y="2"/>
                  </a:lnTo>
                  <a:lnTo>
                    <a:pt x="6" y="0"/>
                  </a:lnTo>
                  <a:lnTo>
                    <a:pt x="6" y="0"/>
                  </a:lnTo>
                  <a:lnTo>
                    <a:pt x="10" y="2"/>
                  </a:lnTo>
                  <a:lnTo>
                    <a:pt x="12" y="8"/>
                  </a:lnTo>
                  <a:lnTo>
                    <a:pt x="12" y="84"/>
                  </a:lnTo>
                  <a:lnTo>
                    <a:pt x="12" y="84"/>
                  </a:lnTo>
                  <a:lnTo>
                    <a:pt x="10" y="88"/>
                  </a:lnTo>
                  <a:lnTo>
                    <a:pt x="6" y="90"/>
                  </a:lnTo>
                  <a:lnTo>
                    <a:pt x="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9" name="Freeform 555"/>
            <p:cNvSpPr>
              <a:spLocks/>
            </p:cNvSpPr>
            <p:nvPr/>
          </p:nvSpPr>
          <p:spPr bwMode="auto">
            <a:xfrm>
              <a:off x="3233738" y="2651125"/>
              <a:ext cx="133350" cy="120650"/>
            </a:xfrm>
            <a:custGeom>
              <a:avLst/>
              <a:gdLst>
                <a:gd name="T0" fmla="*/ 74 w 84"/>
                <a:gd name="T1" fmla="*/ 20 h 76"/>
                <a:gd name="T2" fmla="*/ 74 w 84"/>
                <a:gd name="T3" fmla="*/ 20 h 76"/>
                <a:gd name="T4" fmla="*/ 78 w 84"/>
                <a:gd name="T5" fmla="*/ 20 h 76"/>
                <a:gd name="T6" fmla="*/ 80 w 84"/>
                <a:gd name="T7" fmla="*/ 18 h 76"/>
                <a:gd name="T8" fmla="*/ 82 w 84"/>
                <a:gd name="T9" fmla="*/ 14 h 76"/>
                <a:gd name="T10" fmla="*/ 84 w 84"/>
                <a:gd name="T11" fmla="*/ 10 h 76"/>
                <a:gd name="T12" fmla="*/ 84 w 84"/>
                <a:gd name="T13" fmla="*/ 10 h 76"/>
                <a:gd name="T14" fmla="*/ 82 w 84"/>
                <a:gd name="T15" fmla="*/ 6 h 76"/>
                <a:gd name="T16" fmla="*/ 80 w 84"/>
                <a:gd name="T17" fmla="*/ 2 h 76"/>
                <a:gd name="T18" fmla="*/ 78 w 84"/>
                <a:gd name="T19" fmla="*/ 0 h 76"/>
                <a:gd name="T20" fmla="*/ 74 w 84"/>
                <a:gd name="T21" fmla="*/ 0 h 76"/>
                <a:gd name="T22" fmla="*/ 74 w 84"/>
                <a:gd name="T23" fmla="*/ 0 h 76"/>
                <a:gd name="T24" fmla="*/ 56 w 84"/>
                <a:gd name="T25" fmla="*/ 0 h 76"/>
                <a:gd name="T26" fmla="*/ 40 w 84"/>
                <a:gd name="T27" fmla="*/ 4 h 76"/>
                <a:gd name="T28" fmla="*/ 28 w 84"/>
                <a:gd name="T29" fmla="*/ 10 h 76"/>
                <a:gd name="T30" fmla="*/ 18 w 84"/>
                <a:gd name="T31" fmla="*/ 18 h 76"/>
                <a:gd name="T32" fmla="*/ 10 w 84"/>
                <a:gd name="T33" fmla="*/ 28 h 76"/>
                <a:gd name="T34" fmla="*/ 4 w 84"/>
                <a:gd name="T35" fmla="*/ 40 h 76"/>
                <a:gd name="T36" fmla="*/ 2 w 84"/>
                <a:gd name="T37" fmla="*/ 56 h 76"/>
                <a:gd name="T38" fmla="*/ 0 w 84"/>
                <a:gd name="T39" fmla="*/ 76 h 76"/>
                <a:gd name="T40" fmla="*/ 0 w 84"/>
                <a:gd name="T41" fmla="*/ 76 h 76"/>
                <a:gd name="T42" fmla="*/ 0 w 84"/>
                <a:gd name="T43" fmla="*/ 76 h 76"/>
                <a:gd name="T44" fmla="*/ 0 w 84"/>
                <a:gd name="T45" fmla="*/ 76 h 76"/>
                <a:gd name="T46" fmla="*/ 10 w 84"/>
                <a:gd name="T47" fmla="*/ 76 h 76"/>
                <a:gd name="T48" fmla="*/ 10 w 84"/>
                <a:gd name="T49" fmla="*/ 76 h 76"/>
                <a:gd name="T50" fmla="*/ 20 w 84"/>
                <a:gd name="T51" fmla="*/ 76 h 76"/>
                <a:gd name="T52" fmla="*/ 20 w 84"/>
                <a:gd name="T53" fmla="*/ 76 h 76"/>
                <a:gd name="T54" fmla="*/ 20 w 84"/>
                <a:gd name="T55" fmla="*/ 76 h 76"/>
                <a:gd name="T56" fmla="*/ 20 w 84"/>
                <a:gd name="T57" fmla="*/ 76 h 76"/>
                <a:gd name="T58" fmla="*/ 20 w 84"/>
                <a:gd name="T59" fmla="*/ 60 h 76"/>
                <a:gd name="T60" fmla="*/ 22 w 84"/>
                <a:gd name="T61" fmla="*/ 48 h 76"/>
                <a:gd name="T62" fmla="*/ 26 w 84"/>
                <a:gd name="T63" fmla="*/ 38 h 76"/>
                <a:gd name="T64" fmla="*/ 32 w 84"/>
                <a:gd name="T65" fmla="*/ 32 h 76"/>
                <a:gd name="T66" fmla="*/ 38 w 84"/>
                <a:gd name="T67" fmla="*/ 26 h 76"/>
                <a:gd name="T68" fmla="*/ 48 w 84"/>
                <a:gd name="T69" fmla="*/ 22 h 76"/>
                <a:gd name="T70" fmla="*/ 60 w 84"/>
                <a:gd name="T71" fmla="*/ 20 h 76"/>
                <a:gd name="T72" fmla="*/ 74 w 84"/>
                <a:gd name="T73" fmla="*/ 20 h 76"/>
                <a:gd name="T74" fmla="*/ 74 w 84"/>
                <a:gd name="T7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76">
                  <a:moveTo>
                    <a:pt x="74" y="20"/>
                  </a:moveTo>
                  <a:lnTo>
                    <a:pt x="74" y="20"/>
                  </a:lnTo>
                  <a:lnTo>
                    <a:pt x="78" y="20"/>
                  </a:lnTo>
                  <a:lnTo>
                    <a:pt x="80" y="18"/>
                  </a:lnTo>
                  <a:lnTo>
                    <a:pt x="82" y="14"/>
                  </a:lnTo>
                  <a:lnTo>
                    <a:pt x="84" y="10"/>
                  </a:lnTo>
                  <a:lnTo>
                    <a:pt x="84" y="10"/>
                  </a:lnTo>
                  <a:lnTo>
                    <a:pt x="82" y="6"/>
                  </a:lnTo>
                  <a:lnTo>
                    <a:pt x="80" y="2"/>
                  </a:lnTo>
                  <a:lnTo>
                    <a:pt x="78" y="0"/>
                  </a:lnTo>
                  <a:lnTo>
                    <a:pt x="74" y="0"/>
                  </a:lnTo>
                  <a:lnTo>
                    <a:pt x="74" y="0"/>
                  </a:lnTo>
                  <a:lnTo>
                    <a:pt x="56" y="0"/>
                  </a:lnTo>
                  <a:lnTo>
                    <a:pt x="40" y="4"/>
                  </a:lnTo>
                  <a:lnTo>
                    <a:pt x="28" y="10"/>
                  </a:lnTo>
                  <a:lnTo>
                    <a:pt x="18" y="18"/>
                  </a:lnTo>
                  <a:lnTo>
                    <a:pt x="10" y="28"/>
                  </a:lnTo>
                  <a:lnTo>
                    <a:pt x="4" y="40"/>
                  </a:lnTo>
                  <a:lnTo>
                    <a:pt x="2" y="56"/>
                  </a:lnTo>
                  <a:lnTo>
                    <a:pt x="0" y="76"/>
                  </a:lnTo>
                  <a:lnTo>
                    <a:pt x="0" y="76"/>
                  </a:lnTo>
                  <a:lnTo>
                    <a:pt x="0" y="76"/>
                  </a:lnTo>
                  <a:lnTo>
                    <a:pt x="0" y="76"/>
                  </a:lnTo>
                  <a:lnTo>
                    <a:pt x="10" y="76"/>
                  </a:lnTo>
                  <a:lnTo>
                    <a:pt x="10" y="76"/>
                  </a:lnTo>
                  <a:lnTo>
                    <a:pt x="20" y="76"/>
                  </a:lnTo>
                  <a:lnTo>
                    <a:pt x="20" y="76"/>
                  </a:lnTo>
                  <a:lnTo>
                    <a:pt x="20" y="76"/>
                  </a:lnTo>
                  <a:lnTo>
                    <a:pt x="20" y="76"/>
                  </a:lnTo>
                  <a:lnTo>
                    <a:pt x="20" y="60"/>
                  </a:lnTo>
                  <a:lnTo>
                    <a:pt x="22" y="48"/>
                  </a:lnTo>
                  <a:lnTo>
                    <a:pt x="26" y="38"/>
                  </a:lnTo>
                  <a:lnTo>
                    <a:pt x="32" y="32"/>
                  </a:lnTo>
                  <a:lnTo>
                    <a:pt x="38" y="26"/>
                  </a:lnTo>
                  <a:lnTo>
                    <a:pt x="48" y="22"/>
                  </a:lnTo>
                  <a:lnTo>
                    <a:pt x="60" y="20"/>
                  </a:lnTo>
                  <a:lnTo>
                    <a:pt x="74" y="20"/>
                  </a:lnTo>
                  <a:lnTo>
                    <a:pt x="7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770" name="Freeform 556"/>
          <p:cNvSpPr>
            <a:spLocks noEditPoints="1"/>
          </p:cNvSpPr>
          <p:nvPr/>
        </p:nvSpPr>
        <p:spPr bwMode="auto">
          <a:xfrm>
            <a:off x="5529313" y="3796219"/>
            <a:ext cx="326195" cy="326195"/>
          </a:xfrm>
          <a:custGeom>
            <a:avLst/>
            <a:gdLst>
              <a:gd name="T0" fmla="*/ 178 w 302"/>
              <a:gd name="T1" fmla="*/ 138 h 302"/>
              <a:gd name="T2" fmla="*/ 178 w 302"/>
              <a:gd name="T3" fmla="*/ 138 h 302"/>
              <a:gd name="T4" fmla="*/ 188 w 302"/>
              <a:gd name="T5" fmla="*/ 110 h 302"/>
              <a:gd name="T6" fmla="*/ 188 w 302"/>
              <a:gd name="T7" fmla="*/ 82 h 302"/>
              <a:gd name="T8" fmla="*/ 178 w 302"/>
              <a:gd name="T9" fmla="*/ 54 h 302"/>
              <a:gd name="T10" fmla="*/ 162 w 302"/>
              <a:gd name="T11" fmla="*/ 28 h 302"/>
              <a:gd name="T12" fmla="*/ 146 w 302"/>
              <a:gd name="T13" fmla="*/ 16 h 302"/>
              <a:gd name="T14" fmla="*/ 112 w 302"/>
              <a:gd name="T15" fmla="*/ 2 h 302"/>
              <a:gd name="T16" fmla="*/ 76 w 302"/>
              <a:gd name="T17" fmla="*/ 2 h 302"/>
              <a:gd name="T18" fmla="*/ 42 w 302"/>
              <a:gd name="T19" fmla="*/ 16 h 302"/>
              <a:gd name="T20" fmla="*/ 28 w 302"/>
              <a:gd name="T21" fmla="*/ 28 h 302"/>
              <a:gd name="T22" fmla="*/ 8 w 302"/>
              <a:gd name="T23" fmla="*/ 60 h 302"/>
              <a:gd name="T24" fmla="*/ 0 w 302"/>
              <a:gd name="T25" fmla="*/ 96 h 302"/>
              <a:gd name="T26" fmla="*/ 6 w 302"/>
              <a:gd name="T27" fmla="*/ 130 h 302"/>
              <a:gd name="T28" fmla="*/ 28 w 302"/>
              <a:gd name="T29" fmla="*/ 162 h 302"/>
              <a:gd name="T30" fmla="*/ 40 w 302"/>
              <a:gd name="T31" fmla="*/ 172 h 302"/>
              <a:gd name="T32" fmla="*/ 66 w 302"/>
              <a:gd name="T33" fmla="*/ 186 h 302"/>
              <a:gd name="T34" fmla="*/ 96 w 302"/>
              <a:gd name="T35" fmla="*/ 190 h 302"/>
              <a:gd name="T36" fmla="*/ 124 w 302"/>
              <a:gd name="T37" fmla="*/ 184 h 302"/>
              <a:gd name="T38" fmla="*/ 138 w 302"/>
              <a:gd name="T39" fmla="*/ 178 h 302"/>
              <a:gd name="T40" fmla="*/ 172 w 302"/>
              <a:gd name="T41" fmla="*/ 186 h 302"/>
              <a:gd name="T42" fmla="*/ 174 w 302"/>
              <a:gd name="T43" fmla="*/ 216 h 302"/>
              <a:gd name="T44" fmla="*/ 206 w 302"/>
              <a:gd name="T45" fmla="*/ 220 h 302"/>
              <a:gd name="T46" fmla="*/ 210 w 302"/>
              <a:gd name="T47" fmla="*/ 250 h 302"/>
              <a:gd name="T48" fmla="*/ 242 w 302"/>
              <a:gd name="T49" fmla="*/ 256 h 302"/>
              <a:gd name="T50" fmla="*/ 244 w 302"/>
              <a:gd name="T51" fmla="*/ 286 h 302"/>
              <a:gd name="T52" fmla="*/ 288 w 302"/>
              <a:gd name="T53" fmla="*/ 302 h 302"/>
              <a:gd name="T54" fmla="*/ 302 w 302"/>
              <a:gd name="T55" fmla="*/ 288 h 302"/>
              <a:gd name="T56" fmla="*/ 62 w 302"/>
              <a:gd name="T57" fmla="*/ 128 h 302"/>
              <a:gd name="T58" fmla="*/ 56 w 302"/>
              <a:gd name="T59" fmla="*/ 122 h 302"/>
              <a:gd name="T60" fmla="*/ 48 w 302"/>
              <a:gd name="T61" fmla="*/ 104 h 302"/>
              <a:gd name="T62" fmla="*/ 48 w 302"/>
              <a:gd name="T63" fmla="*/ 86 h 302"/>
              <a:gd name="T64" fmla="*/ 56 w 302"/>
              <a:gd name="T65" fmla="*/ 70 h 302"/>
              <a:gd name="T66" fmla="*/ 62 w 302"/>
              <a:gd name="T67" fmla="*/ 62 h 302"/>
              <a:gd name="T68" fmla="*/ 76 w 302"/>
              <a:gd name="T69" fmla="*/ 52 h 302"/>
              <a:gd name="T70" fmla="*/ 94 w 302"/>
              <a:gd name="T71" fmla="*/ 48 h 302"/>
              <a:gd name="T72" fmla="*/ 112 w 302"/>
              <a:gd name="T73" fmla="*/ 52 h 302"/>
              <a:gd name="T74" fmla="*/ 128 w 302"/>
              <a:gd name="T75" fmla="*/ 62 h 302"/>
              <a:gd name="T76" fmla="*/ 134 w 302"/>
              <a:gd name="T77" fmla="*/ 70 h 302"/>
              <a:gd name="T78" fmla="*/ 140 w 302"/>
              <a:gd name="T79" fmla="*/ 86 h 302"/>
              <a:gd name="T80" fmla="*/ 140 w 302"/>
              <a:gd name="T81" fmla="*/ 104 h 302"/>
              <a:gd name="T82" fmla="*/ 134 w 302"/>
              <a:gd name="T83" fmla="*/ 122 h 302"/>
              <a:gd name="T84" fmla="*/ 128 w 302"/>
              <a:gd name="T85" fmla="*/ 128 h 302"/>
              <a:gd name="T86" fmla="*/ 112 w 302"/>
              <a:gd name="T87" fmla="*/ 138 h 302"/>
              <a:gd name="T88" fmla="*/ 94 w 302"/>
              <a:gd name="T89" fmla="*/ 142 h 302"/>
              <a:gd name="T90" fmla="*/ 76 w 302"/>
              <a:gd name="T91" fmla="*/ 138 h 302"/>
              <a:gd name="T92" fmla="*/ 62 w 302"/>
              <a:gd name="T93"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302">
                <a:moveTo>
                  <a:pt x="292" y="252"/>
                </a:moveTo>
                <a:lnTo>
                  <a:pt x="178" y="138"/>
                </a:lnTo>
                <a:lnTo>
                  <a:pt x="178" y="138"/>
                </a:lnTo>
                <a:lnTo>
                  <a:pt x="178" y="138"/>
                </a:lnTo>
                <a:lnTo>
                  <a:pt x="184" y="126"/>
                </a:lnTo>
                <a:lnTo>
                  <a:pt x="188" y="110"/>
                </a:lnTo>
                <a:lnTo>
                  <a:pt x="188" y="96"/>
                </a:lnTo>
                <a:lnTo>
                  <a:pt x="188" y="82"/>
                </a:lnTo>
                <a:lnTo>
                  <a:pt x="184" y="68"/>
                </a:lnTo>
                <a:lnTo>
                  <a:pt x="178" y="54"/>
                </a:lnTo>
                <a:lnTo>
                  <a:pt x="172" y="40"/>
                </a:lnTo>
                <a:lnTo>
                  <a:pt x="162" y="28"/>
                </a:lnTo>
                <a:lnTo>
                  <a:pt x="162" y="28"/>
                </a:lnTo>
                <a:lnTo>
                  <a:pt x="146" y="16"/>
                </a:lnTo>
                <a:lnTo>
                  <a:pt x="130" y="8"/>
                </a:lnTo>
                <a:lnTo>
                  <a:pt x="112" y="2"/>
                </a:lnTo>
                <a:lnTo>
                  <a:pt x="94" y="0"/>
                </a:lnTo>
                <a:lnTo>
                  <a:pt x="76" y="2"/>
                </a:lnTo>
                <a:lnTo>
                  <a:pt x="58" y="8"/>
                </a:lnTo>
                <a:lnTo>
                  <a:pt x="42" y="16"/>
                </a:lnTo>
                <a:lnTo>
                  <a:pt x="28" y="28"/>
                </a:lnTo>
                <a:lnTo>
                  <a:pt x="28" y="28"/>
                </a:lnTo>
                <a:lnTo>
                  <a:pt x="16" y="44"/>
                </a:lnTo>
                <a:lnTo>
                  <a:pt x="8" y="60"/>
                </a:lnTo>
                <a:lnTo>
                  <a:pt x="2" y="78"/>
                </a:lnTo>
                <a:lnTo>
                  <a:pt x="0" y="96"/>
                </a:lnTo>
                <a:lnTo>
                  <a:pt x="2" y="114"/>
                </a:lnTo>
                <a:lnTo>
                  <a:pt x="6" y="130"/>
                </a:lnTo>
                <a:lnTo>
                  <a:pt x="16" y="146"/>
                </a:lnTo>
                <a:lnTo>
                  <a:pt x="28" y="162"/>
                </a:lnTo>
                <a:lnTo>
                  <a:pt x="28" y="162"/>
                </a:lnTo>
                <a:lnTo>
                  <a:pt x="40" y="172"/>
                </a:lnTo>
                <a:lnTo>
                  <a:pt x="52" y="180"/>
                </a:lnTo>
                <a:lnTo>
                  <a:pt x="66" y="186"/>
                </a:lnTo>
                <a:lnTo>
                  <a:pt x="80" y="188"/>
                </a:lnTo>
                <a:lnTo>
                  <a:pt x="96" y="190"/>
                </a:lnTo>
                <a:lnTo>
                  <a:pt x="110" y="188"/>
                </a:lnTo>
                <a:lnTo>
                  <a:pt x="124" y="184"/>
                </a:lnTo>
                <a:lnTo>
                  <a:pt x="138" y="178"/>
                </a:lnTo>
                <a:lnTo>
                  <a:pt x="138" y="178"/>
                </a:lnTo>
                <a:lnTo>
                  <a:pt x="148" y="188"/>
                </a:lnTo>
                <a:lnTo>
                  <a:pt x="172" y="186"/>
                </a:lnTo>
                <a:lnTo>
                  <a:pt x="188" y="202"/>
                </a:lnTo>
                <a:lnTo>
                  <a:pt x="174" y="216"/>
                </a:lnTo>
                <a:lnTo>
                  <a:pt x="192" y="234"/>
                </a:lnTo>
                <a:lnTo>
                  <a:pt x="206" y="220"/>
                </a:lnTo>
                <a:lnTo>
                  <a:pt x="222" y="236"/>
                </a:lnTo>
                <a:lnTo>
                  <a:pt x="210" y="250"/>
                </a:lnTo>
                <a:lnTo>
                  <a:pt x="228" y="268"/>
                </a:lnTo>
                <a:lnTo>
                  <a:pt x="242" y="256"/>
                </a:lnTo>
                <a:lnTo>
                  <a:pt x="258" y="272"/>
                </a:lnTo>
                <a:lnTo>
                  <a:pt x="244" y="286"/>
                </a:lnTo>
                <a:lnTo>
                  <a:pt x="252" y="292"/>
                </a:lnTo>
                <a:lnTo>
                  <a:pt x="288" y="302"/>
                </a:lnTo>
                <a:lnTo>
                  <a:pt x="294" y="296"/>
                </a:lnTo>
                <a:lnTo>
                  <a:pt x="302" y="288"/>
                </a:lnTo>
                <a:lnTo>
                  <a:pt x="292" y="252"/>
                </a:lnTo>
                <a:close/>
                <a:moveTo>
                  <a:pt x="62" y="128"/>
                </a:moveTo>
                <a:lnTo>
                  <a:pt x="62" y="128"/>
                </a:lnTo>
                <a:lnTo>
                  <a:pt x="56" y="122"/>
                </a:lnTo>
                <a:lnTo>
                  <a:pt x="50" y="112"/>
                </a:lnTo>
                <a:lnTo>
                  <a:pt x="48" y="104"/>
                </a:lnTo>
                <a:lnTo>
                  <a:pt x="48" y="96"/>
                </a:lnTo>
                <a:lnTo>
                  <a:pt x="48" y="86"/>
                </a:lnTo>
                <a:lnTo>
                  <a:pt x="50" y="78"/>
                </a:lnTo>
                <a:lnTo>
                  <a:pt x="56" y="70"/>
                </a:lnTo>
                <a:lnTo>
                  <a:pt x="62" y="62"/>
                </a:lnTo>
                <a:lnTo>
                  <a:pt x="62" y="62"/>
                </a:lnTo>
                <a:lnTo>
                  <a:pt x="68" y="56"/>
                </a:lnTo>
                <a:lnTo>
                  <a:pt x="76" y="52"/>
                </a:lnTo>
                <a:lnTo>
                  <a:pt x="86" y="48"/>
                </a:lnTo>
                <a:lnTo>
                  <a:pt x="94" y="48"/>
                </a:lnTo>
                <a:lnTo>
                  <a:pt x="104" y="48"/>
                </a:lnTo>
                <a:lnTo>
                  <a:pt x="112" y="52"/>
                </a:lnTo>
                <a:lnTo>
                  <a:pt x="120" y="56"/>
                </a:lnTo>
                <a:lnTo>
                  <a:pt x="128" y="62"/>
                </a:lnTo>
                <a:lnTo>
                  <a:pt x="128" y="62"/>
                </a:lnTo>
                <a:lnTo>
                  <a:pt x="134" y="70"/>
                </a:lnTo>
                <a:lnTo>
                  <a:pt x="138" y="78"/>
                </a:lnTo>
                <a:lnTo>
                  <a:pt x="140" y="86"/>
                </a:lnTo>
                <a:lnTo>
                  <a:pt x="142" y="96"/>
                </a:lnTo>
                <a:lnTo>
                  <a:pt x="140" y="104"/>
                </a:lnTo>
                <a:lnTo>
                  <a:pt x="138" y="112"/>
                </a:lnTo>
                <a:lnTo>
                  <a:pt x="134" y="122"/>
                </a:lnTo>
                <a:lnTo>
                  <a:pt x="128" y="128"/>
                </a:lnTo>
                <a:lnTo>
                  <a:pt x="128" y="128"/>
                </a:lnTo>
                <a:lnTo>
                  <a:pt x="120" y="134"/>
                </a:lnTo>
                <a:lnTo>
                  <a:pt x="112" y="138"/>
                </a:lnTo>
                <a:lnTo>
                  <a:pt x="104" y="142"/>
                </a:lnTo>
                <a:lnTo>
                  <a:pt x="94" y="142"/>
                </a:lnTo>
                <a:lnTo>
                  <a:pt x="86" y="142"/>
                </a:lnTo>
                <a:lnTo>
                  <a:pt x="76" y="138"/>
                </a:lnTo>
                <a:lnTo>
                  <a:pt x="68" y="134"/>
                </a:lnTo>
                <a:lnTo>
                  <a:pt x="62" y="128"/>
                </a:lnTo>
                <a:lnTo>
                  <a:pt x="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771" name="グループ化 1770"/>
          <p:cNvGrpSpPr/>
          <p:nvPr/>
        </p:nvGrpSpPr>
        <p:grpSpPr>
          <a:xfrm>
            <a:off x="4809188" y="3281825"/>
            <a:ext cx="151216" cy="326195"/>
            <a:chOff x="2538413" y="3848100"/>
            <a:chExt cx="222250" cy="479425"/>
          </a:xfrm>
        </p:grpSpPr>
        <p:sp>
          <p:nvSpPr>
            <p:cNvPr id="1772" name="Freeform 557"/>
            <p:cNvSpPr>
              <a:spLocks/>
            </p:cNvSpPr>
            <p:nvPr/>
          </p:nvSpPr>
          <p:spPr bwMode="auto">
            <a:xfrm>
              <a:off x="2538413" y="3848100"/>
              <a:ext cx="222250" cy="384175"/>
            </a:xfrm>
            <a:custGeom>
              <a:avLst/>
              <a:gdLst>
                <a:gd name="T0" fmla="*/ 76 w 140"/>
                <a:gd name="T1" fmla="*/ 0 h 242"/>
                <a:gd name="T2" fmla="*/ 76 w 140"/>
                <a:gd name="T3" fmla="*/ 134 h 242"/>
                <a:gd name="T4" fmla="*/ 76 w 140"/>
                <a:gd name="T5" fmla="*/ 134 h 242"/>
                <a:gd name="T6" fmla="*/ 82 w 140"/>
                <a:gd name="T7" fmla="*/ 136 h 242"/>
                <a:gd name="T8" fmla="*/ 86 w 140"/>
                <a:gd name="T9" fmla="*/ 140 h 242"/>
                <a:gd name="T10" fmla="*/ 88 w 140"/>
                <a:gd name="T11" fmla="*/ 146 h 242"/>
                <a:gd name="T12" fmla="*/ 90 w 140"/>
                <a:gd name="T13" fmla="*/ 152 h 242"/>
                <a:gd name="T14" fmla="*/ 90 w 140"/>
                <a:gd name="T15" fmla="*/ 152 h 242"/>
                <a:gd name="T16" fmla="*/ 88 w 140"/>
                <a:gd name="T17" fmla="*/ 158 h 242"/>
                <a:gd name="T18" fmla="*/ 84 w 140"/>
                <a:gd name="T19" fmla="*/ 164 h 242"/>
                <a:gd name="T20" fmla="*/ 78 w 140"/>
                <a:gd name="T21" fmla="*/ 168 h 242"/>
                <a:gd name="T22" fmla="*/ 70 w 140"/>
                <a:gd name="T23" fmla="*/ 170 h 242"/>
                <a:gd name="T24" fmla="*/ 70 w 140"/>
                <a:gd name="T25" fmla="*/ 170 h 242"/>
                <a:gd name="T26" fmla="*/ 64 w 140"/>
                <a:gd name="T27" fmla="*/ 168 h 242"/>
                <a:gd name="T28" fmla="*/ 58 w 140"/>
                <a:gd name="T29" fmla="*/ 164 h 242"/>
                <a:gd name="T30" fmla="*/ 54 w 140"/>
                <a:gd name="T31" fmla="*/ 158 h 242"/>
                <a:gd name="T32" fmla="*/ 52 w 140"/>
                <a:gd name="T33" fmla="*/ 152 h 242"/>
                <a:gd name="T34" fmla="*/ 52 w 140"/>
                <a:gd name="T35" fmla="*/ 152 h 242"/>
                <a:gd name="T36" fmla="*/ 54 w 140"/>
                <a:gd name="T37" fmla="*/ 146 h 242"/>
                <a:gd name="T38" fmla="*/ 56 w 140"/>
                <a:gd name="T39" fmla="*/ 140 h 242"/>
                <a:gd name="T40" fmla="*/ 60 w 140"/>
                <a:gd name="T41" fmla="*/ 136 h 242"/>
                <a:gd name="T42" fmla="*/ 66 w 140"/>
                <a:gd name="T43" fmla="*/ 134 h 242"/>
                <a:gd name="T44" fmla="*/ 66 w 140"/>
                <a:gd name="T45" fmla="*/ 0 h 242"/>
                <a:gd name="T46" fmla="*/ 0 w 140"/>
                <a:gd name="T47" fmla="*/ 128 h 242"/>
                <a:gd name="T48" fmla="*/ 36 w 140"/>
                <a:gd name="T49" fmla="*/ 242 h 242"/>
                <a:gd name="T50" fmla="*/ 70 w 140"/>
                <a:gd name="T51" fmla="*/ 242 h 242"/>
                <a:gd name="T52" fmla="*/ 106 w 140"/>
                <a:gd name="T53" fmla="*/ 242 h 242"/>
                <a:gd name="T54" fmla="*/ 140 w 140"/>
                <a:gd name="T55" fmla="*/ 128 h 242"/>
                <a:gd name="T56" fmla="*/ 76 w 140"/>
                <a:gd name="T5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 h="242">
                  <a:moveTo>
                    <a:pt x="76" y="0"/>
                  </a:moveTo>
                  <a:lnTo>
                    <a:pt x="76" y="134"/>
                  </a:lnTo>
                  <a:lnTo>
                    <a:pt x="76" y="134"/>
                  </a:lnTo>
                  <a:lnTo>
                    <a:pt x="82" y="136"/>
                  </a:lnTo>
                  <a:lnTo>
                    <a:pt x="86" y="140"/>
                  </a:lnTo>
                  <a:lnTo>
                    <a:pt x="88" y="146"/>
                  </a:lnTo>
                  <a:lnTo>
                    <a:pt x="90" y="152"/>
                  </a:lnTo>
                  <a:lnTo>
                    <a:pt x="90" y="152"/>
                  </a:lnTo>
                  <a:lnTo>
                    <a:pt x="88" y="158"/>
                  </a:lnTo>
                  <a:lnTo>
                    <a:pt x="84" y="164"/>
                  </a:lnTo>
                  <a:lnTo>
                    <a:pt x="78" y="168"/>
                  </a:lnTo>
                  <a:lnTo>
                    <a:pt x="70" y="170"/>
                  </a:lnTo>
                  <a:lnTo>
                    <a:pt x="70" y="170"/>
                  </a:lnTo>
                  <a:lnTo>
                    <a:pt x="64" y="168"/>
                  </a:lnTo>
                  <a:lnTo>
                    <a:pt x="58" y="164"/>
                  </a:lnTo>
                  <a:lnTo>
                    <a:pt x="54" y="158"/>
                  </a:lnTo>
                  <a:lnTo>
                    <a:pt x="52" y="152"/>
                  </a:lnTo>
                  <a:lnTo>
                    <a:pt x="52" y="152"/>
                  </a:lnTo>
                  <a:lnTo>
                    <a:pt x="54" y="146"/>
                  </a:lnTo>
                  <a:lnTo>
                    <a:pt x="56" y="140"/>
                  </a:lnTo>
                  <a:lnTo>
                    <a:pt x="60" y="136"/>
                  </a:lnTo>
                  <a:lnTo>
                    <a:pt x="66" y="134"/>
                  </a:lnTo>
                  <a:lnTo>
                    <a:pt x="66" y="0"/>
                  </a:lnTo>
                  <a:lnTo>
                    <a:pt x="0" y="128"/>
                  </a:lnTo>
                  <a:lnTo>
                    <a:pt x="36" y="242"/>
                  </a:lnTo>
                  <a:lnTo>
                    <a:pt x="70" y="242"/>
                  </a:lnTo>
                  <a:lnTo>
                    <a:pt x="106" y="242"/>
                  </a:lnTo>
                  <a:lnTo>
                    <a:pt x="140" y="128"/>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3" name="Rectangle 558"/>
            <p:cNvSpPr>
              <a:spLocks noChangeArrowheads="1"/>
            </p:cNvSpPr>
            <p:nvPr/>
          </p:nvSpPr>
          <p:spPr bwMode="auto">
            <a:xfrm>
              <a:off x="2595563" y="4251325"/>
              <a:ext cx="111125"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74" name="グループ化 1773"/>
          <p:cNvGrpSpPr/>
          <p:nvPr/>
        </p:nvGrpSpPr>
        <p:grpSpPr>
          <a:xfrm>
            <a:off x="5291238" y="2776407"/>
            <a:ext cx="302432" cy="326195"/>
            <a:chOff x="6621463" y="2651125"/>
            <a:chExt cx="444500" cy="479425"/>
          </a:xfrm>
        </p:grpSpPr>
        <p:sp>
          <p:nvSpPr>
            <p:cNvPr id="1775" name="Freeform 559"/>
            <p:cNvSpPr>
              <a:spLocks/>
            </p:cNvSpPr>
            <p:nvPr/>
          </p:nvSpPr>
          <p:spPr bwMode="auto">
            <a:xfrm>
              <a:off x="6621463" y="2651125"/>
              <a:ext cx="444500" cy="479425"/>
            </a:xfrm>
            <a:custGeom>
              <a:avLst/>
              <a:gdLst>
                <a:gd name="T0" fmla="*/ 140 w 280"/>
                <a:gd name="T1" fmla="*/ 302 h 302"/>
                <a:gd name="T2" fmla="*/ 140 w 280"/>
                <a:gd name="T3" fmla="*/ 302 h 302"/>
                <a:gd name="T4" fmla="*/ 162 w 280"/>
                <a:gd name="T5" fmla="*/ 300 h 302"/>
                <a:gd name="T6" fmla="*/ 180 w 280"/>
                <a:gd name="T7" fmla="*/ 296 h 302"/>
                <a:gd name="T8" fmla="*/ 198 w 280"/>
                <a:gd name="T9" fmla="*/ 288 h 302"/>
                <a:gd name="T10" fmla="*/ 212 w 280"/>
                <a:gd name="T11" fmla="*/ 280 h 302"/>
                <a:gd name="T12" fmla="*/ 226 w 280"/>
                <a:gd name="T13" fmla="*/ 268 h 302"/>
                <a:gd name="T14" fmla="*/ 238 w 280"/>
                <a:gd name="T15" fmla="*/ 256 h 302"/>
                <a:gd name="T16" fmla="*/ 248 w 280"/>
                <a:gd name="T17" fmla="*/ 242 h 302"/>
                <a:gd name="T18" fmla="*/ 256 w 280"/>
                <a:gd name="T19" fmla="*/ 226 h 302"/>
                <a:gd name="T20" fmla="*/ 262 w 280"/>
                <a:gd name="T21" fmla="*/ 212 h 302"/>
                <a:gd name="T22" fmla="*/ 268 w 280"/>
                <a:gd name="T23" fmla="*/ 196 h 302"/>
                <a:gd name="T24" fmla="*/ 276 w 280"/>
                <a:gd name="T25" fmla="*/ 166 h 302"/>
                <a:gd name="T26" fmla="*/ 278 w 280"/>
                <a:gd name="T27" fmla="*/ 140 h 302"/>
                <a:gd name="T28" fmla="*/ 280 w 280"/>
                <a:gd name="T29" fmla="*/ 120 h 302"/>
                <a:gd name="T30" fmla="*/ 280 w 280"/>
                <a:gd name="T31" fmla="*/ 120 h 302"/>
                <a:gd name="T32" fmla="*/ 280 w 280"/>
                <a:gd name="T33" fmla="*/ 18 h 302"/>
                <a:gd name="T34" fmla="*/ 280 w 280"/>
                <a:gd name="T35" fmla="*/ 18 h 302"/>
                <a:gd name="T36" fmla="*/ 268 w 280"/>
                <a:gd name="T37" fmla="*/ 18 h 302"/>
                <a:gd name="T38" fmla="*/ 238 w 280"/>
                <a:gd name="T39" fmla="*/ 16 h 302"/>
                <a:gd name="T40" fmla="*/ 194 w 280"/>
                <a:gd name="T41" fmla="*/ 10 h 302"/>
                <a:gd name="T42" fmla="*/ 140 w 280"/>
                <a:gd name="T43" fmla="*/ 0 h 302"/>
                <a:gd name="T44" fmla="*/ 140 w 280"/>
                <a:gd name="T45" fmla="*/ 0 h 302"/>
                <a:gd name="T46" fmla="*/ 88 w 280"/>
                <a:gd name="T47" fmla="*/ 10 h 302"/>
                <a:gd name="T48" fmla="*/ 42 w 280"/>
                <a:gd name="T49" fmla="*/ 16 h 302"/>
                <a:gd name="T50" fmla="*/ 12 w 280"/>
                <a:gd name="T51" fmla="*/ 18 h 302"/>
                <a:gd name="T52" fmla="*/ 0 w 280"/>
                <a:gd name="T53" fmla="*/ 18 h 302"/>
                <a:gd name="T54" fmla="*/ 0 w 280"/>
                <a:gd name="T55" fmla="*/ 18 h 302"/>
                <a:gd name="T56" fmla="*/ 0 w 280"/>
                <a:gd name="T57" fmla="*/ 120 h 302"/>
                <a:gd name="T58" fmla="*/ 0 w 280"/>
                <a:gd name="T59" fmla="*/ 120 h 302"/>
                <a:gd name="T60" fmla="*/ 2 w 280"/>
                <a:gd name="T61" fmla="*/ 140 h 302"/>
                <a:gd name="T62" fmla="*/ 6 w 280"/>
                <a:gd name="T63" fmla="*/ 166 h 302"/>
                <a:gd name="T64" fmla="*/ 12 w 280"/>
                <a:gd name="T65" fmla="*/ 196 h 302"/>
                <a:gd name="T66" fmla="*/ 18 w 280"/>
                <a:gd name="T67" fmla="*/ 212 h 302"/>
                <a:gd name="T68" fmla="*/ 26 w 280"/>
                <a:gd name="T69" fmla="*/ 226 h 302"/>
                <a:gd name="T70" fmla="*/ 34 w 280"/>
                <a:gd name="T71" fmla="*/ 242 h 302"/>
                <a:gd name="T72" fmla="*/ 42 w 280"/>
                <a:gd name="T73" fmla="*/ 256 h 302"/>
                <a:gd name="T74" fmla="*/ 54 w 280"/>
                <a:gd name="T75" fmla="*/ 268 h 302"/>
                <a:gd name="T76" fmla="*/ 68 w 280"/>
                <a:gd name="T77" fmla="*/ 280 h 302"/>
                <a:gd name="T78" fmla="*/ 82 w 280"/>
                <a:gd name="T79" fmla="*/ 288 h 302"/>
                <a:gd name="T80" fmla="*/ 100 w 280"/>
                <a:gd name="T81" fmla="*/ 296 h 302"/>
                <a:gd name="T82" fmla="*/ 118 w 280"/>
                <a:gd name="T83" fmla="*/ 300 h 302"/>
                <a:gd name="T84" fmla="*/ 140 w 280"/>
                <a:gd name="T85" fmla="*/ 302 h 302"/>
                <a:gd name="T86" fmla="*/ 140 w 280"/>
                <a:gd name="T8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302">
                  <a:moveTo>
                    <a:pt x="140" y="302"/>
                  </a:moveTo>
                  <a:lnTo>
                    <a:pt x="140" y="302"/>
                  </a:lnTo>
                  <a:lnTo>
                    <a:pt x="162" y="300"/>
                  </a:lnTo>
                  <a:lnTo>
                    <a:pt x="180" y="296"/>
                  </a:lnTo>
                  <a:lnTo>
                    <a:pt x="198" y="288"/>
                  </a:lnTo>
                  <a:lnTo>
                    <a:pt x="212" y="280"/>
                  </a:lnTo>
                  <a:lnTo>
                    <a:pt x="226" y="268"/>
                  </a:lnTo>
                  <a:lnTo>
                    <a:pt x="238" y="256"/>
                  </a:lnTo>
                  <a:lnTo>
                    <a:pt x="248" y="242"/>
                  </a:lnTo>
                  <a:lnTo>
                    <a:pt x="256" y="226"/>
                  </a:lnTo>
                  <a:lnTo>
                    <a:pt x="262" y="212"/>
                  </a:lnTo>
                  <a:lnTo>
                    <a:pt x="268" y="196"/>
                  </a:lnTo>
                  <a:lnTo>
                    <a:pt x="276" y="166"/>
                  </a:lnTo>
                  <a:lnTo>
                    <a:pt x="278" y="140"/>
                  </a:lnTo>
                  <a:lnTo>
                    <a:pt x="280" y="120"/>
                  </a:lnTo>
                  <a:lnTo>
                    <a:pt x="280" y="120"/>
                  </a:lnTo>
                  <a:lnTo>
                    <a:pt x="280" y="18"/>
                  </a:lnTo>
                  <a:lnTo>
                    <a:pt x="280" y="18"/>
                  </a:lnTo>
                  <a:lnTo>
                    <a:pt x="268" y="18"/>
                  </a:lnTo>
                  <a:lnTo>
                    <a:pt x="238" y="16"/>
                  </a:lnTo>
                  <a:lnTo>
                    <a:pt x="194" y="10"/>
                  </a:lnTo>
                  <a:lnTo>
                    <a:pt x="140" y="0"/>
                  </a:lnTo>
                  <a:lnTo>
                    <a:pt x="140" y="0"/>
                  </a:lnTo>
                  <a:lnTo>
                    <a:pt x="88" y="10"/>
                  </a:lnTo>
                  <a:lnTo>
                    <a:pt x="42" y="16"/>
                  </a:lnTo>
                  <a:lnTo>
                    <a:pt x="12" y="18"/>
                  </a:lnTo>
                  <a:lnTo>
                    <a:pt x="0" y="18"/>
                  </a:lnTo>
                  <a:lnTo>
                    <a:pt x="0" y="18"/>
                  </a:lnTo>
                  <a:lnTo>
                    <a:pt x="0" y="120"/>
                  </a:lnTo>
                  <a:lnTo>
                    <a:pt x="0" y="120"/>
                  </a:lnTo>
                  <a:lnTo>
                    <a:pt x="2" y="140"/>
                  </a:lnTo>
                  <a:lnTo>
                    <a:pt x="6" y="166"/>
                  </a:lnTo>
                  <a:lnTo>
                    <a:pt x="12" y="196"/>
                  </a:lnTo>
                  <a:lnTo>
                    <a:pt x="18" y="212"/>
                  </a:lnTo>
                  <a:lnTo>
                    <a:pt x="26" y="226"/>
                  </a:lnTo>
                  <a:lnTo>
                    <a:pt x="34" y="242"/>
                  </a:lnTo>
                  <a:lnTo>
                    <a:pt x="42" y="256"/>
                  </a:lnTo>
                  <a:lnTo>
                    <a:pt x="54" y="268"/>
                  </a:lnTo>
                  <a:lnTo>
                    <a:pt x="68" y="280"/>
                  </a:lnTo>
                  <a:lnTo>
                    <a:pt x="82" y="288"/>
                  </a:lnTo>
                  <a:lnTo>
                    <a:pt x="100" y="296"/>
                  </a:lnTo>
                  <a:lnTo>
                    <a:pt x="118" y="300"/>
                  </a:lnTo>
                  <a:lnTo>
                    <a:pt x="140" y="302"/>
                  </a:lnTo>
                  <a:lnTo>
                    <a:pt x="140"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6" name="Freeform 560"/>
            <p:cNvSpPr>
              <a:spLocks/>
            </p:cNvSpPr>
            <p:nvPr/>
          </p:nvSpPr>
          <p:spPr bwMode="auto">
            <a:xfrm>
              <a:off x="6843713" y="2682875"/>
              <a:ext cx="190500" cy="206375"/>
            </a:xfrm>
            <a:custGeom>
              <a:avLst/>
              <a:gdLst>
                <a:gd name="T0" fmla="*/ 0 w 120"/>
                <a:gd name="T1" fmla="*/ 0 h 130"/>
                <a:gd name="T2" fmla="*/ 0 w 120"/>
                <a:gd name="T3" fmla="*/ 130 h 130"/>
                <a:gd name="T4" fmla="*/ 118 w 120"/>
                <a:gd name="T5" fmla="*/ 130 h 130"/>
                <a:gd name="T6" fmla="*/ 118 w 120"/>
                <a:gd name="T7" fmla="*/ 130 h 130"/>
                <a:gd name="T8" fmla="*/ 120 w 120"/>
                <a:gd name="T9" fmla="*/ 110 h 130"/>
                <a:gd name="T10" fmla="*/ 120 w 120"/>
                <a:gd name="T11" fmla="*/ 100 h 130"/>
                <a:gd name="T12" fmla="*/ 120 w 120"/>
                <a:gd name="T13" fmla="*/ 16 h 130"/>
                <a:gd name="T14" fmla="*/ 120 w 120"/>
                <a:gd name="T15" fmla="*/ 16 h 130"/>
                <a:gd name="T16" fmla="*/ 70 w 120"/>
                <a:gd name="T17" fmla="*/ 12 h 130"/>
                <a:gd name="T18" fmla="*/ 36 w 120"/>
                <a:gd name="T19" fmla="*/ 6 h 130"/>
                <a:gd name="T20" fmla="*/ 0 w 120"/>
                <a:gd name="T21" fmla="*/ 0 h 130"/>
                <a:gd name="T22" fmla="*/ 0 w 120"/>
                <a:gd name="T2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30">
                  <a:moveTo>
                    <a:pt x="0" y="0"/>
                  </a:moveTo>
                  <a:lnTo>
                    <a:pt x="0" y="130"/>
                  </a:lnTo>
                  <a:lnTo>
                    <a:pt x="118" y="130"/>
                  </a:lnTo>
                  <a:lnTo>
                    <a:pt x="118" y="130"/>
                  </a:lnTo>
                  <a:lnTo>
                    <a:pt x="120" y="110"/>
                  </a:lnTo>
                  <a:lnTo>
                    <a:pt x="120" y="100"/>
                  </a:lnTo>
                  <a:lnTo>
                    <a:pt x="120" y="16"/>
                  </a:lnTo>
                  <a:lnTo>
                    <a:pt x="120" y="16"/>
                  </a:lnTo>
                  <a:lnTo>
                    <a:pt x="70" y="12"/>
                  </a:lnTo>
                  <a:lnTo>
                    <a:pt x="36" y="6"/>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7" name="Freeform 561"/>
            <p:cNvSpPr>
              <a:spLocks/>
            </p:cNvSpPr>
            <p:nvPr/>
          </p:nvSpPr>
          <p:spPr bwMode="auto">
            <a:xfrm>
              <a:off x="6862763" y="2705100"/>
              <a:ext cx="155575" cy="168275"/>
            </a:xfrm>
            <a:custGeom>
              <a:avLst/>
              <a:gdLst>
                <a:gd name="T0" fmla="*/ 0 w 98"/>
                <a:gd name="T1" fmla="*/ 106 h 106"/>
                <a:gd name="T2" fmla="*/ 0 w 98"/>
                <a:gd name="T3" fmla="*/ 0 h 106"/>
                <a:gd name="T4" fmla="*/ 0 w 98"/>
                <a:gd name="T5" fmla="*/ 0 h 106"/>
                <a:gd name="T6" fmla="*/ 54 w 98"/>
                <a:gd name="T7" fmla="*/ 8 h 106"/>
                <a:gd name="T8" fmla="*/ 98 w 98"/>
                <a:gd name="T9" fmla="*/ 12 h 106"/>
                <a:gd name="T10" fmla="*/ 98 w 98"/>
                <a:gd name="T11" fmla="*/ 86 h 106"/>
                <a:gd name="T12" fmla="*/ 98 w 98"/>
                <a:gd name="T13" fmla="*/ 86 h 106"/>
                <a:gd name="T14" fmla="*/ 96 w 98"/>
                <a:gd name="T15" fmla="*/ 106 h 106"/>
                <a:gd name="T16" fmla="*/ 0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0" y="106"/>
                  </a:moveTo>
                  <a:lnTo>
                    <a:pt x="0" y="0"/>
                  </a:lnTo>
                  <a:lnTo>
                    <a:pt x="0" y="0"/>
                  </a:lnTo>
                  <a:lnTo>
                    <a:pt x="54" y="8"/>
                  </a:lnTo>
                  <a:lnTo>
                    <a:pt x="98" y="12"/>
                  </a:lnTo>
                  <a:lnTo>
                    <a:pt x="98" y="86"/>
                  </a:lnTo>
                  <a:lnTo>
                    <a:pt x="98" y="86"/>
                  </a:lnTo>
                  <a:lnTo>
                    <a:pt x="96" y="10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8" name="Freeform 562"/>
            <p:cNvSpPr>
              <a:spLocks/>
            </p:cNvSpPr>
            <p:nvPr/>
          </p:nvSpPr>
          <p:spPr bwMode="auto">
            <a:xfrm>
              <a:off x="6843713" y="2889250"/>
              <a:ext cx="187325" cy="209550"/>
            </a:xfrm>
            <a:custGeom>
              <a:avLst/>
              <a:gdLst>
                <a:gd name="T0" fmla="*/ 0 w 118"/>
                <a:gd name="T1" fmla="*/ 132 h 132"/>
                <a:gd name="T2" fmla="*/ 0 w 118"/>
                <a:gd name="T3" fmla="*/ 132 h 132"/>
                <a:gd name="T4" fmla="*/ 16 w 118"/>
                <a:gd name="T5" fmla="*/ 132 h 132"/>
                <a:gd name="T6" fmla="*/ 30 w 118"/>
                <a:gd name="T7" fmla="*/ 130 h 132"/>
                <a:gd name="T8" fmla="*/ 42 w 118"/>
                <a:gd name="T9" fmla="*/ 124 h 132"/>
                <a:gd name="T10" fmla="*/ 54 w 118"/>
                <a:gd name="T11" fmla="*/ 118 h 132"/>
                <a:gd name="T12" fmla="*/ 64 w 118"/>
                <a:gd name="T13" fmla="*/ 112 h 132"/>
                <a:gd name="T14" fmla="*/ 74 w 118"/>
                <a:gd name="T15" fmla="*/ 104 h 132"/>
                <a:gd name="T16" fmla="*/ 82 w 118"/>
                <a:gd name="T17" fmla="*/ 94 h 132"/>
                <a:gd name="T18" fmla="*/ 90 w 118"/>
                <a:gd name="T19" fmla="*/ 84 h 132"/>
                <a:gd name="T20" fmla="*/ 100 w 118"/>
                <a:gd name="T21" fmla="*/ 64 h 132"/>
                <a:gd name="T22" fmla="*/ 110 w 118"/>
                <a:gd name="T23" fmla="*/ 42 h 132"/>
                <a:gd name="T24" fmla="*/ 114 w 118"/>
                <a:gd name="T25" fmla="*/ 20 h 132"/>
                <a:gd name="T26" fmla="*/ 118 w 118"/>
                <a:gd name="T27" fmla="*/ 0 h 132"/>
                <a:gd name="T28" fmla="*/ 0 w 118"/>
                <a:gd name="T29" fmla="*/ 0 h 132"/>
                <a:gd name="T30" fmla="*/ 0 w 118"/>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132"/>
                  </a:moveTo>
                  <a:lnTo>
                    <a:pt x="0" y="132"/>
                  </a:lnTo>
                  <a:lnTo>
                    <a:pt x="16" y="132"/>
                  </a:lnTo>
                  <a:lnTo>
                    <a:pt x="30" y="130"/>
                  </a:lnTo>
                  <a:lnTo>
                    <a:pt x="42" y="124"/>
                  </a:lnTo>
                  <a:lnTo>
                    <a:pt x="54" y="118"/>
                  </a:lnTo>
                  <a:lnTo>
                    <a:pt x="64" y="112"/>
                  </a:lnTo>
                  <a:lnTo>
                    <a:pt x="74" y="104"/>
                  </a:lnTo>
                  <a:lnTo>
                    <a:pt x="82" y="94"/>
                  </a:lnTo>
                  <a:lnTo>
                    <a:pt x="90" y="84"/>
                  </a:lnTo>
                  <a:lnTo>
                    <a:pt x="100" y="64"/>
                  </a:lnTo>
                  <a:lnTo>
                    <a:pt x="110" y="42"/>
                  </a:lnTo>
                  <a:lnTo>
                    <a:pt x="114" y="20"/>
                  </a:lnTo>
                  <a:lnTo>
                    <a:pt x="118" y="0"/>
                  </a:lnTo>
                  <a:lnTo>
                    <a:pt x="0" y="0"/>
                  </a:lnTo>
                  <a:lnTo>
                    <a:pt x="0" y="132"/>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9" name="Freeform 563"/>
            <p:cNvSpPr>
              <a:spLocks/>
            </p:cNvSpPr>
            <p:nvPr/>
          </p:nvSpPr>
          <p:spPr bwMode="auto">
            <a:xfrm>
              <a:off x="6862763" y="2908300"/>
              <a:ext cx="146050" cy="174625"/>
            </a:xfrm>
            <a:custGeom>
              <a:avLst/>
              <a:gdLst>
                <a:gd name="T0" fmla="*/ 0 w 92"/>
                <a:gd name="T1" fmla="*/ 0 h 110"/>
                <a:gd name="T2" fmla="*/ 92 w 92"/>
                <a:gd name="T3" fmla="*/ 0 h 110"/>
                <a:gd name="T4" fmla="*/ 92 w 92"/>
                <a:gd name="T5" fmla="*/ 0 h 110"/>
                <a:gd name="T6" fmla="*/ 88 w 92"/>
                <a:gd name="T7" fmla="*/ 18 h 110"/>
                <a:gd name="T8" fmla="*/ 84 w 92"/>
                <a:gd name="T9" fmla="*/ 34 h 110"/>
                <a:gd name="T10" fmla="*/ 76 w 92"/>
                <a:gd name="T11" fmla="*/ 52 h 110"/>
                <a:gd name="T12" fmla="*/ 66 w 92"/>
                <a:gd name="T13" fmla="*/ 68 h 110"/>
                <a:gd name="T14" fmla="*/ 54 w 92"/>
                <a:gd name="T15" fmla="*/ 84 h 110"/>
                <a:gd name="T16" fmla="*/ 40 w 92"/>
                <a:gd name="T17" fmla="*/ 96 h 110"/>
                <a:gd name="T18" fmla="*/ 30 w 92"/>
                <a:gd name="T19" fmla="*/ 100 h 110"/>
                <a:gd name="T20" fmla="*/ 22 w 92"/>
                <a:gd name="T21" fmla="*/ 104 h 110"/>
                <a:gd name="T22" fmla="*/ 10 w 92"/>
                <a:gd name="T23" fmla="*/ 108 h 110"/>
                <a:gd name="T24" fmla="*/ 0 w 92"/>
                <a:gd name="T25" fmla="*/ 110 h 110"/>
                <a:gd name="T26" fmla="*/ 0 w 92"/>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0" y="0"/>
                  </a:moveTo>
                  <a:lnTo>
                    <a:pt x="92" y="0"/>
                  </a:lnTo>
                  <a:lnTo>
                    <a:pt x="92" y="0"/>
                  </a:lnTo>
                  <a:lnTo>
                    <a:pt x="88" y="18"/>
                  </a:lnTo>
                  <a:lnTo>
                    <a:pt x="84" y="34"/>
                  </a:lnTo>
                  <a:lnTo>
                    <a:pt x="76" y="52"/>
                  </a:lnTo>
                  <a:lnTo>
                    <a:pt x="66" y="68"/>
                  </a:lnTo>
                  <a:lnTo>
                    <a:pt x="54" y="84"/>
                  </a:lnTo>
                  <a:lnTo>
                    <a:pt x="40" y="96"/>
                  </a:lnTo>
                  <a:lnTo>
                    <a:pt x="30" y="100"/>
                  </a:lnTo>
                  <a:lnTo>
                    <a:pt x="22" y="104"/>
                  </a:lnTo>
                  <a:lnTo>
                    <a:pt x="10" y="108"/>
                  </a:lnTo>
                  <a:lnTo>
                    <a:pt x="0" y="1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0" name="Freeform 564"/>
            <p:cNvSpPr>
              <a:spLocks/>
            </p:cNvSpPr>
            <p:nvPr/>
          </p:nvSpPr>
          <p:spPr bwMode="auto">
            <a:xfrm>
              <a:off x="6653213" y="2682875"/>
              <a:ext cx="190500" cy="206375"/>
            </a:xfrm>
            <a:custGeom>
              <a:avLst/>
              <a:gdLst>
                <a:gd name="T0" fmla="*/ 0 w 120"/>
                <a:gd name="T1" fmla="*/ 100 h 130"/>
                <a:gd name="T2" fmla="*/ 0 w 120"/>
                <a:gd name="T3" fmla="*/ 100 h 130"/>
                <a:gd name="T4" fmla="*/ 0 w 120"/>
                <a:gd name="T5" fmla="*/ 110 h 130"/>
                <a:gd name="T6" fmla="*/ 2 w 120"/>
                <a:gd name="T7" fmla="*/ 130 h 130"/>
                <a:gd name="T8" fmla="*/ 120 w 120"/>
                <a:gd name="T9" fmla="*/ 130 h 130"/>
                <a:gd name="T10" fmla="*/ 120 w 120"/>
                <a:gd name="T11" fmla="*/ 0 h 130"/>
                <a:gd name="T12" fmla="*/ 120 w 120"/>
                <a:gd name="T13" fmla="*/ 0 h 130"/>
                <a:gd name="T14" fmla="*/ 84 w 120"/>
                <a:gd name="T15" fmla="*/ 6 h 130"/>
                <a:gd name="T16" fmla="*/ 50 w 120"/>
                <a:gd name="T17" fmla="*/ 12 h 130"/>
                <a:gd name="T18" fmla="*/ 0 w 120"/>
                <a:gd name="T19" fmla="*/ 16 h 130"/>
                <a:gd name="T20" fmla="*/ 0 w 120"/>
                <a:gd name="T2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130">
                  <a:moveTo>
                    <a:pt x="0" y="100"/>
                  </a:moveTo>
                  <a:lnTo>
                    <a:pt x="0" y="100"/>
                  </a:lnTo>
                  <a:lnTo>
                    <a:pt x="0" y="110"/>
                  </a:lnTo>
                  <a:lnTo>
                    <a:pt x="2" y="130"/>
                  </a:lnTo>
                  <a:lnTo>
                    <a:pt x="120" y="130"/>
                  </a:lnTo>
                  <a:lnTo>
                    <a:pt x="120" y="0"/>
                  </a:lnTo>
                  <a:lnTo>
                    <a:pt x="120" y="0"/>
                  </a:lnTo>
                  <a:lnTo>
                    <a:pt x="84" y="6"/>
                  </a:lnTo>
                  <a:lnTo>
                    <a:pt x="50" y="12"/>
                  </a:lnTo>
                  <a:lnTo>
                    <a:pt x="0" y="16"/>
                  </a:lnTo>
                  <a:lnTo>
                    <a:pt x="0" y="10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1" name="Freeform 565"/>
            <p:cNvSpPr>
              <a:spLocks/>
            </p:cNvSpPr>
            <p:nvPr/>
          </p:nvSpPr>
          <p:spPr bwMode="auto">
            <a:xfrm>
              <a:off x="6669088" y="2705100"/>
              <a:ext cx="155575" cy="168275"/>
            </a:xfrm>
            <a:custGeom>
              <a:avLst/>
              <a:gdLst>
                <a:gd name="T0" fmla="*/ 2 w 98"/>
                <a:gd name="T1" fmla="*/ 106 h 106"/>
                <a:gd name="T2" fmla="*/ 2 w 98"/>
                <a:gd name="T3" fmla="*/ 106 h 106"/>
                <a:gd name="T4" fmla="*/ 0 w 98"/>
                <a:gd name="T5" fmla="*/ 86 h 106"/>
                <a:gd name="T6" fmla="*/ 0 w 98"/>
                <a:gd name="T7" fmla="*/ 12 h 106"/>
                <a:gd name="T8" fmla="*/ 0 w 98"/>
                <a:gd name="T9" fmla="*/ 12 h 106"/>
                <a:gd name="T10" fmla="*/ 44 w 98"/>
                <a:gd name="T11" fmla="*/ 8 h 106"/>
                <a:gd name="T12" fmla="*/ 98 w 98"/>
                <a:gd name="T13" fmla="*/ 0 h 106"/>
                <a:gd name="T14" fmla="*/ 98 w 98"/>
                <a:gd name="T15" fmla="*/ 106 h 106"/>
                <a:gd name="T16" fmla="*/ 2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2" y="106"/>
                  </a:moveTo>
                  <a:lnTo>
                    <a:pt x="2" y="106"/>
                  </a:lnTo>
                  <a:lnTo>
                    <a:pt x="0" y="86"/>
                  </a:lnTo>
                  <a:lnTo>
                    <a:pt x="0" y="12"/>
                  </a:lnTo>
                  <a:lnTo>
                    <a:pt x="0" y="12"/>
                  </a:lnTo>
                  <a:lnTo>
                    <a:pt x="44" y="8"/>
                  </a:lnTo>
                  <a:lnTo>
                    <a:pt x="98" y="0"/>
                  </a:lnTo>
                  <a:lnTo>
                    <a:pt x="98" y="106"/>
                  </a:lnTo>
                  <a:lnTo>
                    <a:pt x="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2" name="Freeform 566"/>
            <p:cNvSpPr>
              <a:spLocks/>
            </p:cNvSpPr>
            <p:nvPr/>
          </p:nvSpPr>
          <p:spPr bwMode="auto">
            <a:xfrm>
              <a:off x="6656388" y="2889250"/>
              <a:ext cx="187325" cy="209550"/>
            </a:xfrm>
            <a:custGeom>
              <a:avLst/>
              <a:gdLst>
                <a:gd name="T0" fmla="*/ 0 w 118"/>
                <a:gd name="T1" fmla="*/ 0 h 132"/>
                <a:gd name="T2" fmla="*/ 0 w 118"/>
                <a:gd name="T3" fmla="*/ 0 h 132"/>
                <a:gd name="T4" fmla="*/ 4 w 118"/>
                <a:gd name="T5" fmla="*/ 20 h 132"/>
                <a:gd name="T6" fmla="*/ 10 w 118"/>
                <a:gd name="T7" fmla="*/ 42 h 132"/>
                <a:gd name="T8" fmla="*/ 18 w 118"/>
                <a:gd name="T9" fmla="*/ 64 h 132"/>
                <a:gd name="T10" fmla="*/ 30 w 118"/>
                <a:gd name="T11" fmla="*/ 84 h 132"/>
                <a:gd name="T12" fmla="*/ 36 w 118"/>
                <a:gd name="T13" fmla="*/ 94 h 132"/>
                <a:gd name="T14" fmla="*/ 44 w 118"/>
                <a:gd name="T15" fmla="*/ 104 h 132"/>
                <a:gd name="T16" fmla="*/ 54 w 118"/>
                <a:gd name="T17" fmla="*/ 112 h 132"/>
                <a:gd name="T18" fmla="*/ 64 w 118"/>
                <a:gd name="T19" fmla="*/ 118 h 132"/>
                <a:gd name="T20" fmla="*/ 76 w 118"/>
                <a:gd name="T21" fmla="*/ 124 h 132"/>
                <a:gd name="T22" fmla="*/ 88 w 118"/>
                <a:gd name="T23" fmla="*/ 130 h 132"/>
                <a:gd name="T24" fmla="*/ 102 w 118"/>
                <a:gd name="T25" fmla="*/ 132 h 132"/>
                <a:gd name="T26" fmla="*/ 118 w 118"/>
                <a:gd name="T27" fmla="*/ 132 h 132"/>
                <a:gd name="T28" fmla="*/ 118 w 118"/>
                <a:gd name="T29" fmla="*/ 0 h 132"/>
                <a:gd name="T30" fmla="*/ 0 w 118"/>
                <a:gd name="T3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0"/>
                  </a:moveTo>
                  <a:lnTo>
                    <a:pt x="0" y="0"/>
                  </a:lnTo>
                  <a:lnTo>
                    <a:pt x="4" y="20"/>
                  </a:lnTo>
                  <a:lnTo>
                    <a:pt x="10" y="42"/>
                  </a:lnTo>
                  <a:lnTo>
                    <a:pt x="18" y="64"/>
                  </a:lnTo>
                  <a:lnTo>
                    <a:pt x="30" y="84"/>
                  </a:lnTo>
                  <a:lnTo>
                    <a:pt x="36" y="94"/>
                  </a:lnTo>
                  <a:lnTo>
                    <a:pt x="44" y="104"/>
                  </a:lnTo>
                  <a:lnTo>
                    <a:pt x="54" y="112"/>
                  </a:lnTo>
                  <a:lnTo>
                    <a:pt x="64" y="118"/>
                  </a:lnTo>
                  <a:lnTo>
                    <a:pt x="76" y="124"/>
                  </a:lnTo>
                  <a:lnTo>
                    <a:pt x="88" y="130"/>
                  </a:lnTo>
                  <a:lnTo>
                    <a:pt x="102" y="132"/>
                  </a:lnTo>
                  <a:lnTo>
                    <a:pt x="118" y="132"/>
                  </a:lnTo>
                  <a:lnTo>
                    <a:pt x="118"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3" name="Freeform 567"/>
            <p:cNvSpPr>
              <a:spLocks/>
            </p:cNvSpPr>
            <p:nvPr/>
          </p:nvSpPr>
          <p:spPr bwMode="auto">
            <a:xfrm>
              <a:off x="6678613" y="2908300"/>
              <a:ext cx="146050" cy="174625"/>
            </a:xfrm>
            <a:custGeom>
              <a:avLst/>
              <a:gdLst>
                <a:gd name="T0" fmla="*/ 92 w 92"/>
                <a:gd name="T1" fmla="*/ 110 h 110"/>
                <a:gd name="T2" fmla="*/ 92 w 92"/>
                <a:gd name="T3" fmla="*/ 110 h 110"/>
                <a:gd name="T4" fmla="*/ 82 w 92"/>
                <a:gd name="T5" fmla="*/ 108 h 110"/>
                <a:gd name="T6" fmla="*/ 72 w 92"/>
                <a:gd name="T7" fmla="*/ 104 h 110"/>
                <a:gd name="T8" fmla="*/ 62 w 92"/>
                <a:gd name="T9" fmla="*/ 100 h 110"/>
                <a:gd name="T10" fmla="*/ 54 w 92"/>
                <a:gd name="T11" fmla="*/ 96 h 110"/>
                <a:gd name="T12" fmla="*/ 38 w 92"/>
                <a:gd name="T13" fmla="*/ 84 h 110"/>
                <a:gd name="T14" fmla="*/ 26 w 92"/>
                <a:gd name="T15" fmla="*/ 68 h 110"/>
                <a:gd name="T16" fmla="*/ 16 w 92"/>
                <a:gd name="T17" fmla="*/ 52 h 110"/>
                <a:gd name="T18" fmla="*/ 8 w 92"/>
                <a:gd name="T19" fmla="*/ 34 h 110"/>
                <a:gd name="T20" fmla="*/ 4 w 92"/>
                <a:gd name="T21" fmla="*/ 18 h 110"/>
                <a:gd name="T22" fmla="*/ 0 w 92"/>
                <a:gd name="T23" fmla="*/ 0 h 110"/>
                <a:gd name="T24" fmla="*/ 92 w 92"/>
                <a:gd name="T25" fmla="*/ 0 h 110"/>
                <a:gd name="T26" fmla="*/ 92 w 9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92" y="110"/>
                  </a:moveTo>
                  <a:lnTo>
                    <a:pt x="92" y="110"/>
                  </a:lnTo>
                  <a:lnTo>
                    <a:pt x="82" y="108"/>
                  </a:lnTo>
                  <a:lnTo>
                    <a:pt x="72" y="104"/>
                  </a:lnTo>
                  <a:lnTo>
                    <a:pt x="62" y="100"/>
                  </a:lnTo>
                  <a:lnTo>
                    <a:pt x="54" y="96"/>
                  </a:lnTo>
                  <a:lnTo>
                    <a:pt x="38" y="84"/>
                  </a:lnTo>
                  <a:lnTo>
                    <a:pt x="26" y="68"/>
                  </a:lnTo>
                  <a:lnTo>
                    <a:pt x="16" y="52"/>
                  </a:lnTo>
                  <a:lnTo>
                    <a:pt x="8" y="34"/>
                  </a:lnTo>
                  <a:lnTo>
                    <a:pt x="4" y="18"/>
                  </a:lnTo>
                  <a:lnTo>
                    <a:pt x="0" y="0"/>
                  </a:lnTo>
                  <a:lnTo>
                    <a:pt x="92" y="0"/>
                  </a:lnTo>
                  <a:lnTo>
                    <a:pt x="9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84" name="グループ化 1783"/>
          <p:cNvGrpSpPr/>
          <p:nvPr/>
        </p:nvGrpSpPr>
        <p:grpSpPr>
          <a:xfrm>
            <a:off x="3660267" y="1783579"/>
            <a:ext cx="326195" cy="326195"/>
            <a:chOff x="5405438" y="854075"/>
            <a:chExt cx="479425" cy="479425"/>
          </a:xfrm>
        </p:grpSpPr>
        <p:sp>
          <p:nvSpPr>
            <p:cNvPr id="1785" name="Freeform 568"/>
            <p:cNvSpPr>
              <a:spLocks/>
            </p:cNvSpPr>
            <p:nvPr/>
          </p:nvSpPr>
          <p:spPr bwMode="auto">
            <a:xfrm>
              <a:off x="5405438" y="854075"/>
              <a:ext cx="479425" cy="479425"/>
            </a:xfrm>
            <a:custGeom>
              <a:avLst/>
              <a:gdLst>
                <a:gd name="T0" fmla="*/ 152 w 302"/>
                <a:gd name="T1" fmla="*/ 302 h 302"/>
                <a:gd name="T2" fmla="*/ 152 w 302"/>
                <a:gd name="T3" fmla="*/ 302 h 302"/>
                <a:gd name="T4" fmla="*/ 158 w 302"/>
                <a:gd name="T5" fmla="*/ 294 h 302"/>
                <a:gd name="T6" fmla="*/ 168 w 302"/>
                <a:gd name="T7" fmla="*/ 284 h 302"/>
                <a:gd name="T8" fmla="*/ 184 w 302"/>
                <a:gd name="T9" fmla="*/ 274 h 302"/>
                <a:gd name="T10" fmla="*/ 204 w 302"/>
                <a:gd name="T11" fmla="*/ 264 h 302"/>
                <a:gd name="T12" fmla="*/ 230 w 302"/>
                <a:gd name="T13" fmla="*/ 256 h 302"/>
                <a:gd name="T14" fmla="*/ 262 w 302"/>
                <a:gd name="T15" fmla="*/ 250 h 302"/>
                <a:gd name="T16" fmla="*/ 282 w 302"/>
                <a:gd name="T17" fmla="*/ 248 h 302"/>
                <a:gd name="T18" fmla="*/ 302 w 302"/>
                <a:gd name="T19" fmla="*/ 248 h 302"/>
                <a:gd name="T20" fmla="*/ 302 w 302"/>
                <a:gd name="T21" fmla="*/ 0 h 302"/>
                <a:gd name="T22" fmla="*/ 302 w 302"/>
                <a:gd name="T23" fmla="*/ 0 h 302"/>
                <a:gd name="T24" fmla="*/ 282 w 302"/>
                <a:gd name="T25" fmla="*/ 0 h 302"/>
                <a:gd name="T26" fmla="*/ 262 w 302"/>
                <a:gd name="T27" fmla="*/ 2 h 302"/>
                <a:gd name="T28" fmla="*/ 230 w 302"/>
                <a:gd name="T29" fmla="*/ 8 h 302"/>
                <a:gd name="T30" fmla="*/ 204 w 302"/>
                <a:gd name="T31" fmla="*/ 18 h 302"/>
                <a:gd name="T32" fmla="*/ 184 w 302"/>
                <a:gd name="T33" fmla="*/ 28 h 302"/>
                <a:gd name="T34" fmla="*/ 168 w 302"/>
                <a:gd name="T35" fmla="*/ 38 h 302"/>
                <a:gd name="T36" fmla="*/ 158 w 302"/>
                <a:gd name="T37" fmla="*/ 46 h 302"/>
                <a:gd name="T38" fmla="*/ 152 w 302"/>
                <a:gd name="T39" fmla="*/ 54 h 302"/>
                <a:gd name="T40" fmla="*/ 152 w 302"/>
                <a:gd name="T41" fmla="*/ 54 h 302"/>
                <a:gd name="T42" fmla="*/ 144 w 302"/>
                <a:gd name="T43" fmla="*/ 46 h 302"/>
                <a:gd name="T44" fmla="*/ 134 w 302"/>
                <a:gd name="T45" fmla="*/ 38 h 302"/>
                <a:gd name="T46" fmla="*/ 120 w 302"/>
                <a:gd name="T47" fmla="*/ 28 h 302"/>
                <a:gd name="T48" fmla="*/ 100 w 302"/>
                <a:gd name="T49" fmla="*/ 18 h 302"/>
                <a:gd name="T50" fmla="*/ 74 w 302"/>
                <a:gd name="T51" fmla="*/ 8 h 302"/>
                <a:gd name="T52" fmla="*/ 40 w 302"/>
                <a:gd name="T53" fmla="*/ 2 h 302"/>
                <a:gd name="T54" fmla="*/ 22 w 302"/>
                <a:gd name="T55" fmla="*/ 0 h 302"/>
                <a:gd name="T56" fmla="*/ 0 w 302"/>
                <a:gd name="T57" fmla="*/ 0 h 302"/>
                <a:gd name="T58" fmla="*/ 0 w 302"/>
                <a:gd name="T59" fmla="*/ 248 h 302"/>
                <a:gd name="T60" fmla="*/ 0 w 302"/>
                <a:gd name="T61" fmla="*/ 248 h 302"/>
                <a:gd name="T62" fmla="*/ 22 w 302"/>
                <a:gd name="T63" fmla="*/ 248 h 302"/>
                <a:gd name="T64" fmla="*/ 40 w 302"/>
                <a:gd name="T65" fmla="*/ 250 h 302"/>
                <a:gd name="T66" fmla="*/ 74 w 302"/>
                <a:gd name="T67" fmla="*/ 256 h 302"/>
                <a:gd name="T68" fmla="*/ 100 w 302"/>
                <a:gd name="T69" fmla="*/ 264 h 302"/>
                <a:gd name="T70" fmla="*/ 120 w 302"/>
                <a:gd name="T71" fmla="*/ 274 h 302"/>
                <a:gd name="T72" fmla="*/ 134 w 302"/>
                <a:gd name="T73" fmla="*/ 284 h 302"/>
                <a:gd name="T74" fmla="*/ 144 w 302"/>
                <a:gd name="T75" fmla="*/ 294 h 302"/>
                <a:gd name="T76" fmla="*/ 152 w 302"/>
                <a:gd name="T77" fmla="*/ 302 h 302"/>
                <a:gd name="T78" fmla="*/ 152 w 302"/>
                <a:gd name="T7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302">
                  <a:moveTo>
                    <a:pt x="152" y="302"/>
                  </a:moveTo>
                  <a:lnTo>
                    <a:pt x="152" y="302"/>
                  </a:lnTo>
                  <a:lnTo>
                    <a:pt x="158" y="294"/>
                  </a:lnTo>
                  <a:lnTo>
                    <a:pt x="168" y="284"/>
                  </a:lnTo>
                  <a:lnTo>
                    <a:pt x="184" y="274"/>
                  </a:lnTo>
                  <a:lnTo>
                    <a:pt x="204" y="264"/>
                  </a:lnTo>
                  <a:lnTo>
                    <a:pt x="230" y="256"/>
                  </a:lnTo>
                  <a:lnTo>
                    <a:pt x="262" y="250"/>
                  </a:lnTo>
                  <a:lnTo>
                    <a:pt x="282" y="248"/>
                  </a:lnTo>
                  <a:lnTo>
                    <a:pt x="302" y="248"/>
                  </a:lnTo>
                  <a:lnTo>
                    <a:pt x="302" y="0"/>
                  </a:lnTo>
                  <a:lnTo>
                    <a:pt x="302" y="0"/>
                  </a:lnTo>
                  <a:lnTo>
                    <a:pt x="282" y="0"/>
                  </a:lnTo>
                  <a:lnTo>
                    <a:pt x="262" y="2"/>
                  </a:lnTo>
                  <a:lnTo>
                    <a:pt x="230" y="8"/>
                  </a:lnTo>
                  <a:lnTo>
                    <a:pt x="204" y="18"/>
                  </a:lnTo>
                  <a:lnTo>
                    <a:pt x="184" y="28"/>
                  </a:lnTo>
                  <a:lnTo>
                    <a:pt x="168" y="38"/>
                  </a:lnTo>
                  <a:lnTo>
                    <a:pt x="158" y="46"/>
                  </a:lnTo>
                  <a:lnTo>
                    <a:pt x="152" y="54"/>
                  </a:lnTo>
                  <a:lnTo>
                    <a:pt x="152" y="54"/>
                  </a:lnTo>
                  <a:lnTo>
                    <a:pt x="144" y="46"/>
                  </a:lnTo>
                  <a:lnTo>
                    <a:pt x="134" y="38"/>
                  </a:lnTo>
                  <a:lnTo>
                    <a:pt x="120" y="28"/>
                  </a:lnTo>
                  <a:lnTo>
                    <a:pt x="100" y="18"/>
                  </a:lnTo>
                  <a:lnTo>
                    <a:pt x="74" y="8"/>
                  </a:lnTo>
                  <a:lnTo>
                    <a:pt x="40" y="2"/>
                  </a:lnTo>
                  <a:lnTo>
                    <a:pt x="22" y="0"/>
                  </a:lnTo>
                  <a:lnTo>
                    <a:pt x="0" y="0"/>
                  </a:lnTo>
                  <a:lnTo>
                    <a:pt x="0" y="248"/>
                  </a:lnTo>
                  <a:lnTo>
                    <a:pt x="0" y="248"/>
                  </a:lnTo>
                  <a:lnTo>
                    <a:pt x="22" y="248"/>
                  </a:lnTo>
                  <a:lnTo>
                    <a:pt x="40" y="250"/>
                  </a:lnTo>
                  <a:lnTo>
                    <a:pt x="74" y="256"/>
                  </a:lnTo>
                  <a:lnTo>
                    <a:pt x="100" y="264"/>
                  </a:lnTo>
                  <a:lnTo>
                    <a:pt x="120" y="274"/>
                  </a:lnTo>
                  <a:lnTo>
                    <a:pt x="134" y="284"/>
                  </a:lnTo>
                  <a:lnTo>
                    <a:pt x="144" y="294"/>
                  </a:lnTo>
                  <a:lnTo>
                    <a:pt x="152" y="302"/>
                  </a:lnTo>
                  <a:lnTo>
                    <a:pt x="152"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6" name="Freeform 569"/>
            <p:cNvSpPr>
              <a:spLocks/>
            </p:cNvSpPr>
            <p:nvPr/>
          </p:nvSpPr>
          <p:spPr bwMode="auto">
            <a:xfrm>
              <a:off x="5437188" y="885825"/>
              <a:ext cx="419100" cy="403225"/>
            </a:xfrm>
            <a:custGeom>
              <a:avLst/>
              <a:gdLst>
                <a:gd name="T0" fmla="*/ 132 w 264"/>
                <a:gd name="T1" fmla="*/ 254 h 254"/>
                <a:gd name="T2" fmla="*/ 132 w 264"/>
                <a:gd name="T3" fmla="*/ 254 h 254"/>
                <a:gd name="T4" fmla="*/ 112 w 264"/>
                <a:gd name="T5" fmla="*/ 240 h 254"/>
                <a:gd name="T6" fmla="*/ 100 w 264"/>
                <a:gd name="T7" fmla="*/ 234 h 254"/>
                <a:gd name="T8" fmla="*/ 86 w 264"/>
                <a:gd name="T9" fmla="*/ 226 h 254"/>
                <a:gd name="T10" fmla="*/ 68 w 264"/>
                <a:gd name="T11" fmla="*/ 220 h 254"/>
                <a:gd name="T12" fmla="*/ 48 w 264"/>
                <a:gd name="T13" fmla="*/ 216 h 254"/>
                <a:gd name="T14" fmla="*/ 26 w 264"/>
                <a:gd name="T15" fmla="*/ 212 h 254"/>
                <a:gd name="T16" fmla="*/ 0 w 264"/>
                <a:gd name="T17" fmla="*/ 210 h 254"/>
                <a:gd name="T18" fmla="*/ 0 w 264"/>
                <a:gd name="T19" fmla="*/ 0 h 254"/>
                <a:gd name="T20" fmla="*/ 0 w 264"/>
                <a:gd name="T21" fmla="*/ 0 h 254"/>
                <a:gd name="T22" fmla="*/ 30 w 264"/>
                <a:gd name="T23" fmla="*/ 2 h 254"/>
                <a:gd name="T24" fmla="*/ 54 w 264"/>
                <a:gd name="T25" fmla="*/ 8 h 254"/>
                <a:gd name="T26" fmla="*/ 74 w 264"/>
                <a:gd name="T27" fmla="*/ 16 h 254"/>
                <a:gd name="T28" fmla="*/ 90 w 264"/>
                <a:gd name="T29" fmla="*/ 24 h 254"/>
                <a:gd name="T30" fmla="*/ 102 w 264"/>
                <a:gd name="T31" fmla="*/ 30 h 254"/>
                <a:gd name="T32" fmla="*/ 110 w 264"/>
                <a:gd name="T33" fmla="*/ 38 h 254"/>
                <a:gd name="T34" fmla="*/ 116 w 264"/>
                <a:gd name="T35" fmla="*/ 44 h 254"/>
                <a:gd name="T36" fmla="*/ 132 w 264"/>
                <a:gd name="T37" fmla="*/ 68 h 254"/>
                <a:gd name="T38" fmla="*/ 148 w 264"/>
                <a:gd name="T39" fmla="*/ 44 h 254"/>
                <a:gd name="T40" fmla="*/ 148 w 264"/>
                <a:gd name="T41" fmla="*/ 44 h 254"/>
                <a:gd name="T42" fmla="*/ 154 w 264"/>
                <a:gd name="T43" fmla="*/ 38 h 254"/>
                <a:gd name="T44" fmla="*/ 162 w 264"/>
                <a:gd name="T45" fmla="*/ 30 h 254"/>
                <a:gd name="T46" fmla="*/ 174 w 264"/>
                <a:gd name="T47" fmla="*/ 24 h 254"/>
                <a:gd name="T48" fmla="*/ 188 w 264"/>
                <a:gd name="T49" fmla="*/ 16 h 254"/>
                <a:gd name="T50" fmla="*/ 208 w 264"/>
                <a:gd name="T51" fmla="*/ 8 h 254"/>
                <a:gd name="T52" fmla="*/ 234 w 264"/>
                <a:gd name="T53" fmla="*/ 2 h 254"/>
                <a:gd name="T54" fmla="*/ 264 w 264"/>
                <a:gd name="T55" fmla="*/ 0 h 254"/>
                <a:gd name="T56" fmla="*/ 264 w 264"/>
                <a:gd name="T57" fmla="*/ 210 h 254"/>
                <a:gd name="T58" fmla="*/ 264 w 264"/>
                <a:gd name="T59" fmla="*/ 210 h 254"/>
                <a:gd name="T60" fmla="*/ 238 w 264"/>
                <a:gd name="T61" fmla="*/ 212 h 254"/>
                <a:gd name="T62" fmla="*/ 216 w 264"/>
                <a:gd name="T63" fmla="*/ 216 h 254"/>
                <a:gd name="T64" fmla="*/ 196 w 264"/>
                <a:gd name="T65" fmla="*/ 220 h 254"/>
                <a:gd name="T66" fmla="*/ 178 w 264"/>
                <a:gd name="T67" fmla="*/ 226 h 254"/>
                <a:gd name="T68" fmla="*/ 164 w 264"/>
                <a:gd name="T69" fmla="*/ 234 h 254"/>
                <a:gd name="T70" fmla="*/ 150 w 264"/>
                <a:gd name="T71" fmla="*/ 240 h 254"/>
                <a:gd name="T72" fmla="*/ 132 w 264"/>
                <a:gd name="T73" fmla="*/ 254 h 254"/>
                <a:gd name="T74" fmla="*/ 132 w 264"/>
                <a:gd name="T75"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4" h="254">
                  <a:moveTo>
                    <a:pt x="132" y="254"/>
                  </a:moveTo>
                  <a:lnTo>
                    <a:pt x="132" y="254"/>
                  </a:lnTo>
                  <a:lnTo>
                    <a:pt x="112" y="240"/>
                  </a:lnTo>
                  <a:lnTo>
                    <a:pt x="100" y="234"/>
                  </a:lnTo>
                  <a:lnTo>
                    <a:pt x="86" y="226"/>
                  </a:lnTo>
                  <a:lnTo>
                    <a:pt x="68" y="220"/>
                  </a:lnTo>
                  <a:lnTo>
                    <a:pt x="48" y="216"/>
                  </a:lnTo>
                  <a:lnTo>
                    <a:pt x="26" y="212"/>
                  </a:lnTo>
                  <a:lnTo>
                    <a:pt x="0" y="210"/>
                  </a:lnTo>
                  <a:lnTo>
                    <a:pt x="0" y="0"/>
                  </a:lnTo>
                  <a:lnTo>
                    <a:pt x="0" y="0"/>
                  </a:lnTo>
                  <a:lnTo>
                    <a:pt x="30" y="2"/>
                  </a:lnTo>
                  <a:lnTo>
                    <a:pt x="54" y="8"/>
                  </a:lnTo>
                  <a:lnTo>
                    <a:pt x="74" y="16"/>
                  </a:lnTo>
                  <a:lnTo>
                    <a:pt x="90" y="24"/>
                  </a:lnTo>
                  <a:lnTo>
                    <a:pt x="102" y="30"/>
                  </a:lnTo>
                  <a:lnTo>
                    <a:pt x="110" y="38"/>
                  </a:lnTo>
                  <a:lnTo>
                    <a:pt x="116" y="44"/>
                  </a:lnTo>
                  <a:lnTo>
                    <a:pt x="132" y="68"/>
                  </a:lnTo>
                  <a:lnTo>
                    <a:pt x="148" y="44"/>
                  </a:lnTo>
                  <a:lnTo>
                    <a:pt x="148" y="44"/>
                  </a:lnTo>
                  <a:lnTo>
                    <a:pt x="154" y="38"/>
                  </a:lnTo>
                  <a:lnTo>
                    <a:pt x="162" y="30"/>
                  </a:lnTo>
                  <a:lnTo>
                    <a:pt x="174" y="24"/>
                  </a:lnTo>
                  <a:lnTo>
                    <a:pt x="188" y="16"/>
                  </a:lnTo>
                  <a:lnTo>
                    <a:pt x="208" y="8"/>
                  </a:lnTo>
                  <a:lnTo>
                    <a:pt x="234" y="2"/>
                  </a:lnTo>
                  <a:lnTo>
                    <a:pt x="264" y="0"/>
                  </a:lnTo>
                  <a:lnTo>
                    <a:pt x="264" y="210"/>
                  </a:lnTo>
                  <a:lnTo>
                    <a:pt x="264" y="210"/>
                  </a:lnTo>
                  <a:lnTo>
                    <a:pt x="238" y="212"/>
                  </a:lnTo>
                  <a:lnTo>
                    <a:pt x="216" y="216"/>
                  </a:lnTo>
                  <a:lnTo>
                    <a:pt x="196" y="220"/>
                  </a:lnTo>
                  <a:lnTo>
                    <a:pt x="178" y="226"/>
                  </a:lnTo>
                  <a:lnTo>
                    <a:pt x="164" y="234"/>
                  </a:lnTo>
                  <a:lnTo>
                    <a:pt x="150" y="240"/>
                  </a:lnTo>
                  <a:lnTo>
                    <a:pt x="132" y="254"/>
                  </a:lnTo>
                  <a:lnTo>
                    <a:pt x="132" y="25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7" name="Freeform 570"/>
            <p:cNvSpPr>
              <a:spLocks/>
            </p:cNvSpPr>
            <p:nvPr/>
          </p:nvSpPr>
          <p:spPr bwMode="auto">
            <a:xfrm>
              <a:off x="5500688" y="1190625"/>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4 h 42"/>
                <a:gd name="T12" fmla="*/ 28 w 84"/>
                <a:gd name="T13" fmla="*/ 14 h 42"/>
                <a:gd name="T14" fmla="*/ 2 w 84"/>
                <a:gd name="T15" fmla="*/ 6 h 42"/>
                <a:gd name="T16" fmla="*/ 2 w 84"/>
                <a:gd name="T17" fmla="*/ 6 h 42"/>
                <a:gd name="T18" fmla="*/ 0 w 84"/>
                <a:gd name="T19" fmla="*/ 6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8 h 42"/>
                <a:gd name="T34" fmla="*/ 70 w 84"/>
                <a:gd name="T35" fmla="*/ 28 h 42"/>
                <a:gd name="T36" fmla="*/ 82 w 84"/>
                <a:gd name="T37" fmla="*/ 38 h 42"/>
                <a:gd name="T38" fmla="*/ 82 w 84"/>
                <a:gd name="T39" fmla="*/ 38 h 42"/>
                <a:gd name="T40" fmla="*/ 84 w 84"/>
                <a:gd name="T41" fmla="*/ 40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8" name="Freeform 571"/>
            <p:cNvSpPr>
              <a:spLocks/>
            </p:cNvSpPr>
            <p:nvPr/>
          </p:nvSpPr>
          <p:spPr bwMode="auto">
            <a:xfrm>
              <a:off x="5500688" y="1174750"/>
              <a:ext cx="133350" cy="66675"/>
            </a:xfrm>
            <a:custGeom>
              <a:avLst/>
              <a:gdLst>
                <a:gd name="T0" fmla="*/ 80 w 84"/>
                <a:gd name="T1" fmla="*/ 42 h 42"/>
                <a:gd name="T2" fmla="*/ 80 w 84"/>
                <a:gd name="T3" fmla="*/ 42 h 42"/>
                <a:gd name="T4" fmla="*/ 78 w 84"/>
                <a:gd name="T5" fmla="*/ 40 h 42"/>
                <a:gd name="T6" fmla="*/ 78 w 84"/>
                <a:gd name="T7" fmla="*/ 40 h 42"/>
                <a:gd name="T8" fmla="*/ 66 w 84"/>
                <a:gd name="T9" fmla="*/ 32 h 42"/>
                <a:gd name="T10" fmla="*/ 50 w 84"/>
                <a:gd name="T11" fmla="*/ 22 h 42"/>
                <a:gd name="T12" fmla="*/ 28 w 84"/>
                <a:gd name="T13" fmla="*/ 12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6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0 h 42"/>
                <a:gd name="T44" fmla="*/ 82 w 84"/>
                <a:gd name="T45" fmla="*/ 40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0"/>
                  </a:lnTo>
                  <a:lnTo>
                    <a:pt x="78" y="40"/>
                  </a:lnTo>
                  <a:lnTo>
                    <a:pt x="66" y="32"/>
                  </a:lnTo>
                  <a:lnTo>
                    <a:pt x="50" y="22"/>
                  </a:lnTo>
                  <a:lnTo>
                    <a:pt x="28" y="12"/>
                  </a:lnTo>
                  <a:lnTo>
                    <a:pt x="2" y="6"/>
                  </a:lnTo>
                  <a:lnTo>
                    <a:pt x="2" y="6"/>
                  </a:lnTo>
                  <a:lnTo>
                    <a:pt x="0" y="4"/>
                  </a:lnTo>
                  <a:lnTo>
                    <a:pt x="0" y="2"/>
                  </a:lnTo>
                  <a:lnTo>
                    <a:pt x="0" y="2"/>
                  </a:lnTo>
                  <a:lnTo>
                    <a:pt x="0" y="0"/>
                  </a:lnTo>
                  <a:lnTo>
                    <a:pt x="4" y="0"/>
                  </a:lnTo>
                  <a:lnTo>
                    <a:pt x="4" y="0"/>
                  </a:lnTo>
                  <a:lnTo>
                    <a:pt x="32" y="6"/>
                  </a:lnTo>
                  <a:lnTo>
                    <a:pt x="54" y="16"/>
                  </a:lnTo>
                  <a:lnTo>
                    <a:pt x="70" y="26"/>
                  </a:lnTo>
                  <a:lnTo>
                    <a:pt x="82" y="36"/>
                  </a:lnTo>
                  <a:lnTo>
                    <a:pt x="82" y="36"/>
                  </a:lnTo>
                  <a:lnTo>
                    <a:pt x="84" y="38"/>
                  </a:lnTo>
                  <a:lnTo>
                    <a:pt x="82" y="40"/>
                  </a:lnTo>
                  <a:lnTo>
                    <a:pt x="82" y="40"/>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9" name="Freeform 572"/>
            <p:cNvSpPr>
              <a:spLocks/>
            </p:cNvSpPr>
            <p:nvPr/>
          </p:nvSpPr>
          <p:spPr bwMode="auto">
            <a:xfrm>
              <a:off x="5500688" y="1155700"/>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2 h 42"/>
                <a:gd name="T12" fmla="*/ 28 w 84"/>
                <a:gd name="T13" fmla="*/ 14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2"/>
                  </a:lnTo>
                  <a:lnTo>
                    <a:pt x="28" y="14"/>
                  </a:lnTo>
                  <a:lnTo>
                    <a:pt x="2" y="6"/>
                  </a:lnTo>
                  <a:lnTo>
                    <a:pt x="2" y="6"/>
                  </a:lnTo>
                  <a:lnTo>
                    <a:pt x="0" y="4"/>
                  </a:lnTo>
                  <a:lnTo>
                    <a:pt x="0" y="2"/>
                  </a:lnTo>
                  <a:lnTo>
                    <a:pt x="0" y="2"/>
                  </a:lnTo>
                  <a:lnTo>
                    <a:pt x="0" y="0"/>
                  </a:lnTo>
                  <a:lnTo>
                    <a:pt x="4" y="0"/>
                  </a:lnTo>
                  <a:lnTo>
                    <a:pt x="4" y="0"/>
                  </a:lnTo>
                  <a:lnTo>
                    <a:pt x="32" y="8"/>
                  </a:lnTo>
                  <a:lnTo>
                    <a:pt x="54" y="16"/>
                  </a:lnTo>
                  <a:lnTo>
                    <a:pt x="70" y="26"/>
                  </a:lnTo>
                  <a:lnTo>
                    <a:pt x="82" y="36"/>
                  </a:lnTo>
                  <a:lnTo>
                    <a:pt x="82" y="36"/>
                  </a:lnTo>
                  <a:lnTo>
                    <a:pt x="84" y="38"/>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0" name="Freeform 573"/>
            <p:cNvSpPr>
              <a:spLocks/>
            </p:cNvSpPr>
            <p:nvPr/>
          </p:nvSpPr>
          <p:spPr bwMode="auto">
            <a:xfrm>
              <a:off x="5500688" y="1136650"/>
              <a:ext cx="133350" cy="69850"/>
            </a:xfrm>
            <a:custGeom>
              <a:avLst/>
              <a:gdLst>
                <a:gd name="T0" fmla="*/ 80 w 84"/>
                <a:gd name="T1" fmla="*/ 44 h 44"/>
                <a:gd name="T2" fmla="*/ 80 w 84"/>
                <a:gd name="T3" fmla="*/ 44 h 44"/>
                <a:gd name="T4" fmla="*/ 78 w 84"/>
                <a:gd name="T5" fmla="*/ 42 h 44"/>
                <a:gd name="T6" fmla="*/ 78 w 84"/>
                <a:gd name="T7" fmla="*/ 42 h 44"/>
                <a:gd name="T8" fmla="*/ 66 w 84"/>
                <a:gd name="T9" fmla="*/ 34 h 44"/>
                <a:gd name="T10" fmla="*/ 50 w 84"/>
                <a:gd name="T11" fmla="*/ 24 h 44"/>
                <a:gd name="T12" fmla="*/ 28 w 84"/>
                <a:gd name="T13" fmla="*/ 14 h 44"/>
                <a:gd name="T14" fmla="*/ 2 w 84"/>
                <a:gd name="T15" fmla="*/ 6 h 44"/>
                <a:gd name="T16" fmla="*/ 2 w 84"/>
                <a:gd name="T17" fmla="*/ 6 h 44"/>
                <a:gd name="T18" fmla="*/ 0 w 84"/>
                <a:gd name="T19" fmla="*/ 6 h 44"/>
                <a:gd name="T20" fmla="*/ 0 w 84"/>
                <a:gd name="T21" fmla="*/ 2 h 44"/>
                <a:gd name="T22" fmla="*/ 0 w 84"/>
                <a:gd name="T23" fmla="*/ 2 h 44"/>
                <a:gd name="T24" fmla="*/ 0 w 84"/>
                <a:gd name="T25" fmla="*/ 0 h 44"/>
                <a:gd name="T26" fmla="*/ 4 w 84"/>
                <a:gd name="T27" fmla="*/ 0 h 44"/>
                <a:gd name="T28" fmla="*/ 4 w 84"/>
                <a:gd name="T29" fmla="*/ 0 h 44"/>
                <a:gd name="T30" fmla="*/ 32 w 84"/>
                <a:gd name="T31" fmla="*/ 8 h 44"/>
                <a:gd name="T32" fmla="*/ 54 w 84"/>
                <a:gd name="T33" fmla="*/ 18 h 44"/>
                <a:gd name="T34" fmla="*/ 70 w 84"/>
                <a:gd name="T35" fmla="*/ 28 h 44"/>
                <a:gd name="T36" fmla="*/ 82 w 84"/>
                <a:gd name="T37" fmla="*/ 38 h 44"/>
                <a:gd name="T38" fmla="*/ 82 w 84"/>
                <a:gd name="T39" fmla="*/ 38 h 44"/>
                <a:gd name="T40" fmla="*/ 84 w 84"/>
                <a:gd name="T41" fmla="*/ 40 h 44"/>
                <a:gd name="T42" fmla="*/ 82 w 84"/>
                <a:gd name="T43" fmla="*/ 42 h 44"/>
                <a:gd name="T44" fmla="*/ 82 w 84"/>
                <a:gd name="T45" fmla="*/ 42 h 44"/>
                <a:gd name="T46" fmla="*/ 80 w 84"/>
                <a:gd name="T47" fmla="*/ 44 h 44"/>
                <a:gd name="T48" fmla="*/ 80 w 84"/>
                <a:gd name="T4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4">
                  <a:moveTo>
                    <a:pt x="80" y="44"/>
                  </a:moveTo>
                  <a:lnTo>
                    <a:pt x="80" y="44"/>
                  </a:lnTo>
                  <a:lnTo>
                    <a:pt x="78" y="42"/>
                  </a:lnTo>
                  <a:lnTo>
                    <a:pt x="78" y="42"/>
                  </a:lnTo>
                  <a:lnTo>
                    <a:pt x="66" y="34"/>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4"/>
                  </a:lnTo>
                  <a:lnTo>
                    <a:pt x="80" y="4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1" name="Freeform 574"/>
            <p:cNvSpPr>
              <a:spLocks/>
            </p:cNvSpPr>
            <p:nvPr/>
          </p:nvSpPr>
          <p:spPr bwMode="auto">
            <a:xfrm>
              <a:off x="5453063" y="911225"/>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2" name="Freeform 575"/>
            <p:cNvSpPr>
              <a:spLocks/>
            </p:cNvSpPr>
            <p:nvPr/>
          </p:nvSpPr>
          <p:spPr bwMode="auto">
            <a:xfrm>
              <a:off x="5453063" y="93027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4 h 16"/>
                <a:gd name="T18" fmla="*/ 0 w 56"/>
                <a:gd name="T19" fmla="*/ 4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4"/>
                  </a:lnTo>
                  <a:lnTo>
                    <a:pt x="0" y="4"/>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3" name="Freeform 576"/>
            <p:cNvSpPr>
              <a:spLocks/>
            </p:cNvSpPr>
            <p:nvPr/>
          </p:nvSpPr>
          <p:spPr bwMode="auto">
            <a:xfrm>
              <a:off x="5453063" y="94932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2 h 16"/>
                <a:gd name="T18" fmla="*/ 0 w 56"/>
                <a:gd name="T19" fmla="*/ 2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2"/>
                  </a:lnTo>
                  <a:lnTo>
                    <a:pt x="0" y="2"/>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4" name="Freeform 577"/>
            <p:cNvSpPr>
              <a:spLocks/>
            </p:cNvSpPr>
            <p:nvPr/>
          </p:nvSpPr>
          <p:spPr bwMode="auto">
            <a:xfrm>
              <a:off x="5453063" y="965200"/>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5" name="Freeform 578"/>
            <p:cNvSpPr>
              <a:spLocks/>
            </p:cNvSpPr>
            <p:nvPr/>
          </p:nvSpPr>
          <p:spPr bwMode="auto">
            <a:xfrm>
              <a:off x="5453063" y="996950"/>
              <a:ext cx="174625" cy="165100"/>
            </a:xfrm>
            <a:custGeom>
              <a:avLst/>
              <a:gdLst>
                <a:gd name="T0" fmla="*/ 0 w 110"/>
                <a:gd name="T1" fmla="*/ 0 h 104"/>
                <a:gd name="T2" fmla="*/ 0 w 110"/>
                <a:gd name="T3" fmla="*/ 70 h 104"/>
                <a:gd name="T4" fmla="*/ 0 w 110"/>
                <a:gd name="T5" fmla="*/ 70 h 104"/>
                <a:gd name="T6" fmla="*/ 20 w 110"/>
                <a:gd name="T7" fmla="*/ 72 h 104"/>
                <a:gd name="T8" fmla="*/ 38 w 110"/>
                <a:gd name="T9" fmla="*/ 74 h 104"/>
                <a:gd name="T10" fmla="*/ 68 w 110"/>
                <a:gd name="T11" fmla="*/ 84 h 104"/>
                <a:gd name="T12" fmla="*/ 92 w 110"/>
                <a:gd name="T13" fmla="*/ 94 h 104"/>
                <a:gd name="T14" fmla="*/ 110 w 110"/>
                <a:gd name="T15" fmla="*/ 104 h 104"/>
                <a:gd name="T16" fmla="*/ 110 w 110"/>
                <a:gd name="T17" fmla="*/ 36 h 104"/>
                <a:gd name="T18" fmla="*/ 110 w 110"/>
                <a:gd name="T19" fmla="*/ 36 h 104"/>
                <a:gd name="T20" fmla="*/ 92 w 110"/>
                <a:gd name="T21" fmla="*/ 24 h 104"/>
                <a:gd name="T22" fmla="*/ 68 w 110"/>
                <a:gd name="T23" fmla="*/ 14 h 104"/>
                <a:gd name="T24" fmla="*/ 38 w 110"/>
                <a:gd name="T25" fmla="*/ 6 h 104"/>
                <a:gd name="T26" fmla="*/ 20 w 110"/>
                <a:gd name="T27" fmla="*/ 2 h 104"/>
                <a:gd name="T28" fmla="*/ 0 w 110"/>
                <a:gd name="T29" fmla="*/ 0 h 104"/>
                <a:gd name="T30" fmla="*/ 0 w 11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4">
                  <a:moveTo>
                    <a:pt x="0" y="0"/>
                  </a:moveTo>
                  <a:lnTo>
                    <a:pt x="0" y="70"/>
                  </a:lnTo>
                  <a:lnTo>
                    <a:pt x="0" y="70"/>
                  </a:lnTo>
                  <a:lnTo>
                    <a:pt x="20" y="72"/>
                  </a:lnTo>
                  <a:lnTo>
                    <a:pt x="38" y="74"/>
                  </a:lnTo>
                  <a:lnTo>
                    <a:pt x="68" y="84"/>
                  </a:lnTo>
                  <a:lnTo>
                    <a:pt x="92" y="94"/>
                  </a:lnTo>
                  <a:lnTo>
                    <a:pt x="110" y="104"/>
                  </a:lnTo>
                  <a:lnTo>
                    <a:pt x="110" y="36"/>
                  </a:lnTo>
                  <a:lnTo>
                    <a:pt x="110" y="36"/>
                  </a:lnTo>
                  <a:lnTo>
                    <a:pt x="92" y="24"/>
                  </a:lnTo>
                  <a:lnTo>
                    <a:pt x="68" y="14"/>
                  </a:lnTo>
                  <a:lnTo>
                    <a:pt x="38" y="6"/>
                  </a:lnTo>
                  <a:lnTo>
                    <a:pt x="20" y="2"/>
                  </a:lnTo>
                  <a:lnTo>
                    <a:pt x="0" y="0"/>
                  </a:lnTo>
                  <a:lnTo>
                    <a:pt x="0" y="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6" name="Freeform 579"/>
            <p:cNvSpPr>
              <a:spLocks/>
            </p:cNvSpPr>
            <p:nvPr/>
          </p:nvSpPr>
          <p:spPr bwMode="auto">
            <a:xfrm>
              <a:off x="5757863" y="917575"/>
              <a:ext cx="76200" cy="69850"/>
            </a:xfrm>
            <a:custGeom>
              <a:avLst/>
              <a:gdLst>
                <a:gd name="T0" fmla="*/ 48 w 48"/>
                <a:gd name="T1" fmla="*/ 0 h 44"/>
                <a:gd name="T2" fmla="*/ 48 w 48"/>
                <a:gd name="T3" fmla="*/ 0 h 44"/>
                <a:gd name="T4" fmla="*/ 22 w 48"/>
                <a:gd name="T5" fmla="*/ 4 h 44"/>
                <a:gd name="T6" fmla="*/ 0 w 48"/>
                <a:gd name="T7" fmla="*/ 10 h 44"/>
                <a:gd name="T8" fmla="*/ 0 w 48"/>
                <a:gd name="T9" fmla="*/ 44 h 44"/>
                <a:gd name="T10" fmla="*/ 0 w 48"/>
                <a:gd name="T11" fmla="*/ 44 h 44"/>
                <a:gd name="T12" fmla="*/ 22 w 48"/>
                <a:gd name="T13" fmla="*/ 38 h 44"/>
                <a:gd name="T14" fmla="*/ 48 w 48"/>
                <a:gd name="T15" fmla="*/ 34 h 44"/>
                <a:gd name="T16" fmla="*/ 48 w 4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48" y="0"/>
                  </a:moveTo>
                  <a:lnTo>
                    <a:pt x="48" y="0"/>
                  </a:lnTo>
                  <a:lnTo>
                    <a:pt x="22" y="4"/>
                  </a:lnTo>
                  <a:lnTo>
                    <a:pt x="0" y="10"/>
                  </a:lnTo>
                  <a:lnTo>
                    <a:pt x="0" y="44"/>
                  </a:lnTo>
                  <a:lnTo>
                    <a:pt x="0" y="44"/>
                  </a:lnTo>
                  <a:lnTo>
                    <a:pt x="22" y="38"/>
                  </a:lnTo>
                  <a:lnTo>
                    <a:pt x="48" y="34"/>
                  </a:lnTo>
                  <a:lnTo>
                    <a:pt x="48"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7" name="Freeform 580"/>
            <p:cNvSpPr>
              <a:spLocks/>
            </p:cNvSpPr>
            <p:nvPr/>
          </p:nvSpPr>
          <p:spPr bwMode="auto">
            <a:xfrm>
              <a:off x="5719763" y="9937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8" name="Freeform 581"/>
            <p:cNvSpPr>
              <a:spLocks/>
            </p:cNvSpPr>
            <p:nvPr/>
          </p:nvSpPr>
          <p:spPr bwMode="auto">
            <a:xfrm>
              <a:off x="5719763" y="1009650"/>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2 h 24"/>
                <a:gd name="T44" fmla="*/ 4 w 78"/>
                <a:gd name="T45" fmla="*/ 22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2"/>
                  </a:lnTo>
                  <a:lnTo>
                    <a:pt x="4" y="22"/>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9" name="Freeform 582"/>
            <p:cNvSpPr>
              <a:spLocks/>
            </p:cNvSpPr>
            <p:nvPr/>
          </p:nvSpPr>
          <p:spPr bwMode="auto">
            <a:xfrm>
              <a:off x="5719763" y="102870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0" name="Freeform 583"/>
            <p:cNvSpPr>
              <a:spLocks/>
            </p:cNvSpPr>
            <p:nvPr/>
          </p:nvSpPr>
          <p:spPr bwMode="auto">
            <a:xfrm>
              <a:off x="5719763" y="104775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1" name="Freeform 584"/>
            <p:cNvSpPr>
              <a:spLocks/>
            </p:cNvSpPr>
            <p:nvPr/>
          </p:nvSpPr>
          <p:spPr bwMode="auto">
            <a:xfrm>
              <a:off x="5719763" y="1063625"/>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4 h 24"/>
                <a:gd name="T44" fmla="*/ 4 w 78"/>
                <a:gd name="T45" fmla="*/ 24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4"/>
                  </a:lnTo>
                  <a:lnTo>
                    <a:pt x="4" y="24"/>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2" name="Freeform 585"/>
            <p:cNvSpPr>
              <a:spLocks/>
            </p:cNvSpPr>
            <p:nvPr/>
          </p:nvSpPr>
          <p:spPr bwMode="auto">
            <a:xfrm>
              <a:off x="5719763" y="10826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4 h 22"/>
                <a:gd name="T28" fmla="*/ 78 w 78"/>
                <a:gd name="T29" fmla="*/ 4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4"/>
                  </a:lnTo>
                  <a:lnTo>
                    <a:pt x="78" y="4"/>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3" name="Freeform 586"/>
            <p:cNvSpPr>
              <a:spLocks/>
            </p:cNvSpPr>
            <p:nvPr/>
          </p:nvSpPr>
          <p:spPr bwMode="auto">
            <a:xfrm>
              <a:off x="5719763" y="110172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4" name="Freeform 587"/>
            <p:cNvSpPr>
              <a:spLocks/>
            </p:cNvSpPr>
            <p:nvPr/>
          </p:nvSpPr>
          <p:spPr bwMode="auto">
            <a:xfrm>
              <a:off x="5665788" y="1162050"/>
              <a:ext cx="57150" cy="92075"/>
            </a:xfrm>
            <a:custGeom>
              <a:avLst/>
              <a:gdLst>
                <a:gd name="T0" fmla="*/ 0 w 36"/>
                <a:gd name="T1" fmla="*/ 24 h 58"/>
                <a:gd name="T2" fmla="*/ 0 w 36"/>
                <a:gd name="T3" fmla="*/ 58 h 58"/>
                <a:gd name="T4" fmla="*/ 0 w 36"/>
                <a:gd name="T5" fmla="*/ 58 h 58"/>
                <a:gd name="T6" fmla="*/ 14 w 36"/>
                <a:gd name="T7" fmla="*/ 46 h 58"/>
                <a:gd name="T8" fmla="*/ 36 w 36"/>
                <a:gd name="T9" fmla="*/ 34 h 58"/>
                <a:gd name="T10" fmla="*/ 36 w 36"/>
                <a:gd name="T11" fmla="*/ 0 h 58"/>
                <a:gd name="T12" fmla="*/ 36 w 36"/>
                <a:gd name="T13" fmla="*/ 0 h 58"/>
                <a:gd name="T14" fmla="*/ 14 w 36"/>
                <a:gd name="T15" fmla="*/ 12 h 58"/>
                <a:gd name="T16" fmla="*/ 0 w 36"/>
                <a:gd name="T17" fmla="*/ 24 h 58"/>
                <a:gd name="T18" fmla="*/ 0 w 36"/>
                <a:gd name="T19"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8">
                  <a:moveTo>
                    <a:pt x="0" y="24"/>
                  </a:moveTo>
                  <a:lnTo>
                    <a:pt x="0" y="58"/>
                  </a:lnTo>
                  <a:lnTo>
                    <a:pt x="0" y="58"/>
                  </a:lnTo>
                  <a:lnTo>
                    <a:pt x="14" y="46"/>
                  </a:lnTo>
                  <a:lnTo>
                    <a:pt x="36" y="34"/>
                  </a:lnTo>
                  <a:lnTo>
                    <a:pt x="36" y="0"/>
                  </a:lnTo>
                  <a:lnTo>
                    <a:pt x="36" y="0"/>
                  </a:lnTo>
                  <a:lnTo>
                    <a:pt x="14" y="12"/>
                  </a:lnTo>
                  <a:lnTo>
                    <a:pt x="0" y="24"/>
                  </a:lnTo>
                  <a:lnTo>
                    <a:pt x="0" y="24"/>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05" name="グループ化 1804"/>
          <p:cNvGrpSpPr/>
          <p:nvPr/>
        </p:nvGrpSpPr>
        <p:grpSpPr>
          <a:xfrm>
            <a:off x="6524155" y="2798010"/>
            <a:ext cx="326195" cy="304592"/>
            <a:chOff x="2411413" y="3267075"/>
            <a:chExt cx="479425" cy="447675"/>
          </a:xfrm>
        </p:grpSpPr>
        <p:sp>
          <p:nvSpPr>
            <p:cNvPr id="1806" name="Freeform 588"/>
            <p:cNvSpPr>
              <a:spLocks/>
            </p:cNvSpPr>
            <p:nvPr/>
          </p:nvSpPr>
          <p:spPr bwMode="auto">
            <a:xfrm>
              <a:off x="2411413" y="3267075"/>
              <a:ext cx="479425" cy="447675"/>
            </a:xfrm>
            <a:custGeom>
              <a:avLst/>
              <a:gdLst>
                <a:gd name="T0" fmla="*/ 166 w 302"/>
                <a:gd name="T1" fmla="*/ 46 h 282"/>
                <a:gd name="T2" fmla="*/ 224 w 302"/>
                <a:gd name="T3" fmla="*/ 12 h 282"/>
                <a:gd name="T4" fmla="*/ 226 w 302"/>
                <a:gd name="T5" fmla="*/ 2 h 282"/>
                <a:gd name="T6" fmla="*/ 222 w 302"/>
                <a:gd name="T7" fmla="*/ 0 h 282"/>
                <a:gd name="T8" fmla="*/ 150 w 302"/>
                <a:gd name="T9" fmla="*/ 40 h 282"/>
                <a:gd name="T10" fmla="*/ 84 w 302"/>
                <a:gd name="T11" fmla="*/ 0 h 282"/>
                <a:gd name="T12" fmla="*/ 76 w 302"/>
                <a:gd name="T13" fmla="*/ 2 h 282"/>
                <a:gd name="T14" fmla="*/ 74 w 302"/>
                <a:gd name="T15" fmla="*/ 8 h 282"/>
                <a:gd name="T16" fmla="*/ 136 w 302"/>
                <a:gd name="T17" fmla="*/ 46 h 282"/>
                <a:gd name="T18" fmla="*/ 38 w 302"/>
                <a:gd name="T19" fmla="*/ 46 h 282"/>
                <a:gd name="T20" fmla="*/ 24 w 302"/>
                <a:gd name="T21" fmla="*/ 50 h 282"/>
                <a:gd name="T22" fmla="*/ 12 w 302"/>
                <a:gd name="T23" fmla="*/ 58 h 282"/>
                <a:gd name="T24" fmla="*/ 2 w 302"/>
                <a:gd name="T25" fmla="*/ 70 h 282"/>
                <a:gd name="T26" fmla="*/ 0 w 302"/>
                <a:gd name="T27" fmla="*/ 84 h 282"/>
                <a:gd name="T28" fmla="*/ 0 w 302"/>
                <a:gd name="T29" fmla="*/ 210 h 282"/>
                <a:gd name="T30" fmla="*/ 2 w 302"/>
                <a:gd name="T31" fmla="*/ 224 h 282"/>
                <a:gd name="T32" fmla="*/ 12 w 302"/>
                <a:gd name="T33" fmla="*/ 236 h 282"/>
                <a:gd name="T34" fmla="*/ 24 w 302"/>
                <a:gd name="T35" fmla="*/ 244 h 282"/>
                <a:gd name="T36" fmla="*/ 38 w 302"/>
                <a:gd name="T37" fmla="*/ 246 h 282"/>
                <a:gd name="T38" fmla="*/ 50 w 302"/>
                <a:gd name="T39" fmla="*/ 246 h 282"/>
                <a:gd name="T40" fmla="*/ 50 w 302"/>
                <a:gd name="T41" fmla="*/ 268 h 282"/>
                <a:gd name="T42" fmla="*/ 50 w 302"/>
                <a:gd name="T43" fmla="*/ 274 h 282"/>
                <a:gd name="T44" fmla="*/ 58 w 302"/>
                <a:gd name="T45" fmla="*/ 280 h 282"/>
                <a:gd name="T46" fmla="*/ 64 w 302"/>
                <a:gd name="T47" fmla="*/ 282 h 282"/>
                <a:gd name="T48" fmla="*/ 72 w 302"/>
                <a:gd name="T49" fmla="*/ 278 h 282"/>
                <a:gd name="T50" fmla="*/ 76 w 302"/>
                <a:gd name="T51" fmla="*/ 268 h 282"/>
                <a:gd name="T52" fmla="*/ 76 w 302"/>
                <a:gd name="T53" fmla="*/ 246 h 282"/>
                <a:gd name="T54" fmla="*/ 226 w 302"/>
                <a:gd name="T55" fmla="*/ 246 h 282"/>
                <a:gd name="T56" fmla="*/ 226 w 302"/>
                <a:gd name="T57" fmla="*/ 246 h 282"/>
                <a:gd name="T58" fmla="*/ 226 w 302"/>
                <a:gd name="T59" fmla="*/ 268 h 282"/>
                <a:gd name="T60" fmla="*/ 230 w 302"/>
                <a:gd name="T61" fmla="*/ 278 h 282"/>
                <a:gd name="T62" fmla="*/ 238 w 302"/>
                <a:gd name="T63" fmla="*/ 282 h 282"/>
                <a:gd name="T64" fmla="*/ 244 w 302"/>
                <a:gd name="T65" fmla="*/ 280 h 282"/>
                <a:gd name="T66" fmla="*/ 252 w 302"/>
                <a:gd name="T67" fmla="*/ 274 h 282"/>
                <a:gd name="T68" fmla="*/ 252 w 302"/>
                <a:gd name="T69" fmla="*/ 246 h 282"/>
                <a:gd name="T70" fmla="*/ 252 w 302"/>
                <a:gd name="T71" fmla="*/ 246 h 282"/>
                <a:gd name="T72" fmla="*/ 264 w 302"/>
                <a:gd name="T73" fmla="*/ 246 h 282"/>
                <a:gd name="T74" fmla="*/ 278 w 302"/>
                <a:gd name="T75" fmla="*/ 244 h 282"/>
                <a:gd name="T76" fmla="*/ 290 w 302"/>
                <a:gd name="T77" fmla="*/ 236 h 282"/>
                <a:gd name="T78" fmla="*/ 298 w 302"/>
                <a:gd name="T79" fmla="*/ 224 h 282"/>
                <a:gd name="T80" fmla="*/ 302 w 302"/>
                <a:gd name="T81" fmla="*/ 210 h 282"/>
                <a:gd name="T82" fmla="*/ 302 w 302"/>
                <a:gd name="T83" fmla="*/ 84 h 282"/>
                <a:gd name="T84" fmla="*/ 298 w 302"/>
                <a:gd name="T85" fmla="*/ 70 h 282"/>
                <a:gd name="T86" fmla="*/ 290 w 302"/>
                <a:gd name="T87" fmla="*/ 58 h 282"/>
                <a:gd name="T88" fmla="*/ 278 w 302"/>
                <a:gd name="T89" fmla="*/ 50 h 282"/>
                <a:gd name="T90" fmla="*/ 264 w 302"/>
                <a:gd name="T91" fmla="*/ 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282">
                  <a:moveTo>
                    <a:pt x="264" y="46"/>
                  </a:moveTo>
                  <a:lnTo>
                    <a:pt x="166" y="46"/>
                  </a:lnTo>
                  <a:lnTo>
                    <a:pt x="224" y="12"/>
                  </a:lnTo>
                  <a:lnTo>
                    <a:pt x="224" y="12"/>
                  </a:lnTo>
                  <a:lnTo>
                    <a:pt x="228" y="8"/>
                  </a:lnTo>
                  <a:lnTo>
                    <a:pt x="226" y="2"/>
                  </a:lnTo>
                  <a:lnTo>
                    <a:pt x="226" y="2"/>
                  </a:lnTo>
                  <a:lnTo>
                    <a:pt x="222" y="0"/>
                  </a:lnTo>
                  <a:lnTo>
                    <a:pt x="218" y="0"/>
                  </a:lnTo>
                  <a:lnTo>
                    <a:pt x="150" y="40"/>
                  </a:lnTo>
                  <a:lnTo>
                    <a:pt x="84" y="0"/>
                  </a:lnTo>
                  <a:lnTo>
                    <a:pt x="84" y="0"/>
                  </a:lnTo>
                  <a:lnTo>
                    <a:pt x="80" y="0"/>
                  </a:lnTo>
                  <a:lnTo>
                    <a:pt x="76" y="2"/>
                  </a:lnTo>
                  <a:lnTo>
                    <a:pt x="76" y="2"/>
                  </a:lnTo>
                  <a:lnTo>
                    <a:pt x="74" y="8"/>
                  </a:lnTo>
                  <a:lnTo>
                    <a:pt x="78" y="12"/>
                  </a:lnTo>
                  <a:lnTo>
                    <a:pt x="136" y="46"/>
                  </a:lnTo>
                  <a:lnTo>
                    <a:pt x="38" y="46"/>
                  </a:lnTo>
                  <a:lnTo>
                    <a:pt x="38" y="46"/>
                  </a:lnTo>
                  <a:lnTo>
                    <a:pt x="30" y="48"/>
                  </a:lnTo>
                  <a:lnTo>
                    <a:pt x="24" y="50"/>
                  </a:lnTo>
                  <a:lnTo>
                    <a:pt x="16" y="54"/>
                  </a:lnTo>
                  <a:lnTo>
                    <a:pt x="12" y="58"/>
                  </a:lnTo>
                  <a:lnTo>
                    <a:pt x="6" y="64"/>
                  </a:lnTo>
                  <a:lnTo>
                    <a:pt x="2" y="70"/>
                  </a:lnTo>
                  <a:lnTo>
                    <a:pt x="0" y="76"/>
                  </a:lnTo>
                  <a:lnTo>
                    <a:pt x="0" y="84"/>
                  </a:lnTo>
                  <a:lnTo>
                    <a:pt x="0" y="210"/>
                  </a:lnTo>
                  <a:lnTo>
                    <a:pt x="0" y="210"/>
                  </a:lnTo>
                  <a:lnTo>
                    <a:pt x="0" y="216"/>
                  </a:lnTo>
                  <a:lnTo>
                    <a:pt x="2" y="224"/>
                  </a:lnTo>
                  <a:lnTo>
                    <a:pt x="6" y="230"/>
                  </a:lnTo>
                  <a:lnTo>
                    <a:pt x="12" y="236"/>
                  </a:lnTo>
                  <a:lnTo>
                    <a:pt x="16" y="240"/>
                  </a:lnTo>
                  <a:lnTo>
                    <a:pt x="24" y="244"/>
                  </a:lnTo>
                  <a:lnTo>
                    <a:pt x="30" y="246"/>
                  </a:lnTo>
                  <a:lnTo>
                    <a:pt x="38" y="246"/>
                  </a:lnTo>
                  <a:lnTo>
                    <a:pt x="50" y="246"/>
                  </a:lnTo>
                  <a:lnTo>
                    <a:pt x="50" y="246"/>
                  </a:lnTo>
                  <a:lnTo>
                    <a:pt x="50" y="246"/>
                  </a:lnTo>
                  <a:lnTo>
                    <a:pt x="50" y="268"/>
                  </a:lnTo>
                  <a:lnTo>
                    <a:pt x="50" y="268"/>
                  </a:lnTo>
                  <a:lnTo>
                    <a:pt x="50" y="274"/>
                  </a:lnTo>
                  <a:lnTo>
                    <a:pt x="54" y="278"/>
                  </a:lnTo>
                  <a:lnTo>
                    <a:pt x="58" y="280"/>
                  </a:lnTo>
                  <a:lnTo>
                    <a:pt x="64" y="282"/>
                  </a:lnTo>
                  <a:lnTo>
                    <a:pt x="64" y="282"/>
                  </a:lnTo>
                  <a:lnTo>
                    <a:pt x="68" y="280"/>
                  </a:lnTo>
                  <a:lnTo>
                    <a:pt x="72" y="278"/>
                  </a:lnTo>
                  <a:lnTo>
                    <a:pt x="76" y="274"/>
                  </a:lnTo>
                  <a:lnTo>
                    <a:pt x="76" y="268"/>
                  </a:lnTo>
                  <a:lnTo>
                    <a:pt x="76" y="246"/>
                  </a:lnTo>
                  <a:lnTo>
                    <a:pt x="76" y="246"/>
                  </a:lnTo>
                  <a:lnTo>
                    <a:pt x="76" y="246"/>
                  </a:lnTo>
                  <a:lnTo>
                    <a:pt x="226" y="246"/>
                  </a:lnTo>
                  <a:lnTo>
                    <a:pt x="226" y="246"/>
                  </a:lnTo>
                  <a:lnTo>
                    <a:pt x="226" y="246"/>
                  </a:lnTo>
                  <a:lnTo>
                    <a:pt x="226" y="268"/>
                  </a:lnTo>
                  <a:lnTo>
                    <a:pt x="226" y="268"/>
                  </a:lnTo>
                  <a:lnTo>
                    <a:pt x="226" y="274"/>
                  </a:lnTo>
                  <a:lnTo>
                    <a:pt x="230" y="278"/>
                  </a:lnTo>
                  <a:lnTo>
                    <a:pt x="234" y="280"/>
                  </a:lnTo>
                  <a:lnTo>
                    <a:pt x="238" y="282"/>
                  </a:lnTo>
                  <a:lnTo>
                    <a:pt x="238" y="282"/>
                  </a:lnTo>
                  <a:lnTo>
                    <a:pt x="244" y="280"/>
                  </a:lnTo>
                  <a:lnTo>
                    <a:pt x="248" y="278"/>
                  </a:lnTo>
                  <a:lnTo>
                    <a:pt x="252" y="274"/>
                  </a:lnTo>
                  <a:lnTo>
                    <a:pt x="252" y="268"/>
                  </a:lnTo>
                  <a:lnTo>
                    <a:pt x="252" y="246"/>
                  </a:lnTo>
                  <a:lnTo>
                    <a:pt x="252" y="246"/>
                  </a:lnTo>
                  <a:lnTo>
                    <a:pt x="252" y="246"/>
                  </a:lnTo>
                  <a:lnTo>
                    <a:pt x="264" y="246"/>
                  </a:lnTo>
                  <a:lnTo>
                    <a:pt x="264" y="246"/>
                  </a:lnTo>
                  <a:lnTo>
                    <a:pt x="272" y="246"/>
                  </a:lnTo>
                  <a:lnTo>
                    <a:pt x="278" y="244"/>
                  </a:lnTo>
                  <a:lnTo>
                    <a:pt x="286" y="240"/>
                  </a:lnTo>
                  <a:lnTo>
                    <a:pt x="290" y="236"/>
                  </a:lnTo>
                  <a:lnTo>
                    <a:pt x="296" y="230"/>
                  </a:lnTo>
                  <a:lnTo>
                    <a:pt x="298" y="224"/>
                  </a:lnTo>
                  <a:lnTo>
                    <a:pt x="302" y="216"/>
                  </a:lnTo>
                  <a:lnTo>
                    <a:pt x="302" y="210"/>
                  </a:lnTo>
                  <a:lnTo>
                    <a:pt x="302" y="84"/>
                  </a:lnTo>
                  <a:lnTo>
                    <a:pt x="302" y="84"/>
                  </a:lnTo>
                  <a:lnTo>
                    <a:pt x="302" y="76"/>
                  </a:lnTo>
                  <a:lnTo>
                    <a:pt x="298" y="70"/>
                  </a:lnTo>
                  <a:lnTo>
                    <a:pt x="296" y="64"/>
                  </a:lnTo>
                  <a:lnTo>
                    <a:pt x="290" y="58"/>
                  </a:lnTo>
                  <a:lnTo>
                    <a:pt x="286" y="54"/>
                  </a:lnTo>
                  <a:lnTo>
                    <a:pt x="278" y="50"/>
                  </a:lnTo>
                  <a:lnTo>
                    <a:pt x="272" y="48"/>
                  </a:lnTo>
                  <a:lnTo>
                    <a:pt x="264" y="46"/>
                  </a:lnTo>
                  <a:lnTo>
                    <a:pt x="264"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7" name="Freeform 589"/>
            <p:cNvSpPr>
              <a:spLocks/>
            </p:cNvSpPr>
            <p:nvPr/>
          </p:nvSpPr>
          <p:spPr bwMode="auto">
            <a:xfrm>
              <a:off x="2439988" y="3371850"/>
              <a:ext cx="355600" cy="238125"/>
            </a:xfrm>
            <a:custGeom>
              <a:avLst/>
              <a:gdLst>
                <a:gd name="T0" fmla="*/ 20 w 224"/>
                <a:gd name="T1" fmla="*/ 150 h 150"/>
                <a:gd name="T2" fmla="*/ 20 w 224"/>
                <a:gd name="T3" fmla="*/ 150 h 150"/>
                <a:gd name="T4" fmla="*/ 12 w 224"/>
                <a:gd name="T5" fmla="*/ 150 h 150"/>
                <a:gd name="T6" fmla="*/ 6 w 224"/>
                <a:gd name="T7" fmla="*/ 146 h 150"/>
                <a:gd name="T8" fmla="*/ 2 w 224"/>
                <a:gd name="T9" fmla="*/ 140 h 150"/>
                <a:gd name="T10" fmla="*/ 0 w 224"/>
                <a:gd name="T11" fmla="*/ 132 h 150"/>
                <a:gd name="T12" fmla="*/ 0 w 224"/>
                <a:gd name="T13" fmla="*/ 18 h 150"/>
                <a:gd name="T14" fmla="*/ 0 w 224"/>
                <a:gd name="T15" fmla="*/ 18 h 150"/>
                <a:gd name="T16" fmla="*/ 2 w 224"/>
                <a:gd name="T17" fmla="*/ 12 h 150"/>
                <a:gd name="T18" fmla="*/ 6 w 224"/>
                <a:gd name="T19" fmla="*/ 6 h 150"/>
                <a:gd name="T20" fmla="*/ 12 w 224"/>
                <a:gd name="T21" fmla="*/ 2 h 150"/>
                <a:gd name="T22" fmla="*/ 20 w 224"/>
                <a:gd name="T23" fmla="*/ 0 h 150"/>
                <a:gd name="T24" fmla="*/ 204 w 224"/>
                <a:gd name="T25" fmla="*/ 0 h 150"/>
                <a:gd name="T26" fmla="*/ 204 w 224"/>
                <a:gd name="T27" fmla="*/ 0 h 150"/>
                <a:gd name="T28" fmla="*/ 212 w 224"/>
                <a:gd name="T29" fmla="*/ 2 h 150"/>
                <a:gd name="T30" fmla="*/ 218 w 224"/>
                <a:gd name="T31" fmla="*/ 6 h 150"/>
                <a:gd name="T32" fmla="*/ 222 w 224"/>
                <a:gd name="T33" fmla="*/ 12 h 150"/>
                <a:gd name="T34" fmla="*/ 224 w 224"/>
                <a:gd name="T35" fmla="*/ 18 h 150"/>
                <a:gd name="T36" fmla="*/ 224 w 224"/>
                <a:gd name="T37" fmla="*/ 132 h 150"/>
                <a:gd name="T38" fmla="*/ 224 w 224"/>
                <a:gd name="T39" fmla="*/ 132 h 150"/>
                <a:gd name="T40" fmla="*/ 222 w 224"/>
                <a:gd name="T41" fmla="*/ 140 h 150"/>
                <a:gd name="T42" fmla="*/ 218 w 224"/>
                <a:gd name="T43" fmla="*/ 146 h 150"/>
                <a:gd name="T44" fmla="*/ 212 w 224"/>
                <a:gd name="T45" fmla="*/ 150 h 150"/>
                <a:gd name="T46" fmla="*/ 204 w 224"/>
                <a:gd name="T47" fmla="*/ 150 h 150"/>
                <a:gd name="T48" fmla="*/ 20 w 22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04" y="0"/>
                  </a:lnTo>
                  <a:lnTo>
                    <a:pt x="204" y="0"/>
                  </a:lnTo>
                  <a:lnTo>
                    <a:pt x="212" y="2"/>
                  </a:lnTo>
                  <a:lnTo>
                    <a:pt x="218" y="6"/>
                  </a:lnTo>
                  <a:lnTo>
                    <a:pt x="222" y="12"/>
                  </a:lnTo>
                  <a:lnTo>
                    <a:pt x="224" y="18"/>
                  </a:lnTo>
                  <a:lnTo>
                    <a:pt x="224" y="132"/>
                  </a:lnTo>
                  <a:lnTo>
                    <a:pt x="224" y="132"/>
                  </a:lnTo>
                  <a:lnTo>
                    <a:pt x="222" y="140"/>
                  </a:lnTo>
                  <a:lnTo>
                    <a:pt x="218" y="146"/>
                  </a:lnTo>
                  <a:lnTo>
                    <a:pt x="212" y="150"/>
                  </a:lnTo>
                  <a:lnTo>
                    <a:pt x="204"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8" name="Freeform 590"/>
            <p:cNvSpPr>
              <a:spLocks/>
            </p:cNvSpPr>
            <p:nvPr/>
          </p:nvSpPr>
          <p:spPr bwMode="auto">
            <a:xfrm>
              <a:off x="2452688" y="3384550"/>
              <a:ext cx="330200" cy="215900"/>
            </a:xfrm>
            <a:custGeom>
              <a:avLst/>
              <a:gdLst>
                <a:gd name="T0" fmla="*/ 12 w 208"/>
                <a:gd name="T1" fmla="*/ 136 h 136"/>
                <a:gd name="T2" fmla="*/ 12 w 208"/>
                <a:gd name="T3" fmla="*/ 136 h 136"/>
                <a:gd name="T4" fmla="*/ 8 w 208"/>
                <a:gd name="T5" fmla="*/ 134 h 136"/>
                <a:gd name="T6" fmla="*/ 4 w 208"/>
                <a:gd name="T7" fmla="*/ 132 h 136"/>
                <a:gd name="T8" fmla="*/ 2 w 208"/>
                <a:gd name="T9" fmla="*/ 128 h 136"/>
                <a:gd name="T10" fmla="*/ 0 w 208"/>
                <a:gd name="T11" fmla="*/ 124 h 136"/>
                <a:gd name="T12" fmla="*/ 0 w 208"/>
                <a:gd name="T13" fmla="*/ 10 h 136"/>
                <a:gd name="T14" fmla="*/ 0 w 208"/>
                <a:gd name="T15" fmla="*/ 10 h 136"/>
                <a:gd name="T16" fmla="*/ 2 w 208"/>
                <a:gd name="T17" fmla="*/ 6 h 136"/>
                <a:gd name="T18" fmla="*/ 4 w 208"/>
                <a:gd name="T19" fmla="*/ 2 h 136"/>
                <a:gd name="T20" fmla="*/ 8 w 208"/>
                <a:gd name="T21" fmla="*/ 0 h 136"/>
                <a:gd name="T22" fmla="*/ 12 w 208"/>
                <a:gd name="T23" fmla="*/ 0 h 136"/>
                <a:gd name="T24" fmla="*/ 196 w 208"/>
                <a:gd name="T25" fmla="*/ 0 h 136"/>
                <a:gd name="T26" fmla="*/ 196 w 208"/>
                <a:gd name="T27" fmla="*/ 0 h 136"/>
                <a:gd name="T28" fmla="*/ 200 w 208"/>
                <a:gd name="T29" fmla="*/ 0 h 136"/>
                <a:gd name="T30" fmla="*/ 204 w 208"/>
                <a:gd name="T31" fmla="*/ 2 h 136"/>
                <a:gd name="T32" fmla="*/ 208 w 208"/>
                <a:gd name="T33" fmla="*/ 6 h 136"/>
                <a:gd name="T34" fmla="*/ 208 w 208"/>
                <a:gd name="T35" fmla="*/ 10 h 136"/>
                <a:gd name="T36" fmla="*/ 208 w 208"/>
                <a:gd name="T37" fmla="*/ 124 h 136"/>
                <a:gd name="T38" fmla="*/ 208 w 208"/>
                <a:gd name="T39" fmla="*/ 124 h 136"/>
                <a:gd name="T40" fmla="*/ 208 w 208"/>
                <a:gd name="T41" fmla="*/ 128 h 136"/>
                <a:gd name="T42" fmla="*/ 204 w 208"/>
                <a:gd name="T43" fmla="*/ 132 h 136"/>
                <a:gd name="T44" fmla="*/ 200 w 208"/>
                <a:gd name="T45" fmla="*/ 134 h 136"/>
                <a:gd name="T46" fmla="*/ 196 w 208"/>
                <a:gd name="T47" fmla="*/ 136 h 136"/>
                <a:gd name="T48" fmla="*/ 12 w 208"/>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196" y="0"/>
                  </a:lnTo>
                  <a:lnTo>
                    <a:pt x="196" y="0"/>
                  </a:lnTo>
                  <a:lnTo>
                    <a:pt x="200" y="0"/>
                  </a:lnTo>
                  <a:lnTo>
                    <a:pt x="204" y="2"/>
                  </a:lnTo>
                  <a:lnTo>
                    <a:pt x="208" y="6"/>
                  </a:lnTo>
                  <a:lnTo>
                    <a:pt x="208" y="10"/>
                  </a:lnTo>
                  <a:lnTo>
                    <a:pt x="208" y="124"/>
                  </a:lnTo>
                  <a:lnTo>
                    <a:pt x="208" y="124"/>
                  </a:lnTo>
                  <a:lnTo>
                    <a:pt x="208" y="128"/>
                  </a:lnTo>
                  <a:lnTo>
                    <a:pt x="204" y="132"/>
                  </a:lnTo>
                  <a:lnTo>
                    <a:pt x="200" y="134"/>
                  </a:lnTo>
                  <a:lnTo>
                    <a:pt x="196"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9" name="Freeform 591"/>
            <p:cNvSpPr>
              <a:spLocks/>
            </p:cNvSpPr>
            <p:nvPr/>
          </p:nvSpPr>
          <p:spPr bwMode="auto">
            <a:xfrm>
              <a:off x="2452688" y="3384550"/>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0" name="Freeform 592"/>
            <p:cNvSpPr>
              <a:spLocks/>
            </p:cNvSpPr>
            <p:nvPr/>
          </p:nvSpPr>
          <p:spPr bwMode="auto">
            <a:xfrm>
              <a:off x="2452688" y="3384550"/>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1" name="Freeform 593"/>
            <p:cNvSpPr>
              <a:spLocks/>
            </p:cNvSpPr>
            <p:nvPr/>
          </p:nvSpPr>
          <p:spPr bwMode="auto">
            <a:xfrm>
              <a:off x="2811463" y="339090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2" name="Freeform 594"/>
            <p:cNvSpPr>
              <a:spLocks/>
            </p:cNvSpPr>
            <p:nvPr/>
          </p:nvSpPr>
          <p:spPr bwMode="auto">
            <a:xfrm>
              <a:off x="2811463" y="342582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3" name="Freeform 595"/>
            <p:cNvSpPr>
              <a:spLocks/>
            </p:cNvSpPr>
            <p:nvPr/>
          </p:nvSpPr>
          <p:spPr bwMode="auto">
            <a:xfrm>
              <a:off x="2811463" y="346392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4" name="Freeform 596"/>
            <p:cNvSpPr>
              <a:spLocks/>
            </p:cNvSpPr>
            <p:nvPr/>
          </p:nvSpPr>
          <p:spPr bwMode="auto">
            <a:xfrm>
              <a:off x="2811463" y="349885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5" name="Freeform 597"/>
            <p:cNvSpPr>
              <a:spLocks/>
            </p:cNvSpPr>
            <p:nvPr/>
          </p:nvSpPr>
          <p:spPr bwMode="auto">
            <a:xfrm>
              <a:off x="2811463" y="353377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6" name="Freeform 598"/>
            <p:cNvSpPr>
              <a:spLocks/>
            </p:cNvSpPr>
            <p:nvPr/>
          </p:nvSpPr>
          <p:spPr bwMode="auto">
            <a:xfrm>
              <a:off x="2811463" y="357187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17" name="Freeform 599"/>
          <p:cNvSpPr>
            <a:spLocks/>
          </p:cNvSpPr>
          <p:nvPr/>
        </p:nvSpPr>
        <p:spPr bwMode="auto">
          <a:xfrm>
            <a:off x="6932437" y="2787208"/>
            <a:ext cx="326195" cy="326195"/>
          </a:xfrm>
          <a:custGeom>
            <a:avLst/>
            <a:gdLst>
              <a:gd name="T0" fmla="*/ 302 w 302"/>
              <a:gd name="T1" fmla="*/ 150 h 302"/>
              <a:gd name="T2" fmla="*/ 298 w 302"/>
              <a:gd name="T3" fmla="*/ 180 h 302"/>
              <a:gd name="T4" fmla="*/ 290 w 302"/>
              <a:gd name="T5" fmla="*/ 210 h 302"/>
              <a:gd name="T6" fmla="*/ 276 w 302"/>
              <a:gd name="T7" fmla="*/ 234 h 302"/>
              <a:gd name="T8" fmla="*/ 256 w 302"/>
              <a:gd name="T9" fmla="*/ 256 h 302"/>
              <a:gd name="T10" fmla="*/ 234 w 302"/>
              <a:gd name="T11" fmla="*/ 276 h 302"/>
              <a:gd name="T12" fmla="*/ 208 w 302"/>
              <a:gd name="T13" fmla="*/ 290 h 302"/>
              <a:gd name="T14" fmla="*/ 180 w 302"/>
              <a:gd name="T15" fmla="*/ 298 h 302"/>
              <a:gd name="T16" fmla="*/ 150 w 302"/>
              <a:gd name="T17" fmla="*/ 302 h 302"/>
              <a:gd name="T18" fmla="*/ 134 w 302"/>
              <a:gd name="T19" fmla="*/ 300 h 302"/>
              <a:gd name="T20" fmla="*/ 106 w 302"/>
              <a:gd name="T21" fmla="*/ 294 h 302"/>
              <a:gd name="T22" fmla="*/ 78 w 302"/>
              <a:gd name="T23" fmla="*/ 282 h 302"/>
              <a:gd name="T24" fmla="*/ 54 w 302"/>
              <a:gd name="T25" fmla="*/ 266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2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4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0"/>
                </a:lnTo>
                <a:lnTo>
                  <a:pt x="294" y="196"/>
                </a:lnTo>
                <a:lnTo>
                  <a:pt x="290" y="210"/>
                </a:lnTo>
                <a:lnTo>
                  <a:pt x="282" y="222"/>
                </a:lnTo>
                <a:lnTo>
                  <a:pt x="276" y="234"/>
                </a:lnTo>
                <a:lnTo>
                  <a:pt x="266" y="246"/>
                </a:lnTo>
                <a:lnTo>
                  <a:pt x="256" y="256"/>
                </a:lnTo>
                <a:lnTo>
                  <a:pt x="246" y="266"/>
                </a:lnTo>
                <a:lnTo>
                  <a:pt x="234" y="276"/>
                </a:lnTo>
                <a:lnTo>
                  <a:pt x="222" y="282"/>
                </a:lnTo>
                <a:lnTo>
                  <a:pt x="208" y="290"/>
                </a:lnTo>
                <a:lnTo>
                  <a:pt x="196" y="294"/>
                </a:lnTo>
                <a:lnTo>
                  <a:pt x="180" y="298"/>
                </a:lnTo>
                <a:lnTo>
                  <a:pt x="166" y="300"/>
                </a:lnTo>
                <a:lnTo>
                  <a:pt x="150" y="302"/>
                </a:lnTo>
                <a:lnTo>
                  <a:pt x="150" y="302"/>
                </a:lnTo>
                <a:lnTo>
                  <a:pt x="134" y="300"/>
                </a:lnTo>
                <a:lnTo>
                  <a:pt x="120" y="298"/>
                </a:lnTo>
                <a:lnTo>
                  <a:pt x="106" y="294"/>
                </a:lnTo>
                <a:lnTo>
                  <a:pt x="92" y="290"/>
                </a:lnTo>
                <a:lnTo>
                  <a:pt x="78" y="282"/>
                </a:lnTo>
                <a:lnTo>
                  <a:pt x="66" y="276"/>
                </a:lnTo>
                <a:lnTo>
                  <a:pt x="54" y="266"/>
                </a:lnTo>
                <a:lnTo>
                  <a:pt x="44" y="256"/>
                </a:lnTo>
                <a:lnTo>
                  <a:pt x="34" y="246"/>
                </a:lnTo>
                <a:lnTo>
                  <a:pt x="26" y="234"/>
                </a:lnTo>
                <a:lnTo>
                  <a:pt x="18" y="222"/>
                </a:lnTo>
                <a:lnTo>
                  <a:pt x="12" y="210"/>
                </a:lnTo>
                <a:lnTo>
                  <a:pt x="6" y="196"/>
                </a:lnTo>
                <a:lnTo>
                  <a:pt x="2" y="180"/>
                </a:lnTo>
                <a:lnTo>
                  <a:pt x="0" y="166"/>
                </a:lnTo>
                <a:lnTo>
                  <a:pt x="0" y="150"/>
                </a:lnTo>
                <a:lnTo>
                  <a:pt x="0" y="150"/>
                </a:lnTo>
                <a:lnTo>
                  <a:pt x="0" y="134"/>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2"/>
                </a:lnTo>
                <a:lnTo>
                  <a:pt x="134" y="0"/>
                </a:lnTo>
                <a:lnTo>
                  <a:pt x="150" y="0"/>
                </a:lnTo>
                <a:lnTo>
                  <a:pt x="150" y="0"/>
                </a:lnTo>
                <a:lnTo>
                  <a:pt x="166" y="0"/>
                </a:lnTo>
                <a:lnTo>
                  <a:pt x="180" y="2"/>
                </a:lnTo>
                <a:lnTo>
                  <a:pt x="196" y="6"/>
                </a:lnTo>
                <a:lnTo>
                  <a:pt x="208"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4"/>
                </a:lnTo>
                <a:lnTo>
                  <a:pt x="302" y="150"/>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18" name="グループ化 1817"/>
          <p:cNvGrpSpPr/>
          <p:nvPr/>
        </p:nvGrpSpPr>
        <p:grpSpPr>
          <a:xfrm>
            <a:off x="6945398" y="2800169"/>
            <a:ext cx="298112" cy="298112"/>
            <a:chOff x="3030538" y="3270250"/>
            <a:chExt cx="438150" cy="438150"/>
          </a:xfrm>
        </p:grpSpPr>
        <p:sp>
          <p:nvSpPr>
            <p:cNvPr id="1819" name="Freeform 600"/>
            <p:cNvSpPr>
              <a:spLocks/>
            </p:cNvSpPr>
            <p:nvPr/>
          </p:nvSpPr>
          <p:spPr bwMode="auto">
            <a:xfrm>
              <a:off x="3040063" y="3279775"/>
              <a:ext cx="419100" cy="419100"/>
            </a:xfrm>
            <a:custGeom>
              <a:avLst/>
              <a:gdLst>
                <a:gd name="T0" fmla="*/ 132 w 264"/>
                <a:gd name="T1" fmla="*/ 264 h 264"/>
                <a:gd name="T2" fmla="*/ 106 w 264"/>
                <a:gd name="T3" fmla="*/ 262 h 264"/>
                <a:gd name="T4" fmla="*/ 80 w 264"/>
                <a:gd name="T5" fmla="*/ 254 h 264"/>
                <a:gd name="T6" fmla="*/ 58 w 264"/>
                <a:gd name="T7" fmla="*/ 242 h 264"/>
                <a:gd name="T8" fmla="*/ 38 w 264"/>
                <a:gd name="T9" fmla="*/ 226 h 264"/>
                <a:gd name="T10" fmla="*/ 22 w 264"/>
                <a:gd name="T11" fmla="*/ 206 h 264"/>
                <a:gd name="T12" fmla="*/ 10 w 264"/>
                <a:gd name="T13" fmla="*/ 184 h 264"/>
                <a:gd name="T14" fmla="*/ 2 w 264"/>
                <a:gd name="T15" fmla="*/ 158 h 264"/>
                <a:gd name="T16" fmla="*/ 0 w 264"/>
                <a:gd name="T17" fmla="*/ 132 h 264"/>
                <a:gd name="T18" fmla="*/ 0 w 264"/>
                <a:gd name="T19" fmla="*/ 118 h 264"/>
                <a:gd name="T20" fmla="*/ 6 w 264"/>
                <a:gd name="T21" fmla="*/ 94 h 264"/>
                <a:gd name="T22" fmla="*/ 16 w 264"/>
                <a:gd name="T23" fmla="*/ 70 h 264"/>
                <a:gd name="T24" fmla="*/ 30 w 264"/>
                <a:gd name="T25" fmla="*/ 48 h 264"/>
                <a:gd name="T26" fmla="*/ 48 w 264"/>
                <a:gd name="T27" fmla="*/ 30 h 264"/>
                <a:gd name="T28" fmla="*/ 70 w 264"/>
                <a:gd name="T29" fmla="*/ 16 h 264"/>
                <a:gd name="T30" fmla="*/ 94 w 264"/>
                <a:gd name="T31" fmla="*/ 6 h 264"/>
                <a:gd name="T32" fmla="*/ 118 w 264"/>
                <a:gd name="T33" fmla="*/ 0 h 264"/>
                <a:gd name="T34" fmla="*/ 132 w 264"/>
                <a:gd name="T35" fmla="*/ 0 h 264"/>
                <a:gd name="T36" fmla="*/ 158 w 264"/>
                <a:gd name="T37" fmla="*/ 2 h 264"/>
                <a:gd name="T38" fmla="*/ 184 w 264"/>
                <a:gd name="T39" fmla="*/ 10 h 264"/>
                <a:gd name="T40" fmla="*/ 206 w 264"/>
                <a:gd name="T41" fmla="*/ 22 h 264"/>
                <a:gd name="T42" fmla="*/ 226 w 264"/>
                <a:gd name="T43" fmla="*/ 38 h 264"/>
                <a:gd name="T44" fmla="*/ 242 w 264"/>
                <a:gd name="T45" fmla="*/ 58 h 264"/>
                <a:gd name="T46" fmla="*/ 254 w 264"/>
                <a:gd name="T47" fmla="*/ 80 h 264"/>
                <a:gd name="T48" fmla="*/ 262 w 264"/>
                <a:gd name="T49" fmla="*/ 106 h 264"/>
                <a:gd name="T50" fmla="*/ 264 w 264"/>
                <a:gd name="T51" fmla="*/ 132 h 264"/>
                <a:gd name="T52" fmla="*/ 264 w 264"/>
                <a:gd name="T53" fmla="*/ 146 h 264"/>
                <a:gd name="T54" fmla="*/ 258 w 264"/>
                <a:gd name="T55" fmla="*/ 172 h 264"/>
                <a:gd name="T56" fmla="*/ 248 w 264"/>
                <a:gd name="T57" fmla="*/ 196 h 264"/>
                <a:gd name="T58" fmla="*/ 234 w 264"/>
                <a:gd name="T59" fmla="*/ 216 h 264"/>
                <a:gd name="T60" fmla="*/ 216 w 264"/>
                <a:gd name="T61" fmla="*/ 234 h 264"/>
                <a:gd name="T62" fmla="*/ 196 w 264"/>
                <a:gd name="T63" fmla="*/ 248 h 264"/>
                <a:gd name="T64" fmla="*/ 172 w 264"/>
                <a:gd name="T65" fmla="*/ 258 h 264"/>
                <a:gd name="T66" fmla="*/ 146 w 264"/>
                <a:gd name="T67" fmla="*/ 264 h 264"/>
                <a:gd name="T68" fmla="*/ 132 w 264"/>
                <a:gd name="T69"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4" h="264">
                  <a:moveTo>
                    <a:pt x="132" y="264"/>
                  </a:moveTo>
                  <a:lnTo>
                    <a:pt x="132" y="264"/>
                  </a:lnTo>
                  <a:lnTo>
                    <a:pt x="118" y="264"/>
                  </a:lnTo>
                  <a:lnTo>
                    <a:pt x="106" y="262"/>
                  </a:lnTo>
                  <a:lnTo>
                    <a:pt x="94" y="258"/>
                  </a:lnTo>
                  <a:lnTo>
                    <a:pt x="80" y="254"/>
                  </a:lnTo>
                  <a:lnTo>
                    <a:pt x="70" y="248"/>
                  </a:lnTo>
                  <a:lnTo>
                    <a:pt x="58" y="242"/>
                  </a:lnTo>
                  <a:lnTo>
                    <a:pt x="48" y="234"/>
                  </a:lnTo>
                  <a:lnTo>
                    <a:pt x="38" y="226"/>
                  </a:lnTo>
                  <a:lnTo>
                    <a:pt x="30" y="216"/>
                  </a:lnTo>
                  <a:lnTo>
                    <a:pt x="22" y="206"/>
                  </a:lnTo>
                  <a:lnTo>
                    <a:pt x="16" y="196"/>
                  </a:lnTo>
                  <a:lnTo>
                    <a:pt x="10" y="184"/>
                  </a:lnTo>
                  <a:lnTo>
                    <a:pt x="6" y="172"/>
                  </a:lnTo>
                  <a:lnTo>
                    <a:pt x="2" y="158"/>
                  </a:lnTo>
                  <a:lnTo>
                    <a:pt x="0" y="146"/>
                  </a:lnTo>
                  <a:lnTo>
                    <a:pt x="0" y="132"/>
                  </a:lnTo>
                  <a:lnTo>
                    <a:pt x="0" y="132"/>
                  </a:lnTo>
                  <a:lnTo>
                    <a:pt x="0" y="118"/>
                  </a:lnTo>
                  <a:lnTo>
                    <a:pt x="2" y="106"/>
                  </a:lnTo>
                  <a:lnTo>
                    <a:pt x="6" y="94"/>
                  </a:lnTo>
                  <a:lnTo>
                    <a:pt x="10" y="80"/>
                  </a:lnTo>
                  <a:lnTo>
                    <a:pt x="16" y="70"/>
                  </a:lnTo>
                  <a:lnTo>
                    <a:pt x="22" y="58"/>
                  </a:lnTo>
                  <a:lnTo>
                    <a:pt x="30" y="48"/>
                  </a:lnTo>
                  <a:lnTo>
                    <a:pt x="38" y="38"/>
                  </a:lnTo>
                  <a:lnTo>
                    <a:pt x="48" y="30"/>
                  </a:lnTo>
                  <a:lnTo>
                    <a:pt x="58" y="22"/>
                  </a:lnTo>
                  <a:lnTo>
                    <a:pt x="70" y="16"/>
                  </a:lnTo>
                  <a:lnTo>
                    <a:pt x="80" y="10"/>
                  </a:lnTo>
                  <a:lnTo>
                    <a:pt x="94" y="6"/>
                  </a:lnTo>
                  <a:lnTo>
                    <a:pt x="106" y="2"/>
                  </a:lnTo>
                  <a:lnTo>
                    <a:pt x="118" y="0"/>
                  </a:lnTo>
                  <a:lnTo>
                    <a:pt x="132" y="0"/>
                  </a:lnTo>
                  <a:lnTo>
                    <a:pt x="132" y="0"/>
                  </a:lnTo>
                  <a:lnTo>
                    <a:pt x="146" y="0"/>
                  </a:lnTo>
                  <a:lnTo>
                    <a:pt x="158" y="2"/>
                  </a:lnTo>
                  <a:lnTo>
                    <a:pt x="172" y="6"/>
                  </a:lnTo>
                  <a:lnTo>
                    <a:pt x="184" y="10"/>
                  </a:lnTo>
                  <a:lnTo>
                    <a:pt x="196" y="16"/>
                  </a:lnTo>
                  <a:lnTo>
                    <a:pt x="206" y="22"/>
                  </a:lnTo>
                  <a:lnTo>
                    <a:pt x="216" y="30"/>
                  </a:lnTo>
                  <a:lnTo>
                    <a:pt x="226" y="38"/>
                  </a:lnTo>
                  <a:lnTo>
                    <a:pt x="234" y="48"/>
                  </a:lnTo>
                  <a:lnTo>
                    <a:pt x="242" y="58"/>
                  </a:lnTo>
                  <a:lnTo>
                    <a:pt x="248" y="70"/>
                  </a:lnTo>
                  <a:lnTo>
                    <a:pt x="254" y="80"/>
                  </a:lnTo>
                  <a:lnTo>
                    <a:pt x="258" y="94"/>
                  </a:lnTo>
                  <a:lnTo>
                    <a:pt x="262" y="106"/>
                  </a:lnTo>
                  <a:lnTo>
                    <a:pt x="264" y="118"/>
                  </a:lnTo>
                  <a:lnTo>
                    <a:pt x="264" y="132"/>
                  </a:lnTo>
                  <a:lnTo>
                    <a:pt x="264" y="132"/>
                  </a:lnTo>
                  <a:lnTo>
                    <a:pt x="264" y="146"/>
                  </a:lnTo>
                  <a:lnTo>
                    <a:pt x="262" y="158"/>
                  </a:lnTo>
                  <a:lnTo>
                    <a:pt x="258" y="172"/>
                  </a:lnTo>
                  <a:lnTo>
                    <a:pt x="254" y="184"/>
                  </a:lnTo>
                  <a:lnTo>
                    <a:pt x="248" y="196"/>
                  </a:lnTo>
                  <a:lnTo>
                    <a:pt x="242" y="206"/>
                  </a:lnTo>
                  <a:lnTo>
                    <a:pt x="234" y="216"/>
                  </a:lnTo>
                  <a:lnTo>
                    <a:pt x="226" y="226"/>
                  </a:lnTo>
                  <a:lnTo>
                    <a:pt x="216" y="234"/>
                  </a:lnTo>
                  <a:lnTo>
                    <a:pt x="206" y="242"/>
                  </a:lnTo>
                  <a:lnTo>
                    <a:pt x="196" y="248"/>
                  </a:lnTo>
                  <a:lnTo>
                    <a:pt x="184" y="254"/>
                  </a:lnTo>
                  <a:lnTo>
                    <a:pt x="172" y="258"/>
                  </a:lnTo>
                  <a:lnTo>
                    <a:pt x="158" y="262"/>
                  </a:lnTo>
                  <a:lnTo>
                    <a:pt x="146" y="264"/>
                  </a:lnTo>
                  <a:lnTo>
                    <a:pt x="132" y="264"/>
                  </a:lnTo>
                  <a:lnTo>
                    <a:pt x="132" y="26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0" name="Freeform 601"/>
            <p:cNvSpPr>
              <a:spLocks/>
            </p:cNvSpPr>
            <p:nvPr/>
          </p:nvSpPr>
          <p:spPr bwMode="auto">
            <a:xfrm>
              <a:off x="3059113" y="3298825"/>
              <a:ext cx="381000" cy="384175"/>
            </a:xfrm>
            <a:custGeom>
              <a:avLst/>
              <a:gdLst>
                <a:gd name="T0" fmla="*/ 120 w 240"/>
                <a:gd name="T1" fmla="*/ 242 h 242"/>
                <a:gd name="T2" fmla="*/ 120 w 240"/>
                <a:gd name="T3" fmla="*/ 242 h 242"/>
                <a:gd name="T4" fmla="*/ 108 w 240"/>
                <a:gd name="T5" fmla="*/ 240 h 242"/>
                <a:gd name="T6" fmla="*/ 96 w 240"/>
                <a:gd name="T7" fmla="*/ 238 h 242"/>
                <a:gd name="T8" fmla="*/ 74 w 240"/>
                <a:gd name="T9" fmla="*/ 232 h 242"/>
                <a:gd name="T10" fmla="*/ 52 w 240"/>
                <a:gd name="T11" fmla="*/ 220 h 242"/>
                <a:gd name="T12" fmla="*/ 34 w 240"/>
                <a:gd name="T13" fmla="*/ 206 h 242"/>
                <a:gd name="T14" fmla="*/ 20 w 240"/>
                <a:gd name="T15" fmla="*/ 188 h 242"/>
                <a:gd name="T16" fmla="*/ 10 w 240"/>
                <a:gd name="T17" fmla="*/ 168 h 242"/>
                <a:gd name="T18" fmla="*/ 2 w 240"/>
                <a:gd name="T19" fmla="*/ 144 h 242"/>
                <a:gd name="T20" fmla="*/ 0 w 240"/>
                <a:gd name="T21" fmla="*/ 132 h 242"/>
                <a:gd name="T22" fmla="*/ 0 w 240"/>
                <a:gd name="T23" fmla="*/ 120 h 242"/>
                <a:gd name="T24" fmla="*/ 0 w 240"/>
                <a:gd name="T25" fmla="*/ 120 h 242"/>
                <a:gd name="T26" fmla="*/ 0 w 240"/>
                <a:gd name="T27" fmla="*/ 108 h 242"/>
                <a:gd name="T28" fmla="*/ 2 w 240"/>
                <a:gd name="T29" fmla="*/ 96 h 242"/>
                <a:gd name="T30" fmla="*/ 10 w 240"/>
                <a:gd name="T31" fmla="*/ 74 h 242"/>
                <a:gd name="T32" fmla="*/ 20 w 240"/>
                <a:gd name="T33" fmla="*/ 52 h 242"/>
                <a:gd name="T34" fmla="*/ 34 w 240"/>
                <a:gd name="T35" fmla="*/ 34 h 242"/>
                <a:gd name="T36" fmla="*/ 52 w 240"/>
                <a:gd name="T37" fmla="*/ 20 h 242"/>
                <a:gd name="T38" fmla="*/ 74 w 240"/>
                <a:gd name="T39" fmla="*/ 10 h 242"/>
                <a:gd name="T40" fmla="*/ 96 w 240"/>
                <a:gd name="T41" fmla="*/ 2 h 242"/>
                <a:gd name="T42" fmla="*/ 108 w 240"/>
                <a:gd name="T43" fmla="*/ 0 h 242"/>
                <a:gd name="T44" fmla="*/ 120 w 240"/>
                <a:gd name="T45" fmla="*/ 0 h 242"/>
                <a:gd name="T46" fmla="*/ 120 w 240"/>
                <a:gd name="T47" fmla="*/ 0 h 242"/>
                <a:gd name="T48" fmla="*/ 132 w 240"/>
                <a:gd name="T49" fmla="*/ 0 h 242"/>
                <a:gd name="T50" fmla="*/ 144 w 240"/>
                <a:gd name="T51" fmla="*/ 2 h 242"/>
                <a:gd name="T52" fmla="*/ 168 w 240"/>
                <a:gd name="T53" fmla="*/ 10 h 242"/>
                <a:gd name="T54" fmla="*/ 188 w 240"/>
                <a:gd name="T55" fmla="*/ 20 h 242"/>
                <a:gd name="T56" fmla="*/ 206 w 240"/>
                <a:gd name="T57" fmla="*/ 34 h 242"/>
                <a:gd name="T58" fmla="*/ 220 w 240"/>
                <a:gd name="T59" fmla="*/ 52 h 242"/>
                <a:gd name="T60" fmla="*/ 232 w 240"/>
                <a:gd name="T61" fmla="*/ 74 h 242"/>
                <a:gd name="T62" fmla="*/ 238 w 240"/>
                <a:gd name="T63" fmla="*/ 96 h 242"/>
                <a:gd name="T64" fmla="*/ 240 w 240"/>
                <a:gd name="T65" fmla="*/ 108 h 242"/>
                <a:gd name="T66" fmla="*/ 240 w 240"/>
                <a:gd name="T67" fmla="*/ 120 h 242"/>
                <a:gd name="T68" fmla="*/ 240 w 240"/>
                <a:gd name="T69" fmla="*/ 120 h 242"/>
                <a:gd name="T70" fmla="*/ 240 w 240"/>
                <a:gd name="T71" fmla="*/ 132 h 242"/>
                <a:gd name="T72" fmla="*/ 238 w 240"/>
                <a:gd name="T73" fmla="*/ 144 h 242"/>
                <a:gd name="T74" fmla="*/ 232 w 240"/>
                <a:gd name="T75" fmla="*/ 168 h 242"/>
                <a:gd name="T76" fmla="*/ 220 w 240"/>
                <a:gd name="T77" fmla="*/ 188 h 242"/>
                <a:gd name="T78" fmla="*/ 206 w 240"/>
                <a:gd name="T79" fmla="*/ 206 h 242"/>
                <a:gd name="T80" fmla="*/ 188 w 240"/>
                <a:gd name="T81" fmla="*/ 220 h 242"/>
                <a:gd name="T82" fmla="*/ 168 w 240"/>
                <a:gd name="T83" fmla="*/ 232 h 242"/>
                <a:gd name="T84" fmla="*/ 144 w 240"/>
                <a:gd name="T85" fmla="*/ 238 h 242"/>
                <a:gd name="T86" fmla="*/ 132 w 240"/>
                <a:gd name="T87" fmla="*/ 240 h 242"/>
                <a:gd name="T88" fmla="*/ 120 w 240"/>
                <a:gd name="T89" fmla="*/ 242 h 242"/>
                <a:gd name="T90" fmla="*/ 120 w 240"/>
                <a:gd name="T9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0" h="242">
                  <a:moveTo>
                    <a:pt x="120" y="242"/>
                  </a:moveTo>
                  <a:lnTo>
                    <a:pt x="120" y="242"/>
                  </a:lnTo>
                  <a:lnTo>
                    <a:pt x="108" y="240"/>
                  </a:lnTo>
                  <a:lnTo>
                    <a:pt x="96" y="238"/>
                  </a:lnTo>
                  <a:lnTo>
                    <a:pt x="74" y="232"/>
                  </a:lnTo>
                  <a:lnTo>
                    <a:pt x="52" y="220"/>
                  </a:lnTo>
                  <a:lnTo>
                    <a:pt x="34" y="206"/>
                  </a:lnTo>
                  <a:lnTo>
                    <a:pt x="20" y="188"/>
                  </a:lnTo>
                  <a:lnTo>
                    <a:pt x="10" y="168"/>
                  </a:lnTo>
                  <a:lnTo>
                    <a:pt x="2" y="144"/>
                  </a:lnTo>
                  <a:lnTo>
                    <a:pt x="0" y="132"/>
                  </a:lnTo>
                  <a:lnTo>
                    <a:pt x="0" y="120"/>
                  </a:lnTo>
                  <a:lnTo>
                    <a:pt x="0" y="120"/>
                  </a:lnTo>
                  <a:lnTo>
                    <a:pt x="0" y="108"/>
                  </a:lnTo>
                  <a:lnTo>
                    <a:pt x="2" y="96"/>
                  </a:lnTo>
                  <a:lnTo>
                    <a:pt x="10" y="74"/>
                  </a:lnTo>
                  <a:lnTo>
                    <a:pt x="20" y="52"/>
                  </a:lnTo>
                  <a:lnTo>
                    <a:pt x="34" y="34"/>
                  </a:lnTo>
                  <a:lnTo>
                    <a:pt x="52" y="20"/>
                  </a:lnTo>
                  <a:lnTo>
                    <a:pt x="74" y="10"/>
                  </a:lnTo>
                  <a:lnTo>
                    <a:pt x="96" y="2"/>
                  </a:lnTo>
                  <a:lnTo>
                    <a:pt x="108" y="0"/>
                  </a:lnTo>
                  <a:lnTo>
                    <a:pt x="120" y="0"/>
                  </a:lnTo>
                  <a:lnTo>
                    <a:pt x="120" y="0"/>
                  </a:lnTo>
                  <a:lnTo>
                    <a:pt x="132" y="0"/>
                  </a:lnTo>
                  <a:lnTo>
                    <a:pt x="144" y="2"/>
                  </a:lnTo>
                  <a:lnTo>
                    <a:pt x="168" y="10"/>
                  </a:lnTo>
                  <a:lnTo>
                    <a:pt x="188" y="20"/>
                  </a:lnTo>
                  <a:lnTo>
                    <a:pt x="206" y="34"/>
                  </a:lnTo>
                  <a:lnTo>
                    <a:pt x="220" y="52"/>
                  </a:lnTo>
                  <a:lnTo>
                    <a:pt x="232" y="74"/>
                  </a:lnTo>
                  <a:lnTo>
                    <a:pt x="238" y="96"/>
                  </a:lnTo>
                  <a:lnTo>
                    <a:pt x="240" y="108"/>
                  </a:lnTo>
                  <a:lnTo>
                    <a:pt x="240" y="120"/>
                  </a:lnTo>
                  <a:lnTo>
                    <a:pt x="240" y="120"/>
                  </a:lnTo>
                  <a:lnTo>
                    <a:pt x="240" y="132"/>
                  </a:lnTo>
                  <a:lnTo>
                    <a:pt x="238" y="144"/>
                  </a:lnTo>
                  <a:lnTo>
                    <a:pt x="232" y="168"/>
                  </a:lnTo>
                  <a:lnTo>
                    <a:pt x="220" y="188"/>
                  </a:lnTo>
                  <a:lnTo>
                    <a:pt x="206" y="206"/>
                  </a:lnTo>
                  <a:lnTo>
                    <a:pt x="188" y="220"/>
                  </a:lnTo>
                  <a:lnTo>
                    <a:pt x="168" y="232"/>
                  </a:lnTo>
                  <a:lnTo>
                    <a:pt x="144" y="238"/>
                  </a:lnTo>
                  <a:lnTo>
                    <a:pt x="132" y="240"/>
                  </a:lnTo>
                  <a:lnTo>
                    <a:pt x="120" y="242"/>
                  </a:lnTo>
                  <a:lnTo>
                    <a:pt x="12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1" name="Freeform 602"/>
            <p:cNvSpPr>
              <a:spLocks/>
            </p:cNvSpPr>
            <p:nvPr/>
          </p:nvSpPr>
          <p:spPr bwMode="auto">
            <a:xfrm>
              <a:off x="3230563" y="3470275"/>
              <a:ext cx="41275" cy="41275"/>
            </a:xfrm>
            <a:custGeom>
              <a:avLst/>
              <a:gdLst>
                <a:gd name="T0" fmla="*/ 12 w 26"/>
                <a:gd name="T1" fmla="*/ 26 h 26"/>
                <a:gd name="T2" fmla="*/ 12 w 26"/>
                <a:gd name="T3" fmla="*/ 26 h 26"/>
                <a:gd name="T4" fmla="*/ 8 w 26"/>
                <a:gd name="T5" fmla="*/ 24 h 26"/>
                <a:gd name="T6" fmla="*/ 2 w 26"/>
                <a:gd name="T7" fmla="*/ 22 h 26"/>
                <a:gd name="T8" fmla="*/ 0 w 26"/>
                <a:gd name="T9" fmla="*/ 18 h 26"/>
                <a:gd name="T10" fmla="*/ 0 w 26"/>
                <a:gd name="T11" fmla="*/ 12 h 26"/>
                <a:gd name="T12" fmla="*/ 0 w 26"/>
                <a:gd name="T13" fmla="*/ 12 h 26"/>
                <a:gd name="T14" fmla="*/ 0 w 26"/>
                <a:gd name="T15" fmla="*/ 8 h 26"/>
                <a:gd name="T16" fmla="*/ 2 w 26"/>
                <a:gd name="T17" fmla="*/ 2 h 26"/>
                <a:gd name="T18" fmla="*/ 8 w 26"/>
                <a:gd name="T19" fmla="*/ 0 h 26"/>
                <a:gd name="T20" fmla="*/ 12 w 26"/>
                <a:gd name="T21" fmla="*/ 0 h 26"/>
                <a:gd name="T22" fmla="*/ 12 w 26"/>
                <a:gd name="T23" fmla="*/ 0 h 26"/>
                <a:gd name="T24" fmla="*/ 18 w 26"/>
                <a:gd name="T25" fmla="*/ 0 h 26"/>
                <a:gd name="T26" fmla="*/ 22 w 26"/>
                <a:gd name="T27" fmla="*/ 2 h 26"/>
                <a:gd name="T28" fmla="*/ 24 w 26"/>
                <a:gd name="T29" fmla="*/ 8 h 26"/>
                <a:gd name="T30" fmla="*/ 26 w 26"/>
                <a:gd name="T31" fmla="*/ 12 h 26"/>
                <a:gd name="T32" fmla="*/ 26 w 26"/>
                <a:gd name="T33" fmla="*/ 12 h 26"/>
                <a:gd name="T34" fmla="*/ 24 w 26"/>
                <a:gd name="T35" fmla="*/ 18 h 26"/>
                <a:gd name="T36" fmla="*/ 22 w 26"/>
                <a:gd name="T37" fmla="*/ 22 h 26"/>
                <a:gd name="T38" fmla="*/ 18 w 26"/>
                <a:gd name="T39" fmla="*/ 24 h 26"/>
                <a:gd name="T40" fmla="*/ 12 w 26"/>
                <a:gd name="T41" fmla="*/ 26 h 26"/>
                <a:gd name="T42" fmla="*/ 12 w 26"/>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12" y="26"/>
                  </a:moveTo>
                  <a:lnTo>
                    <a:pt x="12" y="26"/>
                  </a:lnTo>
                  <a:lnTo>
                    <a:pt x="8" y="24"/>
                  </a:lnTo>
                  <a:lnTo>
                    <a:pt x="2" y="22"/>
                  </a:lnTo>
                  <a:lnTo>
                    <a:pt x="0" y="18"/>
                  </a:lnTo>
                  <a:lnTo>
                    <a:pt x="0" y="12"/>
                  </a:lnTo>
                  <a:lnTo>
                    <a:pt x="0" y="12"/>
                  </a:lnTo>
                  <a:lnTo>
                    <a:pt x="0" y="8"/>
                  </a:lnTo>
                  <a:lnTo>
                    <a:pt x="2" y="2"/>
                  </a:lnTo>
                  <a:lnTo>
                    <a:pt x="8" y="0"/>
                  </a:lnTo>
                  <a:lnTo>
                    <a:pt x="12" y="0"/>
                  </a:lnTo>
                  <a:lnTo>
                    <a:pt x="12" y="0"/>
                  </a:lnTo>
                  <a:lnTo>
                    <a:pt x="18" y="0"/>
                  </a:lnTo>
                  <a:lnTo>
                    <a:pt x="22" y="2"/>
                  </a:lnTo>
                  <a:lnTo>
                    <a:pt x="24" y="8"/>
                  </a:lnTo>
                  <a:lnTo>
                    <a:pt x="26" y="12"/>
                  </a:lnTo>
                  <a:lnTo>
                    <a:pt x="26" y="12"/>
                  </a:lnTo>
                  <a:lnTo>
                    <a:pt x="24" y="18"/>
                  </a:lnTo>
                  <a:lnTo>
                    <a:pt x="22" y="22"/>
                  </a:lnTo>
                  <a:lnTo>
                    <a:pt x="18" y="24"/>
                  </a:lnTo>
                  <a:lnTo>
                    <a:pt x="12" y="26"/>
                  </a:lnTo>
                  <a:lnTo>
                    <a:pt x="1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2" name="Freeform 603"/>
            <p:cNvSpPr>
              <a:spLocks/>
            </p:cNvSpPr>
            <p:nvPr/>
          </p:nvSpPr>
          <p:spPr bwMode="auto">
            <a:xfrm>
              <a:off x="3287713" y="3473450"/>
              <a:ext cx="98425" cy="31750"/>
            </a:xfrm>
            <a:custGeom>
              <a:avLst/>
              <a:gdLst>
                <a:gd name="T0" fmla="*/ 52 w 62"/>
                <a:gd name="T1" fmla="*/ 20 h 20"/>
                <a:gd name="T2" fmla="*/ 10 w 62"/>
                <a:gd name="T3" fmla="*/ 20 h 20"/>
                <a:gd name="T4" fmla="*/ 10 w 62"/>
                <a:gd name="T5" fmla="*/ 20 h 20"/>
                <a:gd name="T6" fmla="*/ 6 w 62"/>
                <a:gd name="T7" fmla="*/ 20 h 20"/>
                <a:gd name="T8" fmla="*/ 4 w 62"/>
                <a:gd name="T9" fmla="*/ 18 h 20"/>
                <a:gd name="T10" fmla="*/ 2 w 62"/>
                <a:gd name="T11" fmla="*/ 14 h 20"/>
                <a:gd name="T12" fmla="*/ 0 w 62"/>
                <a:gd name="T13" fmla="*/ 10 h 20"/>
                <a:gd name="T14" fmla="*/ 0 w 62"/>
                <a:gd name="T15" fmla="*/ 10 h 20"/>
                <a:gd name="T16" fmla="*/ 2 w 62"/>
                <a:gd name="T17" fmla="*/ 6 h 20"/>
                <a:gd name="T18" fmla="*/ 4 w 62"/>
                <a:gd name="T19" fmla="*/ 4 h 20"/>
                <a:gd name="T20" fmla="*/ 6 w 62"/>
                <a:gd name="T21" fmla="*/ 2 h 20"/>
                <a:gd name="T22" fmla="*/ 10 w 62"/>
                <a:gd name="T23" fmla="*/ 0 h 20"/>
                <a:gd name="T24" fmla="*/ 52 w 62"/>
                <a:gd name="T25" fmla="*/ 0 h 20"/>
                <a:gd name="T26" fmla="*/ 52 w 62"/>
                <a:gd name="T27" fmla="*/ 0 h 20"/>
                <a:gd name="T28" fmla="*/ 56 w 62"/>
                <a:gd name="T29" fmla="*/ 2 h 20"/>
                <a:gd name="T30" fmla="*/ 58 w 62"/>
                <a:gd name="T31" fmla="*/ 4 h 20"/>
                <a:gd name="T32" fmla="*/ 60 w 62"/>
                <a:gd name="T33" fmla="*/ 6 h 20"/>
                <a:gd name="T34" fmla="*/ 62 w 62"/>
                <a:gd name="T35" fmla="*/ 10 h 20"/>
                <a:gd name="T36" fmla="*/ 62 w 62"/>
                <a:gd name="T37" fmla="*/ 10 h 20"/>
                <a:gd name="T38" fmla="*/ 60 w 62"/>
                <a:gd name="T39" fmla="*/ 14 h 20"/>
                <a:gd name="T40" fmla="*/ 58 w 62"/>
                <a:gd name="T41" fmla="*/ 18 h 20"/>
                <a:gd name="T42" fmla="*/ 56 w 62"/>
                <a:gd name="T43" fmla="*/ 20 h 20"/>
                <a:gd name="T44" fmla="*/ 52 w 62"/>
                <a:gd name="T45" fmla="*/ 20 h 20"/>
                <a:gd name="T46" fmla="*/ 52 w 62"/>
                <a:gd name="T4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20">
                  <a:moveTo>
                    <a:pt x="52" y="20"/>
                  </a:moveTo>
                  <a:lnTo>
                    <a:pt x="10" y="20"/>
                  </a:lnTo>
                  <a:lnTo>
                    <a:pt x="10" y="20"/>
                  </a:lnTo>
                  <a:lnTo>
                    <a:pt x="6" y="20"/>
                  </a:lnTo>
                  <a:lnTo>
                    <a:pt x="4" y="18"/>
                  </a:lnTo>
                  <a:lnTo>
                    <a:pt x="2" y="14"/>
                  </a:lnTo>
                  <a:lnTo>
                    <a:pt x="0" y="10"/>
                  </a:lnTo>
                  <a:lnTo>
                    <a:pt x="0" y="10"/>
                  </a:lnTo>
                  <a:lnTo>
                    <a:pt x="2" y="6"/>
                  </a:lnTo>
                  <a:lnTo>
                    <a:pt x="4" y="4"/>
                  </a:lnTo>
                  <a:lnTo>
                    <a:pt x="6" y="2"/>
                  </a:lnTo>
                  <a:lnTo>
                    <a:pt x="10" y="0"/>
                  </a:lnTo>
                  <a:lnTo>
                    <a:pt x="52" y="0"/>
                  </a:lnTo>
                  <a:lnTo>
                    <a:pt x="52" y="0"/>
                  </a:lnTo>
                  <a:lnTo>
                    <a:pt x="56" y="2"/>
                  </a:lnTo>
                  <a:lnTo>
                    <a:pt x="58" y="4"/>
                  </a:lnTo>
                  <a:lnTo>
                    <a:pt x="60" y="6"/>
                  </a:lnTo>
                  <a:lnTo>
                    <a:pt x="62" y="10"/>
                  </a:lnTo>
                  <a:lnTo>
                    <a:pt x="62" y="10"/>
                  </a:lnTo>
                  <a:lnTo>
                    <a:pt x="60" y="14"/>
                  </a:lnTo>
                  <a:lnTo>
                    <a:pt x="58" y="18"/>
                  </a:lnTo>
                  <a:lnTo>
                    <a:pt x="56" y="20"/>
                  </a:lnTo>
                  <a:lnTo>
                    <a:pt x="52" y="20"/>
                  </a:lnTo>
                  <a:lnTo>
                    <a:pt x="5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3" name="Freeform 604"/>
            <p:cNvSpPr>
              <a:spLocks/>
            </p:cNvSpPr>
            <p:nvPr/>
          </p:nvSpPr>
          <p:spPr bwMode="auto">
            <a:xfrm>
              <a:off x="3030538" y="3479800"/>
              <a:ext cx="50800" cy="19050"/>
            </a:xfrm>
            <a:custGeom>
              <a:avLst/>
              <a:gdLst>
                <a:gd name="T0" fmla="*/ 26 w 32"/>
                <a:gd name="T1" fmla="*/ 12 h 12"/>
                <a:gd name="T2" fmla="*/ 6 w 32"/>
                <a:gd name="T3" fmla="*/ 12 h 12"/>
                <a:gd name="T4" fmla="*/ 6 w 32"/>
                <a:gd name="T5" fmla="*/ 12 h 12"/>
                <a:gd name="T6" fmla="*/ 2 w 32"/>
                <a:gd name="T7" fmla="*/ 10 h 12"/>
                <a:gd name="T8" fmla="*/ 0 w 32"/>
                <a:gd name="T9" fmla="*/ 6 h 12"/>
                <a:gd name="T10" fmla="*/ 0 w 32"/>
                <a:gd name="T11" fmla="*/ 6 h 12"/>
                <a:gd name="T12" fmla="*/ 2 w 32"/>
                <a:gd name="T13" fmla="*/ 2 h 12"/>
                <a:gd name="T14" fmla="*/ 6 w 32"/>
                <a:gd name="T15" fmla="*/ 0 h 12"/>
                <a:gd name="T16" fmla="*/ 26 w 32"/>
                <a:gd name="T17" fmla="*/ 0 h 12"/>
                <a:gd name="T18" fmla="*/ 26 w 32"/>
                <a:gd name="T19" fmla="*/ 0 h 12"/>
                <a:gd name="T20" fmla="*/ 30 w 32"/>
                <a:gd name="T21" fmla="*/ 2 h 12"/>
                <a:gd name="T22" fmla="*/ 32 w 32"/>
                <a:gd name="T23" fmla="*/ 6 h 12"/>
                <a:gd name="T24" fmla="*/ 32 w 32"/>
                <a:gd name="T25" fmla="*/ 6 h 12"/>
                <a:gd name="T26" fmla="*/ 30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6" y="12"/>
                  </a:lnTo>
                  <a:lnTo>
                    <a:pt x="6" y="12"/>
                  </a:lnTo>
                  <a:lnTo>
                    <a:pt x="2" y="10"/>
                  </a:lnTo>
                  <a:lnTo>
                    <a:pt x="0" y="6"/>
                  </a:lnTo>
                  <a:lnTo>
                    <a:pt x="0" y="6"/>
                  </a:lnTo>
                  <a:lnTo>
                    <a:pt x="2" y="2"/>
                  </a:lnTo>
                  <a:lnTo>
                    <a:pt x="6" y="0"/>
                  </a:lnTo>
                  <a:lnTo>
                    <a:pt x="26" y="0"/>
                  </a:lnTo>
                  <a:lnTo>
                    <a:pt x="26" y="0"/>
                  </a:lnTo>
                  <a:lnTo>
                    <a:pt x="30" y="2"/>
                  </a:lnTo>
                  <a:lnTo>
                    <a:pt x="32" y="6"/>
                  </a:lnTo>
                  <a:lnTo>
                    <a:pt x="32" y="6"/>
                  </a:lnTo>
                  <a:lnTo>
                    <a:pt x="30"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4" name="Freeform 605"/>
            <p:cNvSpPr>
              <a:spLocks/>
            </p:cNvSpPr>
            <p:nvPr/>
          </p:nvSpPr>
          <p:spPr bwMode="auto">
            <a:xfrm>
              <a:off x="3417888" y="3479800"/>
              <a:ext cx="50800" cy="19050"/>
            </a:xfrm>
            <a:custGeom>
              <a:avLst/>
              <a:gdLst>
                <a:gd name="T0" fmla="*/ 26 w 32"/>
                <a:gd name="T1" fmla="*/ 12 h 12"/>
                <a:gd name="T2" fmla="*/ 8 w 32"/>
                <a:gd name="T3" fmla="*/ 12 h 12"/>
                <a:gd name="T4" fmla="*/ 8 w 32"/>
                <a:gd name="T5" fmla="*/ 12 h 12"/>
                <a:gd name="T6" fmla="*/ 2 w 32"/>
                <a:gd name="T7" fmla="*/ 10 h 12"/>
                <a:gd name="T8" fmla="*/ 0 w 32"/>
                <a:gd name="T9" fmla="*/ 6 h 12"/>
                <a:gd name="T10" fmla="*/ 0 w 32"/>
                <a:gd name="T11" fmla="*/ 6 h 12"/>
                <a:gd name="T12" fmla="*/ 2 w 32"/>
                <a:gd name="T13" fmla="*/ 2 h 12"/>
                <a:gd name="T14" fmla="*/ 8 w 32"/>
                <a:gd name="T15" fmla="*/ 0 h 12"/>
                <a:gd name="T16" fmla="*/ 26 w 32"/>
                <a:gd name="T17" fmla="*/ 0 h 12"/>
                <a:gd name="T18" fmla="*/ 26 w 32"/>
                <a:gd name="T19" fmla="*/ 0 h 12"/>
                <a:gd name="T20" fmla="*/ 32 w 32"/>
                <a:gd name="T21" fmla="*/ 2 h 12"/>
                <a:gd name="T22" fmla="*/ 32 w 32"/>
                <a:gd name="T23" fmla="*/ 6 h 12"/>
                <a:gd name="T24" fmla="*/ 32 w 32"/>
                <a:gd name="T25" fmla="*/ 6 h 12"/>
                <a:gd name="T26" fmla="*/ 32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8" y="12"/>
                  </a:lnTo>
                  <a:lnTo>
                    <a:pt x="8" y="12"/>
                  </a:lnTo>
                  <a:lnTo>
                    <a:pt x="2" y="10"/>
                  </a:lnTo>
                  <a:lnTo>
                    <a:pt x="0" y="6"/>
                  </a:lnTo>
                  <a:lnTo>
                    <a:pt x="0" y="6"/>
                  </a:lnTo>
                  <a:lnTo>
                    <a:pt x="2" y="2"/>
                  </a:lnTo>
                  <a:lnTo>
                    <a:pt x="8" y="0"/>
                  </a:lnTo>
                  <a:lnTo>
                    <a:pt x="26" y="0"/>
                  </a:lnTo>
                  <a:lnTo>
                    <a:pt x="26" y="0"/>
                  </a:lnTo>
                  <a:lnTo>
                    <a:pt x="32" y="2"/>
                  </a:lnTo>
                  <a:lnTo>
                    <a:pt x="32" y="6"/>
                  </a:lnTo>
                  <a:lnTo>
                    <a:pt x="32" y="6"/>
                  </a:lnTo>
                  <a:lnTo>
                    <a:pt x="32"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5" name="Freeform 606"/>
            <p:cNvSpPr>
              <a:spLocks/>
            </p:cNvSpPr>
            <p:nvPr/>
          </p:nvSpPr>
          <p:spPr bwMode="auto">
            <a:xfrm>
              <a:off x="3240088" y="3657600"/>
              <a:ext cx="19050" cy="50800"/>
            </a:xfrm>
            <a:custGeom>
              <a:avLst/>
              <a:gdLst>
                <a:gd name="T0" fmla="*/ 6 w 12"/>
                <a:gd name="T1" fmla="*/ 32 h 32"/>
                <a:gd name="T2" fmla="*/ 6 w 12"/>
                <a:gd name="T3" fmla="*/ 32 h 32"/>
                <a:gd name="T4" fmla="*/ 2 w 12"/>
                <a:gd name="T5" fmla="*/ 32 h 32"/>
                <a:gd name="T6" fmla="*/ 0 w 12"/>
                <a:gd name="T7" fmla="*/ 26 h 32"/>
                <a:gd name="T8" fmla="*/ 0 w 12"/>
                <a:gd name="T9" fmla="*/ 8 h 32"/>
                <a:gd name="T10" fmla="*/ 0 w 12"/>
                <a:gd name="T11" fmla="*/ 8 h 32"/>
                <a:gd name="T12" fmla="*/ 2 w 12"/>
                <a:gd name="T13" fmla="*/ 2 h 32"/>
                <a:gd name="T14" fmla="*/ 6 w 12"/>
                <a:gd name="T15" fmla="*/ 0 h 32"/>
                <a:gd name="T16" fmla="*/ 6 w 12"/>
                <a:gd name="T17" fmla="*/ 0 h 32"/>
                <a:gd name="T18" fmla="*/ 10 w 12"/>
                <a:gd name="T19" fmla="*/ 2 h 32"/>
                <a:gd name="T20" fmla="*/ 12 w 12"/>
                <a:gd name="T21" fmla="*/ 8 h 32"/>
                <a:gd name="T22" fmla="*/ 12 w 12"/>
                <a:gd name="T23" fmla="*/ 26 h 32"/>
                <a:gd name="T24" fmla="*/ 12 w 12"/>
                <a:gd name="T25" fmla="*/ 26 h 32"/>
                <a:gd name="T26" fmla="*/ 10 w 12"/>
                <a:gd name="T27" fmla="*/ 32 h 32"/>
                <a:gd name="T28" fmla="*/ 6 w 12"/>
                <a:gd name="T29" fmla="*/ 32 h 32"/>
                <a:gd name="T30" fmla="*/ 6 w 12"/>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2">
                  <a:moveTo>
                    <a:pt x="6" y="32"/>
                  </a:moveTo>
                  <a:lnTo>
                    <a:pt x="6" y="32"/>
                  </a:lnTo>
                  <a:lnTo>
                    <a:pt x="2" y="32"/>
                  </a:lnTo>
                  <a:lnTo>
                    <a:pt x="0" y="26"/>
                  </a:lnTo>
                  <a:lnTo>
                    <a:pt x="0" y="8"/>
                  </a:lnTo>
                  <a:lnTo>
                    <a:pt x="0" y="8"/>
                  </a:lnTo>
                  <a:lnTo>
                    <a:pt x="2" y="2"/>
                  </a:lnTo>
                  <a:lnTo>
                    <a:pt x="6" y="0"/>
                  </a:lnTo>
                  <a:lnTo>
                    <a:pt x="6" y="0"/>
                  </a:lnTo>
                  <a:lnTo>
                    <a:pt x="10" y="2"/>
                  </a:lnTo>
                  <a:lnTo>
                    <a:pt x="12" y="8"/>
                  </a:lnTo>
                  <a:lnTo>
                    <a:pt x="12" y="26"/>
                  </a:lnTo>
                  <a:lnTo>
                    <a:pt x="12" y="26"/>
                  </a:lnTo>
                  <a:lnTo>
                    <a:pt x="10" y="32"/>
                  </a:lnTo>
                  <a:lnTo>
                    <a:pt x="6" y="32"/>
                  </a:lnTo>
                  <a:lnTo>
                    <a:pt x="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6" name="Freeform 608"/>
            <p:cNvSpPr>
              <a:spLocks/>
            </p:cNvSpPr>
            <p:nvPr/>
          </p:nvSpPr>
          <p:spPr bwMode="auto">
            <a:xfrm>
              <a:off x="3243263" y="3663950"/>
              <a:ext cx="12700" cy="41275"/>
            </a:xfrm>
            <a:custGeom>
              <a:avLst/>
              <a:gdLst>
                <a:gd name="T0" fmla="*/ 4 w 8"/>
                <a:gd name="T1" fmla="*/ 26 h 26"/>
                <a:gd name="T2" fmla="*/ 4 w 8"/>
                <a:gd name="T3" fmla="*/ 26 h 26"/>
                <a:gd name="T4" fmla="*/ 2 w 8"/>
                <a:gd name="T5" fmla="*/ 24 h 26"/>
                <a:gd name="T6" fmla="*/ 0 w 8"/>
                <a:gd name="T7" fmla="*/ 22 h 26"/>
                <a:gd name="T8" fmla="*/ 0 w 8"/>
                <a:gd name="T9" fmla="*/ 4 h 26"/>
                <a:gd name="T10" fmla="*/ 0 w 8"/>
                <a:gd name="T11" fmla="*/ 4 h 26"/>
                <a:gd name="T12" fmla="*/ 2 w 8"/>
                <a:gd name="T13" fmla="*/ 2 h 26"/>
                <a:gd name="T14" fmla="*/ 4 w 8"/>
                <a:gd name="T15" fmla="*/ 0 h 26"/>
                <a:gd name="T16" fmla="*/ 4 w 8"/>
                <a:gd name="T17" fmla="*/ 0 h 26"/>
                <a:gd name="T18" fmla="*/ 6 w 8"/>
                <a:gd name="T19" fmla="*/ 2 h 26"/>
                <a:gd name="T20" fmla="*/ 8 w 8"/>
                <a:gd name="T21" fmla="*/ 4 h 26"/>
                <a:gd name="T22" fmla="*/ 8 w 8"/>
                <a:gd name="T23" fmla="*/ 22 h 26"/>
                <a:gd name="T24" fmla="*/ 8 w 8"/>
                <a:gd name="T25" fmla="*/ 22 h 26"/>
                <a:gd name="T26" fmla="*/ 6 w 8"/>
                <a:gd name="T27" fmla="*/ 24 h 26"/>
                <a:gd name="T28" fmla="*/ 4 w 8"/>
                <a:gd name="T29" fmla="*/ 26 h 26"/>
                <a:gd name="T30" fmla="*/ 4 w 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6">
                  <a:moveTo>
                    <a:pt x="4" y="26"/>
                  </a:moveTo>
                  <a:lnTo>
                    <a:pt x="4" y="26"/>
                  </a:lnTo>
                  <a:lnTo>
                    <a:pt x="2" y="24"/>
                  </a:lnTo>
                  <a:lnTo>
                    <a:pt x="0" y="22"/>
                  </a:lnTo>
                  <a:lnTo>
                    <a:pt x="0" y="4"/>
                  </a:lnTo>
                  <a:lnTo>
                    <a:pt x="0" y="4"/>
                  </a:lnTo>
                  <a:lnTo>
                    <a:pt x="2" y="2"/>
                  </a:lnTo>
                  <a:lnTo>
                    <a:pt x="4" y="0"/>
                  </a:lnTo>
                  <a:lnTo>
                    <a:pt x="4" y="0"/>
                  </a:lnTo>
                  <a:lnTo>
                    <a:pt x="6" y="2"/>
                  </a:lnTo>
                  <a:lnTo>
                    <a:pt x="8" y="4"/>
                  </a:lnTo>
                  <a:lnTo>
                    <a:pt x="8" y="22"/>
                  </a:lnTo>
                  <a:lnTo>
                    <a:pt x="8" y="22"/>
                  </a:lnTo>
                  <a:lnTo>
                    <a:pt x="6" y="24"/>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7" name="Freeform 609"/>
            <p:cNvSpPr>
              <a:spLocks/>
            </p:cNvSpPr>
            <p:nvPr/>
          </p:nvSpPr>
          <p:spPr bwMode="auto">
            <a:xfrm>
              <a:off x="3335338" y="3641725"/>
              <a:ext cx="25400" cy="34925"/>
            </a:xfrm>
            <a:custGeom>
              <a:avLst/>
              <a:gdLst>
                <a:gd name="T0" fmla="*/ 12 w 16"/>
                <a:gd name="T1" fmla="*/ 22 h 22"/>
                <a:gd name="T2" fmla="*/ 12 w 16"/>
                <a:gd name="T3" fmla="*/ 22 h 22"/>
                <a:gd name="T4" fmla="*/ 10 w 16"/>
                <a:gd name="T5" fmla="*/ 20 h 22"/>
                <a:gd name="T6" fmla="*/ 0 w 16"/>
                <a:gd name="T7" fmla="*/ 4 h 22"/>
                <a:gd name="T8" fmla="*/ 0 w 16"/>
                <a:gd name="T9" fmla="*/ 4 h 22"/>
                <a:gd name="T10" fmla="*/ 0 w 16"/>
                <a:gd name="T11" fmla="*/ 2 h 22"/>
                <a:gd name="T12" fmla="*/ 2 w 16"/>
                <a:gd name="T13" fmla="*/ 0 h 22"/>
                <a:gd name="T14" fmla="*/ 2 w 16"/>
                <a:gd name="T15" fmla="*/ 0 h 22"/>
                <a:gd name="T16" fmla="*/ 4 w 16"/>
                <a:gd name="T17" fmla="*/ 0 h 22"/>
                <a:gd name="T18" fmla="*/ 6 w 16"/>
                <a:gd name="T19" fmla="*/ 0 h 22"/>
                <a:gd name="T20" fmla="*/ 16 w 16"/>
                <a:gd name="T21" fmla="*/ 16 h 22"/>
                <a:gd name="T22" fmla="*/ 16 w 16"/>
                <a:gd name="T23" fmla="*/ 16 h 22"/>
                <a:gd name="T24" fmla="*/ 16 w 16"/>
                <a:gd name="T25" fmla="*/ 20 h 22"/>
                <a:gd name="T26" fmla="*/ 14 w 16"/>
                <a:gd name="T27" fmla="*/ 22 h 22"/>
                <a:gd name="T28" fmla="*/ 14 w 16"/>
                <a:gd name="T29" fmla="*/ 22 h 22"/>
                <a:gd name="T30" fmla="*/ 12 w 16"/>
                <a:gd name="T31" fmla="*/ 22 h 22"/>
                <a:gd name="T32" fmla="*/ 12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12" y="22"/>
                  </a:moveTo>
                  <a:lnTo>
                    <a:pt x="12" y="22"/>
                  </a:lnTo>
                  <a:lnTo>
                    <a:pt x="10" y="20"/>
                  </a:lnTo>
                  <a:lnTo>
                    <a:pt x="0" y="4"/>
                  </a:lnTo>
                  <a:lnTo>
                    <a:pt x="0" y="4"/>
                  </a:lnTo>
                  <a:lnTo>
                    <a:pt x="0" y="2"/>
                  </a:lnTo>
                  <a:lnTo>
                    <a:pt x="2" y="0"/>
                  </a:lnTo>
                  <a:lnTo>
                    <a:pt x="2" y="0"/>
                  </a:lnTo>
                  <a:lnTo>
                    <a:pt x="4" y="0"/>
                  </a:lnTo>
                  <a:lnTo>
                    <a:pt x="6" y="0"/>
                  </a:lnTo>
                  <a:lnTo>
                    <a:pt x="16" y="16"/>
                  </a:lnTo>
                  <a:lnTo>
                    <a:pt x="16" y="16"/>
                  </a:lnTo>
                  <a:lnTo>
                    <a:pt x="16" y="20"/>
                  </a:lnTo>
                  <a:lnTo>
                    <a:pt x="14" y="22"/>
                  </a:lnTo>
                  <a:lnTo>
                    <a:pt x="14" y="22"/>
                  </a:lnTo>
                  <a:lnTo>
                    <a:pt x="12" y="22"/>
                  </a:lnTo>
                  <a:lnTo>
                    <a:pt x="1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8" name="Freeform 610"/>
            <p:cNvSpPr>
              <a:spLocks/>
            </p:cNvSpPr>
            <p:nvPr/>
          </p:nvSpPr>
          <p:spPr bwMode="auto">
            <a:xfrm>
              <a:off x="3402013" y="3575050"/>
              <a:ext cx="34925" cy="25400"/>
            </a:xfrm>
            <a:custGeom>
              <a:avLst/>
              <a:gdLst>
                <a:gd name="T0" fmla="*/ 18 w 22"/>
                <a:gd name="T1" fmla="*/ 16 h 16"/>
                <a:gd name="T2" fmla="*/ 18 w 22"/>
                <a:gd name="T3" fmla="*/ 16 h 16"/>
                <a:gd name="T4" fmla="*/ 16 w 22"/>
                <a:gd name="T5" fmla="*/ 16 h 16"/>
                <a:gd name="T6" fmla="*/ 0 w 22"/>
                <a:gd name="T7" fmla="*/ 6 h 16"/>
                <a:gd name="T8" fmla="*/ 0 w 22"/>
                <a:gd name="T9" fmla="*/ 6 h 16"/>
                <a:gd name="T10" fmla="*/ 0 w 22"/>
                <a:gd name="T11" fmla="*/ 4 h 16"/>
                <a:gd name="T12" fmla="*/ 0 w 22"/>
                <a:gd name="T13" fmla="*/ 2 h 16"/>
                <a:gd name="T14" fmla="*/ 0 w 22"/>
                <a:gd name="T15" fmla="*/ 2 h 16"/>
                <a:gd name="T16" fmla="*/ 2 w 22"/>
                <a:gd name="T17" fmla="*/ 0 h 16"/>
                <a:gd name="T18" fmla="*/ 4 w 22"/>
                <a:gd name="T19" fmla="*/ 0 h 16"/>
                <a:gd name="T20" fmla="*/ 20 w 22"/>
                <a:gd name="T21" fmla="*/ 10 h 16"/>
                <a:gd name="T22" fmla="*/ 20 w 22"/>
                <a:gd name="T23" fmla="*/ 10 h 16"/>
                <a:gd name="T24" fmla="*/ 22 w 22"/>
                <a:gd name="T25" fmla="*/ 12 h 16"/>
                <a:gd name="T26" fmla="*/ 22 w 22"/>
                <a:gd name="T27" fmla="*/ 14 h 16"/>
                <a:gd name="T28" fmla="*/ 22 w 22"/>
                <a:gd name="T29" fmla="*/ 14 h 16"/>
                <a:gd name="T30" fmla="*/ 18 w 22"/>
                <a:gd name="T31" fmla="*/ 16 h 16"/>
                <a:gd name="T32" fmla="*/ 18 w 22"/>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6">
                  <a:moveTo>
                    <a:pt x="18" y="16"/>
                  </a:moveTo>
                  <a:lnTo>
                    <a:pt x="18" y="16"/>
                  </a:lnTo>
                  <a:lnTo>
                    <a:pt x="16" y="16"/>
                  </a:lnTo>
                  <a:lnTo>
                    <a:pt x="0" y="6"/>
                  </a:lnTo>
                  <a:lnTo>
                    <a:pt x="0" y="6"/>
                  </a:lnTo>
                  <a:lnTo>
                    <a:pt x="0" y="4"/>
                  </a:lnTo>
                  <a:lnTo>
                    <a:pt x="0" y="2"/>
                  </a:lnTo>
                  <a:lnTo>
                    <a:pt x="0" y="2"/>
                  </a:lnTo>
                  <a:lnTo>
                    <a:pt x="2" y="0"/>
                  </a:lnTo>
                  <a:lnTo>
                    <a:pt x="4" y="0"/>
                  </a:lnTo>
                  <a:lnTo>
                    <a:pt x="20" y="10"/>
                  </a:lnTo>
                  <a:lnTo>
                    <a:pt x="20" y="10"/>
                  </a:lnTo>
                  <a:lnTo>
                    <a:pt x="22" y="12"/>
                  </a:lnTo>
                  <a:lnTo>
                    <a:pt x="22" y="14"/>
                  </a:lnTo>
                  <a:lnTo>
                    <a:pt x="22" y="14"/>
                  </a:lnTo>
                  <a:lnTo>
                    <a:pt x="18"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9" name="Freeform 611"/>
            <p:cNvSpPr>
              <a:spLocks/>
            </p:cNvSpPr>
            <p:nvPr/>
          </p:nvSpPr>
          <p:spPr bwMode="auto">
            <a:xfrm>
              <a:off x="3402013" y="3381375"/>
              <a:ext cx="34925" cy="22225"/>
            </a:xfrm>
            <a:custGeom>
              <a:avLst/>
              <a:gdLst>
                <a:gd name="T0" fmla="*/ 2 w 22"/>
                <a:gd name="T1" fmla="*/ 14 h 14"/>
                <a:gd name="T2" fmla="*/ 2 w 22"/>
                <a:gd name="T3" fmla="*/ 14 h 14"/>
                <a:gd name="T4" fmla="*/ 0 w 22"/>
                <a:gd name="T5" fmla="*/ 14 h 14"/>
                <a:gd name="T6" fmla="*/ 0 w 22"/>
                <a:gd name="T7" fmla="*/ 14 h 14"/>
                <a:gd name="T8" fmla="*/ 0 w 22"/>
                <a:gd name="T9" fmla="*/ 10 h 14"/>
                <a:gd name="T10" fmla="*/ 0 w 22"/>
                <a:gd name="T11" fmla="*/ 8 h 14"/>
                <a:gd name="T12" fmla="*/ 16 w 22"/>
                <a:gd name="T13" fmla="*/ 0 h 14"/>
                <a:gd name="T14" fmla="*/ 16 w 22"/>
                <a:gd name="T15" fmla="*/ 0 h 14"/>
                <a:gd name="T16" fmla="*/ 20 w 22"/>
                <a:gd name="T17" fmla="*/ 0 h 14"/>
                <a:gd name="T18" fmla="*/ 22 w 22"/>
                <a:gd name="T19" fmla="*/ 0 h 14"/>
                <a:gd name="T20" fmla="*/ 22 w 22"/>
                <a:gd name="T21" fmla="*/ 0 h 14"/>
                <a:gd name="T22" fmla="*/ 22 w 22"/>
                <a:gd name="T23" fmla="*/ 4 h 14"/>
                <a:gd name="T24" fmla="*/ 20 w 22"/>
                <a:gd name="T25" fmla="*/ 6 h 14"/>
                <a:gd name="T26" fmla="*/ 4 w 22"/>
                <a:gd name="T27" fmla="*/ 14 h 14"/>
                <a:gd name="T28" fmla="*/ 4 w 22"/>
                <a:gd name="T29" fmla="*/ 14 h 14"/>
                <a:gd name="T30" fmla="*/ 2 w 22"/>
                <a:gd name="T31" fmla="*/ 14 h 14"/>
                <a:gd name="T32" fmla="*/ 2 w 22"/>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4">
                  <a:moveTo>
                    <a:pt x="2" y="14"/>
                  </a:moveTo>
                  <a:lnTo>
                    <a:pt x="2" y="14"/>
                  </a:lnTo>
                  <a:lnTo>
                    <a:pt x="0" y="14"/>
                  </a:lnTo>
                  <a:lnTo>
                    <a:pt x="0" y="14"/>
                  </a:lnTo>
                  <a:lnTo>
                    <a:pt x="0" y="10"/>
                  </a:lnTo>
                  <a:lnTo>
                    <a:pt x="0" y="8"/>
                  </a:lnTo>
                  <a:lnTo>
                    <a:pt x="16" y="0"/>
                  </a:lnTo>
                  <a:lnTo>
                    <a:pt x="16" y="0"/>
                  </a:lnTo>
                  <a:lnTo>
                    <a:pt x="20" y="0"/>
                  </a:lnTo>
                  <a:lnTo>
                    <a:pt x="22" y="0"/>
                  </a:lnTo>
                  <a:lnTo>
                    <a:pt x="22" y="0"/>
                  </a:lnTo>
                  <a:lnTo>
                    <a:pt x="22" y="4"/>
                  </a:lnTo>
                  <a:lnTo>
                    <a:pt x="20" y="6"/>
                  </a:lnTo>
                  <a:lnTo>
                    <a:pt x="4" y="14"/>
                  </a:lnTo>
                  <a:lnTo>
                    <a:pt x="4" y="14"/>
                  </a:lnTo>
                  <a:lnTo>
                    <a:pt x="2"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0" name="Freeform 612"/>
            <p:cNvSpPr>
              <a:spLocks/>
            </p:cNvSpPr>
            <p:nvPr/>
          </p:nvSpPr>
          <p:spPr bwMode="auto">
            <a:xfrm>
              <a:off x="3335338" y="3302000"/>
              <a:ext cx="25400" cy="38100"/>
            </a:xfrm>
            <a:custGeom>
              <a:avLst/>
              <a:gdLst>
                <a:gd name="T0" fmla="*/ 2 w 16"/>
                <a:gd name="T1" fmla="*/ 24 h 24"/>
                <a:gd name="T2" fmla="*/ 2 w 16"/>
                <a:gd name="T3" fmla="*/ 24 h 24"/>
                <a:gd name="T4" fmla="*/ 2 w 16"/>
                <a:gd name="T5" fmla="*/ 24 h 24"/>
                <a:gd name="T6" fmla="*/ 2 w 16"/>
                <a:gd name="T7" fmla="*/ 24 h 24"/>
                <a:gd name="T8" fmla="*/ 0 w 16"/>
                <a:gd name="T9" fmla="*/ 22 h 24"/>
                <a:gd name="T10" fmla="*/ 0 w 16"/>
                <a:gd name="T11" fmla="*/ 18 h 24"/>
                <a:gd name="T12" fmla="*/ 10 w 16"/>
                <a:gd name="T13" fmla="*/ 2 h 24"/>
                <a:gd name="T14" fmla="*/ 10 w 16"/>
                <a:gd name="T15" fmla="*/ 2 h 24"/>
                <a:gd name="T16" fmla="*/ 12 w 16"/>
                <a:gd name="T17" fmla="*/ 0 h 24"/>
                <a:gd name="T18" fmla="*/ 14 w 16"/>
                <a:gd name="T19" fmla="*/ 2 h 24"/>
                <a:gd name="T20" fmla="*/ 14 w 16"/>
                <a:gd name="T21" fmla="*/ 2 h 24"/>
                <a:gd name="T22" fmla="*/ 16 w 16"/>
                <a:gd name="T23" fmla="*/ 4 h 24"/>
                <a:gd name="T24" fmla="*/ 16 w 16"/>
                <a:gd name="T25" fmla="*/ 6 h 24"/>
                <a:gd name="T26" fmla="*/ 6 w 16"/>
                <a:gd name="T27" fmla="*/ 22 h 24"/>
                <a:gd name="T28" fmla="*/ 6 w 16"/>
                <a:gd name="T29" fmla="*/ 22 h 24"/>
                <a:gd name="T30" fmla="*/ 2 w 16"/>
                <a:gd name="T31" fmla="*/ 24 h 24"/>
                <a:gd name="T32" fmla="*/ 2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2" y="24"/>
                  </a:moveTo>
                  <a:lnTo>
                    <a:pt x="2" y="24"/>
                  </a:lnTo>
                  <a:lnTo>
                    <a:pt x="2" y="24"/>
                  </a:lnTo>
                  <a:lnTo>
                    <a:pt x="2" y="24"/>
                  </a:lnTo>
                  <a:lnTo>
                    <a:pt x="0" y="22"/>
                  </a:lnTo>
                  <a:lnTo>
                    <a:pt x="0" y="18"/>
                  </a:lnTo>
                  <a:lnTo>
                    <a:pt x="10" y="2"/>
                  </a:lnTo>
                  <a:lnTo>
                    <a:pt x="10" y="2"/>
                  </a:lnTo>
                  <a:lnTo>
                    <a:pt x="12" y="0"/>
                  </a:lnTo>
                  <a:lnTo>
                    <a:pt x="14" y="2"/>
                  </a:lnTo>
                  <a:lnTo>
                    <a:pt x="14" y="2"/>
                  </a:lnTo>
                  <a:lnTo>
                    <a:pt x="16" y="4"/>
                  </a:lnTo>
                  <a:lnTo>
                    <a:pt x="16" y="6"/>
                  </a:lnTo>
                  <a:lnTo>
                    <a:pt x="6" y="22"/>
                  </a:lnTo>
                  <a:lnTo>
                    <a:pt x="6" y="22"/>
                  </a:lnTo>
                  <a:lnTo>
                    <a:pt x="2" y="24"/>
                  </a:lnTo>
                  <a:lnTo>
                    <a:pt x="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1" name="Freeform 613"/>
            <p:cNvSpPr>
              <a:spLocks/>
            </p:cNvSpPr>
            <p:nvPr/>
          </p:nvSpPr>
          <p:spPr bwMode="auto">
            <a:xfrm>
              <a:off x="3243263" y="3273425"/>
              <a:ext cx="12700" cy="41275"/>
            </a:xfrm>
            <a:custGeom>
              <a:avLst/>
              <a:gdLst>
                <a:gd name="T0" fmla="*/ 4 w 8"/>
                <a:gd name="T1" fmla="*/ 26 h 26"/>
                <a:gd name="T2" fmla="*/ 4 w 8"/>
                <a:gd name="T3" fmla="*/ 26 h 26"/>
                <a:gd name="T4" fmla="*/ 4 w 8"/>
                <a:gd name="T5" fmla="*/ 26 h 26"/>
                <a:gd name="T6" fmla="*/ 4 w 8"/>
                <a:gd name="T7" fmla="*/ 26 h 26"/>
                <a:gd name="T8" fmla="*/ 2 w 8"/>
                <a:gd name="T9" fmla="*/ 26 h 26"/>
                <a:gd name="T10" fmla="*/ 0 w 8"/>
                <a:gd name="T11" fmla="*/ 24 h 26"/>
                <a:gd name="T12" fmla="*/ 0 w 8"/>
                <a:gd name="T13" fmla="*/ 4 h 26"/>
                <a:gd name="T14" fmla="*/ 0 w 8"/>
                <a:gd name="T15" fmla="*/ 4 h 26"/>
                <a:gd name="T16" fmla="*/ 2 w 8"/>
                <a:gd name="T17" fmla="*/ 2 h 26"/>
                <a:gd name="T18" fmla="*/ 4 w 8"/>
                <a:gd name="T19" fmla="*/ 0 h 26"/>
                <a:gd name="T20" fmla="*/ 4 w 8"/>
                <a:gd name="T21" fmla="*/ 0 h 26"/>
                <a:gd name="T22" fmla="*/ 4 w 8"/>
                <a:gd name="T23" fmla="*/ 0 h 26"/>
                <a:gd name="T24" fmla="*/ 6 w 8"/>
                <a:gd name="T25" fmla="*/ 2 h 26"/>
                <a:gd name="T26" fmla="*/ 8 w 8"/>
                <a:gd name="T27" fmla="*/ 4 h 26"/>
                <a:gd name="T28" fmla="*/ 8 w 8"/>
                <a:gd name="T29" fmla="*/ 24 h 26"/>
                <a:gd name="T30" fmla="*/ 8 w 8"/>
                <a:gd name="T31" fmla="*/ 24 h 26"/>
                <a:gd name="T32" fmla="*/ 6 w 8"/>
                <a:gd name="T33" fmla="*/ 26 h 26"/>
                <a:gd name="T34" fmla="*/ 4 w 8"/>
                <a:gd name="T35" fmla="*/ 26 h 26"/>
                <a:gd name="T36" fmla="*/ 4 w 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6">
                  <a:moveTo>
                    <a:pt x="4" y="26"/>
                  </a:moveTo>
                  <a:lnTo>
                    <a:pt x="4" y="26"/>
                  </a:lnTo>
                  <a:lnTo>
                    <a:pt x="4" y="26"/>
                  </a:lnTo>
                  <a:lnTo>
                    <a:pt x="4" y="26"/>
                  </a:lnTo>
                  <a:lnTo>
                    <a:pt x="2" y="26"/>
                  </a:lnTo>
                  <a:lnTo>
                    <a:pt x="0" y="24"/>
                  </a:lnTo>
                  <a:lnTo>
                    <a:pt x="0" y="4"/>
                  </a:lnTo>
                  <a:lnTo>
                    <a:pt x="0" y="4"/>
                  </a:lnTo>
                  <a:lnTo>
                    <a:pt x="2" y="2"/>
                  </a:lnTo>
                  <a:lnTo>
                    <a:pt x="4" y="0"/>
                  </a:lnTo>
                  <a:lnTo>
                    <a:pt x="4" y="0"/>
                  </a:lnTo>
                  <a:lnTo>
                    <a:pt x="4" y="0"/>
                  </a:lnTo>
                  <a:lnTo>
                    <a:pt x="6" y="2"/>
                  </a:lnTo>
                  <a:lnTo>
                    <a:pt x="8" y="4"/>
                  </a:lnTo>
                  <a:lnTo>
                    <a:pt x="8" y="24"/>
                  </a:lnTo>
                  <a:lnTo>
                    <a:pt x="8" y="24"/>
                  </a:lnTo>
                  <a:lnTo>
                    <a:pt x="6" y="26"/>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2" name="Freeform 614"/>
            <p:cNvSpPr>
              <a:spLocks/>
            </p:cNvSpPr>
            <p:nvPr/>
          </p:nvSpPr>
          <p:spPr bwMode="auto">
            <a:xfrm>
              <a:off x="3138488" y="3302000"/>
              <a:ext cx="25400" cy="38100"/>
            </a:xfrm>
            <a:custGeom>
              <a:avLst/>
              <a:gdLst>
                <a:gd name="T0" fmla="*/ 14 w 16"/>
                <a:gd name="T1" fmla="*/ 24 h 24"/>
                <a:gd name="T2" fmla="*/ 14 w 16"/>
                <a:gd name="T3" fmla="*/ 24 h 24"/>
                <a:gd name="T4" fmla="*/ 10 w 16"/>
                <a:gd name="T5" fmla="*/ 22 h 24"/>
                <a:gd name="T6" fmla="*/ 2 w 16"/>
                <a:gd name="T7" fmla="*/ 6 h 24"/>
                <a:gd name="T8" fmla="*/ 2 w 16"/>
                <a:gd name="T9" fmla="*/ 6 h 24"/>
                <a:gd name="T10" fmla="*/ 0 w 16"/>
                <a:gd name="T11" fmla="*/ 4 h 24"/>
                <a:gd name="T12" fmla="*/ 2 w 16"/>
                <a:gd name="T13" fmla="*/ 2 h 24"/>
                <a:gd name="T14" fmla="*/ 2 w 16"/>
                <a:gd name="T15" fmla="*/ 2 h 24"/>
                <a:gd name="T16" fmla="*/ 6 w 16"/>
                <a:gd name="T17" fmla="*/ 0 h 24"/>
                <a:gd name="T18" fmla="*/ 8 w 16"/>
                <a:gd name="T19" fmla="*/ 2 h 24"/>
                <a:gd name="T20" fmla="*/ 16 w 16"/>
                <a:gd name="T21" fmla="*/ 18 h 24"/>
                <a:gd name="T22" fmla="*/ 16 w 16"/>
                <a:gd name="T23" fmla="*/ 18 h 24"/>
                <a:gd name="T24" fmla="*/ 16 w 16"/>
                <a:gd name="T25" fmla="*/ 22 h 24"/>
                <a:gd name="T26" fmla="*/ 16 w 16"/>
                <a:gd name="T27" fmla="*/ 24 h 24"/>
                <a:gd name="T28" fmla="*/ 16 w 16"/>
                <a:gd name="T29" fmla="*/ 24 h 24"/>
                <a:gd name="T30" fmla="*/ 14 w 16"/>
                <a:gd name="T31" fmla="*/ 24 h 24"/>
                <a:gd name="T32" fmla="*/ 14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14" y="24"/>
                  </a:moveTo>
                  <a:lnTo>
                    <a:pt x="14" y="24"/>
                  </a:lnTo>
                  <a:lnTo>
                    <a:pt x="10" y="22"/>
                  </a:lnTo>
                  <a:lnTo>
                    <a:pt x="2" y="6"/>
                  </a:lnTo>
                  <a:lnTo>
                    <a:pt x="2" y="6"/>
                  </a:lnTo>
                  <a:lnTo>
                    <a:pt x="0" y="4"/>
                  </a:lnTo>
                  <a:lnTo>
                    <a:pt x="2" y="2"/>
                  </a:lnTo>
                  <a:lnTo>
                    <a:pt x="2" y="2"/>
                  </a:lnTo>
                  <a:lnTo>
                    <a:pt x="6" y="0"/>
                  </a:lnTo>
                  <a:lnTo>
                    <a:pt x="8" y="2"/>
                  </a:lnTo>
                  <a:lnTo>
                    <a:pt x="16" y="18"/>
                  </a:lnTo>
                  <a:lnTo>
                    <a:pt x="16" y="18"/>
                  </a:lnTo>
                  <a:lnTo>
                    <a:pt x="16" y="22"/>
                  </a:lnTo>
                  <a:lnTo>
                    <a:pt x="16" y="24"/>
                  </a:lnTo>
                  <a:lnTo>
                    <a:pt x="16" y="24"/>
                  </a:lnTo>
                  <a:lnTo>
                    <a:pt x="14" y="24"/>
                  </a:lnTo>
                  <a:lnTo>
                    <a:pt x="1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3" name="Freeform 615"/>
            <p:cNvSpPr>
              <a:spLocks/>
            </p:cNvSpPr>
            <p:nvPr/>
          </p:nvSpPr>
          <p:spPr bwMode="auto">
            <a:xfrm>
              <a:off x="3062288" y="3381375"/>
              <a:ext cx="38100" cy="25400"/>
            </a:xfrm>
            <a:custGeom>
              <a:avLst/>
              <a:gdLst>
                <a:gd name="T0" fmla="*/ 20 w 24"/>
                <a:gd name="T1" fmla="*/ 16 h 16"/>
                <a:gd name="T2" fmla="*/ 20 w 24"/>
                <a:gd name="T3" fmla="*/ 16 h 16"/>
                <a:gd name="T4" fmla="*/ 18 w 24"/>
                <a:gd name="T5" fmla="*/ 14 h 16"/>
                <a:gd name="T6" fmla="*/ 2 w 24"/>
                <a:gd name="T7" fmla="*/ 6 h 16"/>
                <a:gd name="T8" fmla="*/ 2 w 24"/>
                <a:gd name="T9" fmla="*/ 6 h 16"/>
                <a:gd name="T10" fmla="*/ 0 w 24"/>
                <a:gd name="T11" fmla="*/ 4 h 16"/>
                <a:gd name="T12" fmla="*/ 0 w 24"/>
                <a:gd name="T13" fmla="*/ 0 h 16"/>
                <a:gd name="T14" fmla="*/ 0 w 24"/>
                <a:gd name="T15" fmla="*/ 0 h 16"/>
                <a:gd name="T16" fmla="*/ 4 w 24"/>
                <a:gd name="T17" fmla="*/ 0 h 16"/>
                <a:gd name="T18" fmla="*/ 6 w 24"/>
                <a:gd name="T19" fmla="*/ 0 h 16"/>
                <a:gd name="T20" fmla="*/ 22 w 24"/>
                <a:gd name="T21" fmla="*/ 8 h 16"/>
                <a:gd name="T22" fmla="*/ 22 w 24"/>
                <a:gd name="T23" fmla="*/ 8 h 16"/>
                <a:gd name="T24" fmla="*/ 24 w 24"/>
                <a:gd name="T25" fmla="*/ 10 h 16"/>
                <a:gd name="T26" fmla="*/ 24 w 24"/>
                <a:gd name="T27" fmla="*/ 14 h 16"/>
                <a:gd name="T28" fmla="*/ 24 w 24"/>
                <a:gd name="T29" fmla="*/ 14 h 16"/>
                <a:gd name="T30" fmla="*/ 20 w 24"/>
                <a:gd name="T31" fmla="*/ 16 h 16"/>
                <a:gd name="T32" fmla="*/ 20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20" y="16"/>
                  </a:moveTo>
                  <a:lnTo>
                    <a:pt x="20" y="16"/>
                  </a:lnTo>
                  <a:lnTo>
                    <a:pt x="18" y="14"/>
                  </a:lnTo>
                  <a:lnTo>
                    <a:pt x="2" y="6"/>
                  </a:lnTo>
                  <a:lnTo>
                    <a:pt x="2" y="6"/>
                  </a:lnTo>
                  <a:lnTo>
                    <a:pt x="0" y="4"/>
                  </a:lnTo>
                  <a:lnTo>
                    <a:pt x="0" y="0"/>
                  </a:lnTo>
                  <a:lnTo>
                    <a:pt x="0" y="0"/>
                  </a:lnTo>
                  <a:lnTo>
                    <a:pt x="4" y="0"/>
                  </a:lnTo>
                  <a:lnTo>
                    <a:pt x="6" y="0"/>
                  </a:lnTo>
                  <a:lnTo>
                    <a:pt x="22" y="8"/>
                  </a:lnTo>
                  <a:lnTo>
                    <a:pt x="22" y="8"/>
                  </a:lnTo>
                  <a:lnTo>
                    <a:pt x="24" y="10"/>
                  </a:lnTo>
                  <a:lnTo>
                    <a:pt x="24" y="14"/>
                  </a:lnTo>
                  <a:lnTo>
                    <a:pt x="24" y="14"/>
                  </a:lnTo>
                  <a:lnTo>
                    <a:pt x="20" y="16"/>
                  </a:lnTo>
                  <a:lnTo>
                    <a:pt x="2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4" name="Freeform 616"/>
            <p:cNvSpPr>
              <a:spLocks/>
            </p:cNvSpPr>
            <p:nvPr/>
          </p:nvSpPr>
          <p:spPr bwMode="auto">
            <a:xfrm>
              <a:off x="3062288" y="3575050"/>
              <a:ext cx="38100" cy="25400"/>
            </a:xfrm>
            <a:custGeom>
              <a:avLst/>
              <a:gdLst>
                <a:gd name="T0" fmla="*/ 4 w 24"/>
                <a:gd name="T1" fmla="*/ 16 h 16"/>
                <a:gd name="T2" fmla="*/ 4 w 24"/>
                <a:gd name="T3" fmla="*/ 16 h 16"/>
                <a:gd name="T4" fmla="*/ 0 w 24"/>
                <a:gd name="T5" fmla="*/ 14 h 16"/>
                <a:gd name="T6" fmla="*/ 0 w 24"/>
                <a:gd name="T7" fmla="*/ 14 h 16"/>
                <a:gd name="T8" fmla="*/ 0 w 24"/>
                <a:gd name="T9" fmla="*/ 12 h 16"/>
                <a:gd name="T10" fmla="*/ 2 w 24"/>
                <a:gd name="T11" fmla="*/ 10 h 16"/>
                <a:gd name="T12" fmla="*/ 18 w 24"/>
                <a:gd name="T13" fmla="*/ 0 h 16"/>
                <a:gd name="T14" fmla="*/ 18 w 24"/>
                <a:gd name="T15" fmla="*/ 0 h 16"/>
                <a:gd name="T16" fmla="*/ 22 w 24"/>
                <a:gd name="T17" fmla="*/ 0 h 16"/>
                <a:gd name="T18" fmla="*/ 24 w 24"/>
                <a:gd name="T19" fmla="*/ 2 h 16"/>
                <a:gd name="T20" fmla="*/ 24 w 24"/>
                <a:gd name="T21" fmla="*/ 2 h 16"/>
                <a:gd name="T22" fmla="*/ 24 w 24"/>
                <a:gd name="T23" fmla="*/ 4 h 16"/>
                <a:gd name="T24" fmla="*/ 22 w 24"/>
                <a:gd name="T25" fmla="*/ 6 h 16"/>
                <a:gd name="T26" fmla="*/ 6 w 24"/>
                <a:gd name="T27" fmla="*/ 16 h 16"/>
                <a:gd name="T28" fmla="*/ 6 w 24"/>
                <a:gd name="T29" fmla="*/ 16 h 16"/>
                <a:gd name="T30" fmla="*/ 4 w 24"/>
                <a:gd name="T31" fmla="*/ 16 h 16"/>
                <a:gd name="T32" fmla="*/ 4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4" y="16"/>
                  </a:moveTo>
                  <a:lnTo>
                    <a:pt x="4" y="16"/>
                  </a:lnTo>
                  <a:lnTo>
                    <a:pt x="0" y="14"/>
                  </a:lnTo>
                  <a:lnTo>
                    <a:pt x="0" y="14"/>
                  </a:lnTo>
                  <a:lnTo>
                    <a:pt x="0" y="12"/>
                  </a:lnTo>
                  <a:lnTo>
                    <a:pt x="2" y="10"/>
                  </a:lnTo>
                  <a:lnTo>
                    <a:pt x="18" y="0"/>
                  </a:lnTo>
                  <a:lnTo>
                    <a:pt x="18" y="0"/>
                  </a:lnTo>
                  <a:lnTo>
                    <a:pt x="22" y="0"/>
                  </a:lnTo>
                  <a:lnTo>
                    <a:pt x="24" y="2"/>
                  </a:lnTo>
                  <a:lnTo>
                    <a:pt x="24" y="2"/>
                  </a:lnTo>
                  <a:lnTo>
                    <a:pt x="24" y="4"/>
                  </a:lnTo>
                  <a:lnTo>
                    <a:pt x="22" y="6"/>
                  </a:lnTo>
                  <a:lnTo>
                    <a:pt x="6" y="16"/>
                  </a:lnTo>
                  <a:lnTo>
                    <a:pt x="6" y="16"/>
                  </a:lnTo>
                  <a:lnTo>
                    <a:pt x="4" y="16"/>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5" name="Freeform 617"/>
            <p:cNvSpPr>
              <a:spLocks/>
            </p:cNvSpPr>
            <p:nvPr/>
          </p:nvSpPr>
          <p:spPr bwMode="auto">
            <a:xfrm>
              <a:off x="3138488" y="3641725"/>
              <a:ext cx="25400" cy="34925"/>
            </a:xfrm>
            <a:custGeom>
              <a:avLst/>
              <a:gdLst>
                <a:gd name="T0" fmla="*/ 4 w 16"/>
                <a:gd name="T1" fmla="*/ 22 h 22"/>
                <a:gd name="T2" fmla="*/ 4 w 16"/>
                <a:gd name="T3" fmla="*/ 22 h 22"/>
                <a:gd name="T4" fmla="*/ 2 w 16"/>
                <a:gd name="T5" fmla="*/ 22 h 22"/>
                <a:gd name="T6" fmla="*/ 2 w 16"/>
                <a:gd name="T7" fmla="*/ 22 h 22"/>
                <a:gd name="T8" fmla="*/ 0 w 16"/>
                <a:gd name="T9" fmla="*/ 20 h 22"/>
                <a:gd name="T10" fmla="*/ 2 w 16"/>
                <a:gd name="T11" fmla="*/ 16 h 22"/>
                <a:gd name="T12" fmla="*/ 10 w 16"/>
                <a:gd name="T13" fmla="*/ 0 h 22"/>
                <a:gd name="T14" fmla="*/ 10 w 16"/>
                <a:gd name="T15" fmla="*/ 0 h 22"/>
                <a:gd name="T16" fmla="*/ 12 w 16"/>
                <a:gd name="T17" fmla="*/ 0 h 22"/>
                <a:gd name="T18" fmla="*/ 16 w 16"/>
                <a:gd name="T19" fmla="*/ 0 h 22"/>
                <a:gd name="T20" fmla="*/ 16 w 16"/>
                <a:gd name="T21" fmla="*/ 0 h 22"/>
                <a:gd name="T22" fmla="*/ 16 w 16"/>
                <a:gd name="T23" fmla="*/ 2 h 22"/>
                <a:gd name="T24" fmla="*/ 16 w 16"/>
                <a:gd name="T25" fmla="*/ 4 h 22"/>
                <a:gd name="T26" fmla="*/ 8 w 16"/>
                <a:gd name="T27" fmla="*/ 20 h 22"/>
                <a:gd name="T28" fmla="*/ 8 w 16"/>
                <a:gd name="T29" fmla="*/ 20 h 22"/>
                <a:gd name="T30" fmla="*/ 4 w 16"/>
                <a:gd name="T31" fmla="*/ 22 h 22"/>
                <a:gd name="T32" fmla="*/ 4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4" y="22"/>
                  </a:moveTo>
                  <a:lnTo>
                    <a:pt x="4" y="22"/>
                  </a:lnTo>
                  <a:lnTo>
                    <a:pt x="2" y="22"/>
                  </a:lnTo>
                  <a:lnTo>
                    <a:pt x="2" y="22"/>
                  </a:lnTo>
                  <a:lnTo>
                    <a:pt x="0" y="20"/>
                  </a:lnTo>
                  <a:lnTo>
                    <a:pt x="2" y="16"/>
                  </a:lnTo>
                  <a:lnTo>
                    <a:pt x="10" y="0"/>
                  </a:lnTo>
                  <a:lnTo>
                    <a:pt x="10" y="0"/>
                  </a:lnTo>
                  <a:lnTo>
                    <a:pt x="12" y="0"/>
                  </a:lnTo>
                  <a:lnTo>
                    <a:pt x="16" y="0"/>
                  </a:lnTo>
                  <a:lnTo>
                    <a:pt x="16" y="0"/>
                  </a:lnTo>
                  <a:lnTo>
                    <a:pt x="16" y="2"/>
                  </a:lnTo>
                  <a:lnTo>
                    <a:pt x="16" y="4"/>
                  </a:lnTo>
                  <a:lnTo>
                    <a:pt x="8" y="20"/>
                  </a:lnTo>
                  <a:lnTo>
                    <a:pt x="8" y="20"/>
                  </a:lnTo>
                  <a:lnTo>
                    <a:pt x="4" y="22"/>
                  </a:lnTo>
                  <a:lnTo>
                    <a:pt x="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6" name="Freeform 618"/>
            <p:cNvSpPr>
              <a:spLocks/>
            </p:cNvSpPr>
            <p:nvPr/>
          </p:nvSpPr>
          <p:spPr bwMode="auto">
            <a:xfrm>
              <a:off x="3233738" y="3270250"/>
              <a:ext cx="31750" cy="180975"/>
            </a:xfrm>
            <a:custGeom>
              <a:avLst/>
              <a:gdLst>
                <a:gd name="T0" fmla="*/ 16 w 20"/>
                <a:gd name="T1" fmla="*/ 18 h 114"/>
                <a:gd name="T2" fmla="*/ 16 w 20"/>
                <a:gd name="T3" fmla="*/ 6 h 114"/>
                <a:gd name="T4" fmla="*/ 16 w 20"/>
                <a:gd name="T5" fmla="*/ 6 h 114"/>
                <a:gd name="T6" fmla="*/ 14 w 20"/>
                <a:gd name="T7" fmla="*/ 2 h 114"/>
                <a:gd name="T8" fmla="*/ 10 w 20"/>
                <a:gd name="T9" fmla="*/ 0 h 114"/>
                <a:gd name="T10" fmla="*/ 10 w 20"/>
                <a:gd name="T11" fmla="*/ 0 h 114"/>
                <a:gd name="T12" fmla="*/ 6 w 20"/>
                <a:gd name="T13" fmla="*/ 2 h 114"/>
                <a:gd name="T14" fmla="*/ 4 w 20"/>
                <a:gd name="T15" fmla="*/ 6 h 114"/>
                <a:gd name="T16" fmla="*/ 4 w 20"/>
                <a:gd name="T17" fmla="*/ 18 h 114"/>
                <a:gd name="T18" fmla="*/ 4 w 20"/>
                <a:gd name="T19" fmla="*/ 18 h 114"/>
                <a:gd name="T20" fmla="*/ 2 w 20"/>
                <a:gd name="T21" fmla="*/ 20 h 114"/>
                <a:gd name="T22" fmla="*/ 0 w 20"/>
                <a:gd name="T23" fmla="*/ 26 h 114"/>
                <a:gd name="T24" fmla="*/ 0 w 20"/>
                <a:gd name="T25" fmla="*/ 104 h 114"/>
                <a:gd name="T26" fmla="*/ 0 w 20"/>
                <a:gd name="T27" fmla="*/ 104 h 114"/>
                <a:gd name="T28" fmla="*/ 2 w 20"/>
                <a:gd name="T29" fmla="*/ 108 h 114"/>
                <a:gd name="T30" fmla="*/ 4 w 20"/>
                <a:gd name="T31" fmla="*/ 112 h 114"/>
                <a:gd name="T32" fmla="*/ 6 w 20"/>
                <a:gd name="T33" fmla="*/ 114 h 114"/>
                <a:gd name="T34" fmla="*/ 10 w 20"/>
                <a:gd name="T35" fmla="*/ 114 h 114"/>
                <a:gd name="T36" fmla="*/ 10 w 20"/>
                <a:gd name="T37" fmla="*/ 114 h 114"/>
                <a:gd name="T38" fmla="*/ 14 w 20"/>
                <a:gd name="T39" fmla="*/ 114 h 114"/>
                <a:gd name="T40" fmla="*/ 18 w 20"/>
                <a:gd name="T41" fmla="*/ 112 h 114"/>
                <a:gd name="T42" fmla="*/ 20 w 20"/>
                <a:gd name="T43" fmla="*/ 108 h 114"/>
                <a:gd name="T44" fmla="*/ 20 w 20"/>
                <a:gd name="T45" fmla="*/ 104 h 114"/>
                <a:gd name="T46" fmla="*/ 20 w 20"/>
                <a:gd name="T47" fmla="*/ 26 h 114"/>
                <a:gd name="T48" fmla="*/ 20 w 20"/>
                <a:gd name="T49" fmla="*/ 26 h 114"/>
                <a:gd name="T50" fmla="*/ 20 w 20"/>
                <a:gd name="T51" fmla="*/ 20 h 114"/>
                <a:gd name="T52" fmla="*/ 16 w 20"/>
                <a:gd name="T53" fmla="*/ 18 h 114"/>
                <a:gd name="T54" fmla="*/ 16 w 20"/>
                <a:gd name="T55"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14">
                  <a:moveTo>
                    <a:pt x="16" y="18"/>
                  </a:moveTo>
                  <a:lnTo>
                    <a:pt x="16" y="6"/>
                  </a:lnTo>
                  <a:lnTo>
                    <a:pt x="16" y="6"/>
                  </a:lnTo>
                  <a:lnTo>
                    <a:pt x="14" y="2"/>
                  </a:lnTo>
                  <a:lnTo>
                    <a:pt x="10" y="0"/>
                  </a:lnTo>
                  <a:lnTo>
                    <a:pt x="10" y="0"/>
                  </a:lnTo>
                  <a:lnTo>
                    <a:pt x="6" y="2"/>
                  </a:lnTo>
                  <a:lnTo>
                    <a:pt x="4" y="6"/>
                  </a:lnTo>
                  <a:lnTo>
                    <a:pt x="4" y="18"/>
                  </a:lnTo>
                  <a:lnTo>
                    <a:pt x="4" y="18"/>
                  </a:lnTo>
                  <a:lnTo>
                    <a:pt x="2" y="20"/>
                  </a:lnTo>
                  <a:lnTo>
                    <a:pt x="0" y="26"/>
                  </a:lnTo>
                  <a:lnTo>
                    <a:pt x="0" y="104"/>
                  </a:lnTo>
                  <a:lnTo>
                    <a:pt x="0" y="104"/>
                  </a:lnTo>
                  <a:lnTo>
                    <a:pt x="2" y="108"/>
                  </a:lnTo>
                  <a:lnTo>
                    <a:pt x="4" y="112"/>
                  </a:lnTo>
                  <a:lnTo>
                    <a:pt x="6" y="114"/>
                  </a:lnTo>
                  <a:lnTo>
                    <a:pt x="10" y="114"/>
                  </a:lnTo>
                  <a:lnTo>
                    <a:pt x="10" y="114"/>
                  </a:lnTo>
                  <a:lnTo>
                    <a:pt x="14" y="114"/>
                  </a:lnTo>
                  <a:lnTo>
                    <a:pt x="18" y="112"/>
                  </a:lnTo>
                  <a:lnTo>
                    <a:pt x="20" y="108"/>
                  </a:lnTo>
                  <a:lnTo>
                    <a:pt x="20" y="104"/>
                  </a:lnTo>
                  <a:lnTo>
                    <a:pt x="20" y="26"/>
                  </a:lnTo>
                  <a:lnTo>
                    <a:pt x="20" y="26"/>
                  </a:lnTo>
                  <a:lnTo>
                    <a:pt x="20" y="20"/>
                  </a:lnTo>
                  <a:lnTo>
                    <a:pt x="16" y="18"/>
                  </a:lnTo>
                  <a:lnTo>
                    <a:pt x="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37" name="グループ化 1836"/>
          <p:cNvGrpSpPr/>
          <p:nvPr/>
        </p:nvGrpSpPr>
        <p:grpSpPr>
          <a:xfrm>
            <a:off x="4357039" y="3290467"/>
            <a:ext cx="326195" cy="317553"/>
            <a:chOff x="7802563" y="3263900"/>
            <a:chExt cx="479425" cy="466725"/>
          </a:xfrm>
        </p:grpSpPr>
        <p:sp>
          <p:nvSpPr>
            <p:cNvPr id="1838" name="Rectangle 619"/>
            <p:cNvSpPr>
              <a:spLocks noChangeArrowheads="1"/>
            </p:cNvSpPr>
            <p:nvPr/>
          </p:nvSpPr>
          <p:spPr bwMode="auto">
            <a:xfrm>
              <a:off x="8193088" y="3368675"/>
              <a:ext cx="88900" cy="361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9" name="Rectangle 620"/>
            <p:cNvSpPr>
              <a:spLocks noChangeArrowheads="1"/>
            </p:cNvSpPr>
            <p:nvPr/>
          </p:nvSpPr>
          <p:spPr bwMode="auto">
            <a:xfrm>
              <a:off x="7802563" y="3549650"/>
              <a:ext cx="8890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0" name="Rectangle 621"/>
            <p:cNvSpPr>
              <a:spLocks noChangeArrowheads="1"/>
            </p:cNvSpPr>
            <p:nvPr/>
          </p:nvSpPr>
          <p:spPr bwMode="auto">
            <a:xfrm>
              <a:off x="7932738" y="3489325"/>
              <a:ext cx="889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1" name="Rectangle 622"/>
            <p:cNvSpPr>
              <a:spLocks noChangeArrowheads="1"/>
            </p:cNvSpPr>
            <p:nvPr/>
          </p:nvSpPr>
          <p:spPr bwMode="auto">
            <a:xfrm>
              <a:off x="8062913" y="3429000"/>
              <a:ext cx="88900" cy="301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2" name="Freeform 623"/>
            <p:cNvSpPr>
              <a:spLocks/>
            </p:cNvSpPr>
            <p:nvPr/>
          </p:nvSpPr>
          <p:spPr bwMode="auto">
            <a:xfrm>
              <a:off x="7818438" y="3378200"/>
              <a:ext cx="60325" cy="60325"/>
            </a:xfrm>
            <a:custGeom>
              <a:avLst/>
              <a:gdLst>
                <a:gd name="T0" fmla="*/ 38 w 38"/>
                <a:gd name="T1" fmla="*/ 20 h 38"/>
                <a:gd name="T2" fmla="*/ 38 w 38"/>
                <a:gd name="T3" fmla="*/ 20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20 h 38"/>
                <a:gd name="T22" fmla="*/ 0 w 38"/>
                <a:gd name="T23" fmla="*/ 20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20 h 38"/>
                <a:gd name="T42" fmla="*/ 38 w 38"/>
                <a:gd name="T4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20"/>
                  </a:moveTo>
                  <a:lnTo>
                    <a:pt x="38" y="20"/>
                  </a:lnTo>
                  <a:lnTo>
                    <a:pt x="36" y="26"/>
                  </a:lnTo>
                  <a:lnTo>
                    <a:pt x="32" y="32"/>
                  </a:lnTo>
                  <a:lnTo>
                    <a:pt x="26" y="36"/>
                  </a:lnTo>
                  <a:lnTo>
                    <a:pt x="18" y="38"/>
                  </a:lnTo>
                  <a:lnTo>
                    <a:pt x="18" y="38"/>
                  </a:lnTo>
                  <a:lnTo>
                    <a:pt x="10" y="36"/>
                  </a:lnTo>
                  <a:lnTo>
                    <a:pt x="4" y="32"/>
                  </a:lnTo>
                  <a:lnTo>
                    <a:pt x="0" y="26"/>
                  </a:lnTo>
                  <a:lnTo>
                    <a:pt x="0" y="20"/>
                  </a:lnTo>
                  <a:lnTo>
                    <a:pt x="0" y="20"/>
                  </a:lnTo>
                  <a:lnTo>
                    <a:pt x="0" y="12"/>
                  </a:lnTo>
                  <a:lnTo>
                    <a:pt x="4" y="6"/>
                  </a:lnTo>
                  <a:lnTo>
                    <a:pt x="10" y="2"/>
                  </a:lnTo>
                  <a:lnTo>
                    <a:pt x="18" y="0"/>
                  </a:lnTo>
                  <a:lnTo>
                    <a:pt x="18" y="0"/>
                  </a:lnTo>
                  <a:lnTo>
                    <a:pt x="26" y="2"/>
                  </a:lnTo>
                  <a:lnTo>
                    <a:pt x="32" y="6"/>
                  </a:lnTo>
                  <a:lnTo>
                    <a:pt x="36" y="12"/>
                  </a:lnTo>
                  <a:lnTo>
                    <a:pt x="38" y="20"/>
                  </a:lnTo>
                  <a:lnTo>
                    <a:pt x="3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3" name="Freeform 624"/>
            <p:cNvSpPr>
              <a:spLocks/>
            </p:cNvSpPr>
            <p:nvPr/>
          </p:nvSpPr>
          <p:spPr bwMode="auto">
            <a:xfrm>
              <a:off x="7948613" y="3314700"/>
              <a:ext cx="57150" cy="60325"/>
            </a:xfrm>
            <a:custGeom>
              <a:avLst/>
              <a:gdLst>
                <a:gd name="T0" fmla="*/ 36 w 36"/>
                <a:gd name="T1" fmla="*/ 18 h 38"/>
                <a:gd name="T2" fmla="*/ 36 w 36"/>
                <a:gd name="T3" fmla="*/ 18 h 38"/>
                <a:gd name="T4" fmla="*/ 36 w 36"/>
                <a:gd name="T5" fmla="*/ 26 h 38"/>
                <a:gd name="T6" fmla="*/ 32 w 36"/>
                <a:gd name="T7" fmla="*/ 32 h 38"/>
                <a:gd name="T8" fmla="*/ 26 w 36"/>
                <a:gd name="T9" fmla="*/ 36 h 38"/>
                <a:gd name="T10" fmla="*/ 18 w 36"/>
                <a:gd name="T11" fmla="*/ 38 h 38"/>
                <a:gd name="T12" fmla="*/ 18 w 36"/>
                <a:gd name="T13" fmla="*/ 38 h 38"/>
                <a:gd name="T14" fmla="*/ 10 w 36"/>
                <a:gd name="T15" fmla="*/ 36 h 38"/>
                <a:gd name="T16" fmla="*/ 4 w 36"/>
                <a:gd name="T17" fmla="*/ 32 h 38"/>
                <a:gd name="T18" fmla="*/ 0 w 36"/>
                <a:gd name="T19" fmla="*/ 26 h 38"/>
                <a:gd name="T20" fmla="*/ 0 w 36"/>
                <a:gd name="T21" fmla="*/ 18 h 38"/>
                <a:gd name="T22" fmla="*/ 0 w 36"/>
                <a:gd name="T23" fmla="*/ 18 h 38"/>
                <a:gd name="T24" fmla="*/ 0 w 36"/>
                <a:gd name="T25" fmla="*/ 10 h 38"/>
                <a:gd name="T26" fmla="*/ 4 w 36"/>
                <a:gd name="T27" fmla="*/ 4 h 38"/>
                <a:gd name="T28" fmla="*/ 10 w 36"/>
                <a:gd name="T29" fmla="*/ 0 h 38"/>
                <a:gd name="T30" fmla="*/ 18 w 36"/>
                <a:gd name="T31" fmla="*/ 0 h 38"/>
                <a:gd name="T32" fmla="*/ 18 w 36"/>
                <a:gd name="T33" fmla="*/ 0 h 38"/>
                <a:gd name="T34" fmla="*/ 26 w 36"/>
                <a:gd name="T35" fmla="*/ 0 h 38"/>
                <a:gd name="T36" fmla="*/ 32 w 36"/>
                <a:gd name="T37" fmla="*/ 4 h 38"/>
                <a:gd name="T38" fmla="*/ 36 w 36"/>
                <a:gd name="T39" fmla="*/ 10 h 38"/>
                <a:gd name="T40" fmla="*/ 36 w 36"/>
                <a:gd name="T41" fmla="*/ 18 h 38"/>
                <a:gd name="T42" fmla="*/ 36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36" y="18"/>
                  </a:moveTo>
                  <a:lnTo>
                    <a:pt x="36" y="18"/>
                  </a:lnTo>
                  <a:lnTo>
                    <a:pt x="36" y="26"/>
                  </a:lnTo>
                  <a:lnTo>
                    <a:pt x="32" y="32"/>
                  </a:lnTo>
                  <a:lnTo>
                    <a:pt x="26" y="36"/>
                  </a:lnTo>
                  <a:lnTo>
                    <a:pt x="18" y="38"/>
                  </a:lnTo>
                  <a:lnTo>
                    <a:pt x="18" y="38"/>
                  </a:lnTo>
                  <a:lnTo>
                    <a:pt x="10" y="36"/>
                  </a:lnTo>
                  <a:lnTo>
                    <a:pt x="4" y="32"/>
                  </a:lnTo>
                  <a:lnTo>
                    <a:pt x="0" y="26"/>
                  </a:lnTo>
                  <a:lnTo>
                    <a:pt x="0" y="18"/>
                  </a:lnTo>
                  <a:lnTo>
                    <a:pt x="0" y="18"/>
                  </a:lnTo>
                  <a:lnTo>
                    <a:pt x="0" y="10"/>
                  </a:lnTo>
                  <a:lnTo>
                    <a:pt x="4" y="4"/>
                  </a:lnTo>
                  <a:lnTo>
                    <a:pt x="10" y="0"/>
                  </a:lnTo>
                  <a:lnTo>
                    <a:pt x="18" y="0"/>
                  </a:lnTo>
                  <a:lnTo>
                    <a:pt x="18" y="0"/>
                  </a:lnTo>
                  <a:lnTo>
                    <a:pt x="26" y="0"/>
                  </a:lnTo>
                  <a:lnTo>
                    <a:pt x="32" y="4"/>
                  </a:lnTo>
                  <a:lnTo>
                    <a:pt x="36" y="10"/>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4" name="Freeform 625"/>
            <p:cNvSpPr>
              <a:spLocks/>
            </p:cNvSpPr>
            <p:nvPr/>
          </p:nvSpPr>
          <p:spPr bwMode="auto">
            <a:xfrm>
              <a:off x="8075613" y="3327400"/>
              <a:ext cx="60325" cy="60325"/>
            </a:xfrm>
            <a:custGeom>
              <a:avLst/>
              <a:gdLst>
                <a:gd name="T0" fmla="*/ 38 w 38"/>
                <a:gd name="T1" fmla="*/ 18 h 38"/>
                <a:gd name="T2" fmla="*/ 38 w 38"/>
                <a:gd name="T3" fmla="*/ 18 h 38"/>
                <a:gd name="T4" fmla="*/ 38 w 38"/>
                <a:gd name="T5" fmla="*/ 26 h 38"/>
                <a:gd name="T6" fmla="*/ 34 w 38"/>
                <a:gd name="T7" fmla="*/ 32 h 38"/>
                <a:gd name="T8" fmla="*/ 28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0 h 38"/>
                <a:gd name="T30" fmla="*/ 20 w 38"/>
                <a:gd name="T31" fmla="*/ 0 h 38"/>
                <a:gd name="T32" fmla="*/ 20 w 38"/>
                <a:gd name="T33" fmla="*/ 0 h 38"/>
                <a:gd name="T34" fmla="*/ 28 w 38"/>
                <a:gd name="T35" fmla="*/ 0 h 38"/>
                <a:gd name="T36" fmla="*/ 34 w 38"/>
                <a:gd name="T37" fmla="*/ 6 h 38"/>
                <a:gd name="T38" fmla="*/ 38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8" y="26"/>
                  </a:lnTo>
                  <a:lnTo>
                    <a:pt x="34" y="32"/>
                  </a:lnTo>
                  <a:lnTo>
                    <a:pt x="28" y="36"/>
                  </a:lnTo>
                  <a:lnTo>
                    <a:pt x="20" y="38"/>
                  </a:lnTo>
                  <a:lnTo>
                    <a:pt x="20" y="38"/>
                  </a:lnTo>
                  <a:lnTo>
                    <a:pt x="12" y="36"/>
                  </a:lnTo>
                  <a:lnTo>
                    <a:pt x="6" y="32"/>
                  </a:lnTo>
                  <a:lnTo>
                    <a:pt x="2" y="26"/>
                  </a:lnTo>
                  <a:lnTo>
                    <a:pt x="0" y="18"/>
                  </a:lnTo>
                  <a:lnTo>
                    <a:pt x="0" y="18"/>
                  </a:lnTo>
                  <a:lnTo>
                    <a:pt x="2" y="12"/>
                  </a:lnTo>
                  <a:lnTo>
                    <a:pt x="6" y="6"/>
                  </a:lnTo>
                  <a:lnTo>
                    <a:pt x="12" y="0"/>
                  </a:lnTo>
                  <a:lnTo>
                    <a:pt x="20" y="0"/>
                  </a:lnTo>
                  <a:lnTo>
                    <a:pt x="20" y="0"/>
                  </a:lnTo>
                  <a:lnTo>
                    <a:pt x="28" y="0"/>
                  </a:lnTo>
                  <a:lnTo>
                    <a:pt x="34" y="6"/>
                  </a:lnTo>
                  <a:lnTo>
                    <a:pt x="38" y="12"/>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5" name="Freeform 626"/>
            <p:cNvSpPr>
              <a:spLocks/>
            </p:cNvSpPr>
            <p:nvPr/>
          </p:nvSpPr>
          <p:spPr bwMode="auto">
            <a:xfrm>
              <a:off x="8205788" y="3263900"/>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0 h 38"/>
                <a:gd name="T26" fmla="*/ 6 w 38"/>
                <a:gd name="T27" fmla="*/ 4 h 38"/>
                <a:gd name="T28" fmla="*/ 12 w 38"/>
                <a:gd name="T29" fmla="*/ 0 h 38"/>
                <a:gd name="T30" fmla="*/ 20 w 38"/>
                <a:gd name="T31" fmla="*/ 0 h 38"/>
                <a:gd name="T32" fmla="*/ 20 w 38"/>
                <a:gd name="T33" fmla="*/ 0 h 38"/>
                <a:gd name="T34" fmla="*/ 26 w 38"/>
                <a:gd name="T35" fmla="*/ 0 h 38"/>
                <a:gd name="T36" fmla="*/ 32 w 38"/>
                <a:gd name="T37" fmla="*/ 4 h 38"/>
                <a:gd name="T38" fmla="*/ 36 w 38"/>
                <a:gd name="T39" fmla="*/ 10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0"/>
                  </a:lnTo>
                  <a:lnTo>
                    <a:pt x="6" y="4"/>
                  </a:lnTo>
                  <a:lnTo>
                    <a:pt x="12" y="0"/>
                  </a:lnTo>
                  <a:lnTo>
                    <a:pt x="20" y="0"/>
                  </a:lnTo>
                  <a:lnTo>
                    <a:pt x="20" y="0"/>
                  </a:lnTo>
                  <a:lnTo>
                    <a:pt x="26" y="0"/>
                  </a:lnTo>
                  <a:lnTo>
                    <a:pt x="32" y="4"/>
                  </a:lnTo>
                  <a:lnTo>
                    <a:pt x="36" y="10"/>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6" name="Freeform 627"/>
            <p:cNvSpPr>
              <a:spLocks/>
            </p:cNvSpPr>
            <p:nvPr/>
          </p:nvSpPr>
          <p:spPr bwMode="auto">
            <a:xfrm>
              <a:off x="7837488" y="3282950"/>
              <a:ext cx="409575" cy="136525"/>
            </a:xfrm>
            <a:custGeom>
              <a:avLst/>
              <a:gdLst>
                <a:gd name="T0" fmla="*/ 6 w 258"/>
                <a:gd name="T1" fmla="*/ 86 h 86"/>
                <a:gd name="T2" fmla="*/ 6 w 258"/>
                <a:gd name="T3" fmla="*/ 86 h 86"/>
                <a:gd name="T4" fmla="*/ 2 w 258"/>
                <a:gd name="T5" fmla="*/ 86 h 86"/>
                <a:gd name="T6" fmla="*/ 0 w 258"/>
                <a:gd name="T7" fmla="*/ 82 h 86"/>
                <a:gd name="T8" fmla="*/ 0 w 258"/>
                <a:gd name="T9" fmla="*/ 82 h 86"/>
                <a:gd name="T10" fmla="*/ 0 w 258"/>
                <a:gd name="T11" fmla="*/ 78 h 86"/>
                <a:gd name="T12" fmla="*/ 4 w 258"/>
                <a:gd name="T13" fmla="*/ 74 h 86"/>
                <a:gd name="T14" fmla="*/ 86 w 258"/>
                <a:gd name="T15" fmla="*/ 32 h 86"/>
                <a:gd name="T16" fmla="*/ 86 w 258"/>
                <a:gd name="T17" fmla="*/ 32 h 86"/>
                <a:gd name="T18" fmla="*/ 88 w 258"/>
                <a:gd name="T19" fmla="*/ 32 h 86"/>
                <a:gd name="T20" fmla="*/ 168 w 258"/>
                <a:gd name="T21" fmla="*/ 40 h 86"/>
                <a:gd name="T22" fmla="*/ 248 w 258"/>
                <a:gd name="T23" fmla="*/ 0 h 86"/>
                <a:gd name="T24" fmla="*/ 248 w 258"/>
                <a:gd name="T25" fmla="*/ 0 h 86"/>
                <a:gd name="T26" fmla="*/ 254 w 258"/>
                <a:gd name="T27" fmla="*/ 0 h 86"/>
                <a:gd name="T28" fmla="*/ 258 w 258"/>
                <a:gd name="T29" fmla="*/ 4 h 86"/>
                <a:gd name="T30" fmla="*/ 258 w 258"/>
                <a:gd name="T31" fmla="*/ 4 h 86"/>
                <a:gd name="T32" fmla="*/ 258 w 258"/>
                <a:gd name="T33" fmla="*/ 8 h 86"/>
                <a:gd name="T34" fmla="*/ 254 w 258"/>
                <a:gd name="T35" fmla="*/ 12 h 86"/>
                <a:gd name="T36" fmla="*/ 172 w 258"/>
                <a:gd name="T37" fmla="*/ 52 h 86"/>
                <a:gd name="T38" fmla="*/ 172 w 258"/>
                <a:gd name="T39" fmla="*/ 52 h 86"/>
                <a:gd name="T40" fmla="*/ 170 w 258"/>
                <a:gd name="T41" fmla="*/ 54 h 86"/>
                <a:gd name="T42" fmla="*/ 90 w 258"/>
                <a:gd name="T43" fmla="*/ 46 h 86"/>
                <a:gd name="T44" fmla="*/ 10 w 258"/>
                <a:gd name="T45" fmla="*/ 86 h 86"/>
                <a:gd name="T46" fmla="*/ 10 w 258"/>
                <a:gd name="T47" fmla="*/ 86 h 86"/>
                <a:gd name="T48" fmla="*/ 6 w 258"/>
                <a:gd name="T49" fmla="*/ 86 h 86"/>
                <a:gd name="T50" fmla="*/ 6 w 258"/>
                <a:gd name="T5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86">
                  <a:moveTo>
                    <a:pt x="6" y="86"/>
                  </a:moveTo>
                  <a:lnTo>
                    <a:pt x="6" y="86"/>
                  </a:lnTo>
                  <a:lnTo>
                    <a:pt x="2" y="86"/>
                  </a:lnTo>
                  <a:lnTo>
                    <a:pt x="0" y="82"/>
                  </a:lnTo>
                  <a:lnTo>
                    <a:pt x="0" y="82"/>
                  </a:lnTo>
                  <a:lnTo>
                    <a:pt x="0" y="78"/>
                  </a:lnTo>
                  <a:lnTo>
                    <a:pt x="4" y="74"/>
                  </a:lnTo>
                  <a:lnTo>
                    <a:pt x="86" y="32"/>
                  </a:lnTo>
                  <a:lnTo>
                    <a:pt x="86" y="32"/>
                  </a:lnTo>
                  <a:lnTo>
                    <a:pt x="88" y="32"/>
                  </a:lnTo>
                  <a:lnTo>
                    <a:pt x="168" y="40"/>
                  </a:lnTo>
                  <a:lnTo>
                    <a:pt x="248" y="0"/>
                  </a:lnTo>
                  <a:lnTo>
                    <a:pt x="248" y="0"/>
                  </a:lnTo>
                  <a:lnTo>
                    <a:pt x="254" y="0"/>
                  </a:lnTo>
                  <a:lnTo>
                    <a:pt x="258" y="4"/>
                  </a:lnTo>
                  <a:lnTo>
                    <a:pt x="258" y="4"/>
                  </a:lnTo>
                  <a:lnTo>
                    <a:pt x="258" y="8"/>
                  </a:lnTo>
                  <a:lnTo>
                    <a:pt x="254" y="12"/>
                  </a:lnTo>
                  <a:lnTo>
                    <a:pt x="172" y="52"/>
                  </a:lnTo>
                  <a:lnTo>
                    <a:pt x="172" y="52"/>
                  </a:lnTo>
                  <a:lnTo>
                    <a:pt x="170" y="54"/>
                  </a:lnTo>
                  <a:lnTo>
                    <a:pt x="90" y="46"/>
                  </a:lnTo>
                  <a:lnTo>
                    <a:pt x="10" y="86"/>
                  </a:lnTo>
                  <a:lnTo>
                    <a:pt x="10" y="86"/>
                  </a:lnTo>
                  <a:lnTo>
                    <a:pt x="6" y="86"/>
                  </a:lnTo>
                  <a:lnTo>
                    <a:pt x="6"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47" name="Freeform 628"/>
          <p:cNvSpPr>
            <a:spLocks/>
          </p:cNvSpPr>
          <p:nvPr/>
        </p:nvSpPr>
        <p:spPr bwMode="auto">
          <a:xfrm>
            <a:off x="1623173" y="3281825"/>
            <a:ext cx="270029" cy="326195"/>
          </a:xfrm>
          <a:custGeom>
            <a:avLst/>
            <a:gdLst>
              <a:gd name="T0" fmla="*/ 212 w 250"/>
              <a:gd name="T1" fmla="*/ 140 h 302"/>
              <a:gd name="T2" fmla="*/ 224 w 250"/>
              <a:gd name="T3" fmla="*/ 160 h 302"/>
              <a:gd name="T4" fmla="*/ 222 w 250"/>
              <a:gd name="T5" fmla="*/ 178 h 302"/>
              <a:gd name="T6" fmla="*/ 208 w 250"/>
              <a:gd name="T7" fmla="*/ 198 h 302"/>
              <a:gd name="T8" fmla="*/ 202 w 250"/>
              <a:gd name="T9" fmla="*/ 188 h 302"/>
              <a:gd name="T10" fmla="*/ 144 w 250"/>
              <a:gd name="T11" fmla="*/ 170 h 302"/>
              <a:gd name="T12" fmla="*/ 184 w 250"/>
              <a:gd name="T13" fmla="*/ 150 h 302"/>
              <a:gd name="T14" fmla="*/ 60 w 250"/>
              <a:gd name="T15" fmla="*/ 0 h 302"/>
              <a:gd name="T16" fmla="*/ 106 w 250"/>
              <a:gd name="T17" fmla="*/ 150 h 302"/>
              <a:gd name="T18" fmla="*/ 106 w 250"/>
              <a:gd name="T19" fmla="*/ 188 h 302"/>
              <a:gd name="T20" fmla="*/ 50 w 250"/>
              <a:gd name="T21" fmla="*/ 200 h 302"/>
              <a:gd name="T22" fmla="*/ 42 w 250"/>
              <a:gd name="T23" fmla="*/ 198 h 302"/>
              <a:gd name="T24" fmla="*/ 30 w 250"/>
              <a:gd name="T25" fmla="*/ 178 h 302"/>
              <a:gd name="T26" fmla="*/ 38 w 250"/>
              <a:gd name="T27" fmla="*/ 160 h 302"/>
              <a:gd name="T28" fmla="*/ 0 w 250"/>
              <a:gd name="T29" fmla="*/ 140 h 302"/>
              <a:gd name="T30" fmla="*/ 14 w 250"/>
              <a:gd name="T31" fmla="*/ 160 h 302"/>
              <a:gd name="T32" fmla="*/ 16 w 250"/>
              <a:gd name="T33" fmla="*/ 174 h 302"/>
              <a:gd name="T34" fmla="*/ 22 w 250"/>
              <a:gd name="T35" fmla="*/ 194 h 302"/>
              <a:gd name="T36" fmla="*/ 34 w 250"/>
              <a:gd name="T37" fmla="*/ 206 h 302"/>
              <a:gd name="T38" fmla="*/ 44 w 250"/>
              <a:gd name="T39" fmla="*/ 212 h 302"/>
              <a:gd name="T40" fmla="*/ 50 w 250"/>
              <a:gd name="T41" fmla="*/ 226 h 302"/>
              <a:gd name="T42" fmla="*/ 116 w 250"/>
              <a:gd name="T43" fmla="*/ 238 h 302"/>
              <a:gd name="T44" fmla="*/ 116 w 250"/>
              <a:gd name="T45" fmla="*/ 242 h 302"/>
              <a:gd name="T46" fmla="*/ 80 w 250"/>
              <a:gd name="T47" fmla="*/ 250 h 302"/>
              <a:gd name="T48" fmla="*/ 60 w 250"/>
              <a:gd name="T49" fmla="*/ 264 h 302"/>
              <a:gd name="T50" fmla="*/ 42 w 250"/>
              <a:gd name="T51" fmla="*/ 302 h 302"/>
              <a:gd name="T52" fmla="*/ 72 w 250"/>
              <a:gd name="T53" fmla="*/ 272 h 302"/>
              <a:gd name="T54" fmla="*/ 78 w 250"/>
              <a:gd name="T55" fmla="*/ 266 h 302"/>
              <a:gd name="T56" fmla="*/ 102 w 250"/>
              <a:gd name="T57" fmla="*/ 258 h 302"/>
              <a:gd name="T58" fmla="*/ 118 w 250"/>
              <a:gd name="T59" fmla="*/ 264 h 302"/>
              <a:gd name="T60" fmla="*/ 112 w 250"/>
              <a:gd name="T61" fmla="*/ 302 h 302"/>
              <a:gd name="T62" fmla="*/ 140 w 250"/>
              <a:gd name="T63" fmla="*/ 264 h 302"/>
              <a:gd name="T64" fmla="*/ 132 w 250"/>
              <a:gd name="T65" fmla="*/ 256 h 302"/>
              <a:gd name="T66" fmla="*/ 150 w 250"/>
              <a:gd name="T67" fmla="*/ 258 h 302"/>
              <a:gd name="T68" fmla="*/ 174 w 250"/>
              <a:gd name="T69" fmla="*/ 266 h 302"/>
              <a:gd name="T70" fmla="*/ 180 w 250"/>
              <a:gd name="T71" fmla="*/ 302 h 302"/>
              <a:gd name="T72" fmla="*/ 208 w 250"/>
              <a:gd name="T73" fmla="*/ 264 h 302"/>
              <a:gd name="T74" fmla="*/ 190 w 250"/>
              <a:gd name="T75" fmla="*/ 264 h 302"/>
              <a:gd name="T76" fmla="*/ 172 w 250"/>
              <a:gd name="T77" fmla="*/ 250 h 302"/>
              <a:gd name="T78" fmla="*/ 134 w 250"/>
              <a:gd name="T79" fmla="*/ 242 h 302"/>
              <a:gd name="T80" fmla="*/ 134 w 250"/>
              <a:gd name="T81" fmla="*/ 226 h 302"/>
              <a:gd name="T82" fmla="*/ 202 w 250"/>
              <a:gd name="T83" fmla="*/ 214 h 302"/>
              <a:gd name="T84" fmla="*/ 206 w 250"/>
              <a:gd name="T85" fmla="*/ 212 h 302"/>
              <a:gd name="T86" fmla="*/ 218 w 250"/>
              <a:gd name="T87" fmla="*/ 206 h 302"/>
              <a:gd name="T88" fmla="*/ 228 w 250"/>
              <a:gd name="T89" fmla="*/ 194 h 302"/>
              <a:gd name="T90" fmla="*/ 236 w 250"/>
              <a:gd name="T91" fmla="*/ 174 h 302"/>
              <a:gd name="T92" fmla="*/ 250 w 250"/>
              <a:gd name="T93" fmla="*/ 16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302">
                <a:moveTo>
                  <a:pt x="250" y="140"/>
                </a:moveTo>
                <a:lnTo>
                  <a:pt x="212" y="140"/>
                </a:lnTo>
                <a:lnTo>
                  <a:pt x="212" y="160"/>
                </a:lnTo>
                <a:lnTo>
                  <a:pt x="224" y="160"/>
                </a:lnTo>
                <a:lnTo>
                  <a:pt x="224" y="160"/>
                </a:lnTo>
                <a:lnTo>
                  <a:pt x="222" y="178"/>
                </a:lnTo>
                <a:lnTo>
                  <a:pt x="216" y="190"/>
                </a:lnTo>
                <a:lnTo>
                  <a:pt x="208" y="198"/>
                </a:lnTo>
                <a:lnTo>
                  <a:pt x="202" y="200"/>
                </a:lnTo>
                <a:lnTo>
                  <a:pt x="202" y="188"/>
                </a:lnTo>
                <a:lnTo>
                  <a:pt x="144" y="188"/>
                </a:lnTo>
                <a:lnTo>
                  <a:pt x="144" y="170"/>
                </a:lnTo>
                <a:lnTo>
                  <a:pt x="144" y="150"/>
                </a:lnTo>
                <a:lnTo>
                  <a:pt x="184" y="150"/>
                </a:lnTo>
                <a:lnTo>
                  <a:pt x="190" y="0"/>
                </a:lnTo>
                <a:lnTo>
                  <a:pt x="60" y="0"/>
                </a:lnTo>
                <a:lnTo>
                  <a:pt x="68" y="150"/>
                </a:lnTo>
                <a:lnTo>
                  <a:pt x="106" y="150"/>
                </a:lnTo>
                <a:lnTo>
                  <a:pt x="106" y="170"/>
                </a:lnTo>
                <a:lnTo>
                  <a:pt x="106" y="188"/>
                </a:lnTo>
                <a:lnTo>
                  <a:pt x="50" y="188"/>
                </a:lnTo>
                <a:lnTo>
                  <a:pt x="50" y="200"/>
                </a:lnTo>
                <a:lnTo>
                  <a:pt x="50" y="200"/>
                </a:lnTo>
                <a:lnTo>
                  <a:pt x="42" y="198"/>
                </a:lnTo>
                <a:lnTo>
                  <a:pt x="36" y="190"/>
                </a:lnTo>
                <a:lnTo>
                  <a:pt x="30" y="178"/>
                </a:lnTo>
                <a:lnTo>
                  <a:pt x="26" y="160"/>
                </a:lnTo>
                <a:lnTo>
                  <a:pt x="38" y="160"/>
                </a:lnTo>
                <a:lnTo>
                  <a:pt x="38" y="140"/>
                </a:lnTo>
                <a:lnTo>
                  <a:pt x="0" y="140"/>
                </a:lnTo>
                <a:lnTo>
                  <a:pt x="0" y="160"/>
                </a:lnTo>
                <a:lnTo>
                  <a:pt x="14" y="160"/>
                </a:lnTo>
                <a:lnTo>
                  <a:pt x="14" y="160"/>
                </a:lnTo>
                <a:lnTo>
                  <a:pt x="16" y="174"/>
                </a:lnTo>
                <a:lnTo>
                  <a:pt x="18" y="184"/>
                </a:lnTo>
                <a:lnTo>
                  <a:pt x="22" y="194"/>
                </a:lnTo>
                <a:lnTo>
                  <a:pt x="28" y="202"/>
                </a:lnTo>
                <a:lnTo>
                  <a:pt x="34" y="206"/>
                </a:lnTo>
                <a:lnTo>
                  <a:pt x="38" y="210"/>
                </a:lnTo>
                <a:lnTo>
                  <a:pt x="44" y="212"/>
                </a:lnTo>
                <a:lnTo>
                  <a:pt x="50" y="214"/>
                </a:lnTo>
                <a:lnTo>
                  <a:pt x="50" y="226"/>
                </a:lnTo>
                <a:lnTo>
                  <a:pt x="116" y="226"/>
                </a:lnTo>
                <a:lnTo>
                  <a:pt x="116" y="238"/>
                </a:lnTo>
                <a:lnTo>
                  <a:pt x="116" y="242"/>
                </a:lnTo>
                <a:lnTo>
                  <a:pt x="116" y="242"/>
                </a:lnTo>
                <a:lnTo>
                  <a:pt x="96" y="244"/>
                </a:lnTo>
                <a:lnTo>
                  <a:pt x="80" y="250"/>
                </a:lnTo>
                <a:lnTo>
                  <a:pt x="68" y="256"/>
                </a:lnTo>
                <a:lnTo>
                  <a:pt x="60" y="264"/>
                </a:lnTo>
                <a:lnTo>
                  <a:pt x="42" y="264"/>
                </a:lnTo>
                <a:lnTo>
                  <a:pt x="42" y="302"/>
                </a:lnTo>
                <a:lnTo>
                  <a:pt x="72" y="302"/>
                </a:lnTo>
                <a:lnTo>
                  <a:pt x="72" y="272"/>
                </a:lnTo>
                <a:lnTo>
                  <a:pt x="72" y="272"/>
                </a:lnTo>
                <a:lnTo>
                  <a:pt x="78" y="266"/>
                </a:lnTo>
                <a:lnTo>
                  <a:pt x="88" y="260"/>
                </a:lnTo>
                <a:lnTo>
                  <a:pt x="102" y="258"/>
                </a:lnTo>
                <a:lnTo>
                  <a:pt x="118" y="256"/>
                </a:lnTo>
                <a:lnTo>
                  <a:pt x="118" y="264"/>
                </a:lnTo>
                <a:lnTo>
                  <a:pt x="112" y="264"/>
                </a:lnTo>
                <a:lnTo>
                  <a:pt x="112" y="302"/>
                </a:lnTo>
                <a:lnTo>
                  <a:pt x="140" y="302"/>
                </a:lnTo>
                <a:lnTo>
                  <a:pt x="140" y="264"/>
                </a:lnTo>
                <a:lnTo>
                  <a:pt x="132" y="264"/>
                </a:lnTo>
                <a:lnTo>
                  <a:pt x="132" y="256"/>
                </a:lnTo>
                <a:lnTo>
                  <a:pt x="132" y="256"/>
                </a:lnTo>
                <a:lnTo>
                  <a:pt x="150" y="258"/>
                </a:lnTo>
                <a:lnTo>
                  <a:pt x="164" y="260"/>
                </a:lnTo>
                <a:lnTo>
                  <a:pt x="174" y="266"/>
                </a:lnTo>
                <a:lnTo>
                  <a:pt x="180" y="272"/>
                </a:lnTo>
                <a:lnTo>
                  <a:pt x="180" y="302"/>
                </a:lnTo>
                <a:lnTo>
                  <a:pt x="208" y="302"/>
                </a:lnTo>
                <a:lnTo>
                  <a:pt x="208" y="264"/>
                </a:lnTo>
                <a:lnTo>
                  <a:pt x="190" y="264"/>
                </a:lnTo>
                <a:lnTo>
                  <a:pt x="190" y="264"/>
                </a:lnTo>
                <a:lnTo>
                  <a:pt x="182" y="256"/>
                </a:lnTo>
                <a:lnTo>
                  <a:pt x="172" y="250"/>
                </a:lnTo>
                <a:lnTo>
                  <a:pt x="156" y="244"/>
                </a:lnTo>
                <a:lnTo>
                  <a:pt x="134" y="242"/>
                </a:lnTo>
                <a:lnTo>
                  <a:pt x="134" y="238"/>
                </a:lnTo>
                <a:lnTo>
                  <a:pt x="134" y="226"/>
                </a:lnTo>
                <a:lnTo>
                  <a:pt x="202" y="226"/>
                </a:lnTo>
                <a:lnTo>
                  <a:pt x="202" y="214"/>
                </a:lnTo>
                <a:lnTo>
                  <a:pt x="202" y="214"/>
                </a:lnTo>
                <a:lnTo>
                  <a:pt x="206" y="212"/>
                </a:lnTo>
                <a:lnTo>
                  <a:pt x="212" y="210"/>
                </a:lnTo>
                <a:lnTo>
                  <a:pt x="218" y="206"/>
                </a:lnTo>
                <a:lnTo>
                  <a:pt x="224" y="202"/>
                </a:lnTo>
                <a:lnTo>
                  <a:pt x="228" y="194"/>
                </a:lnTo>
                <a:lnTo>
                  <a:pt x="232" y="184"/>
                </a:lnTo>
                <a:lnTo>
                  <a:pt x="236" y="174"/>
                </a:lnTo>
                <a:lnTo>
                  <a:pt x="238" y="160"/>
                </a:lnTo>
                <a:lnTo>
                  <a:pt x="250" y="160"/>
                </a:lnTo>
                <a:lnTo>
                  <a:pt x="25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8" name="Freeform 629"/>
          <p:cNvSpPr>
            <a:spLocks/>
          </p:cNvSpPr>
          <p:nvPr/>
        </p:nvSpPr>
        <p:spPr bwMode="auto">
          <a:xfrm>
            <a:off x="5692411" y="4309984"/>
            <a:ext cx="326195" cy="308912"/>
          </a:xfrm>
          <a:custGeom>
            <a:avLst/>
            <a:gdLst>
              <a:gd name="T0" fmla="*/ 190 w 302"/>
              <a:gd name="T1" fmla="*/ 106 h 286"/>
              <a:gd name="T2" fmla="*/ 188 w 302"/>
              <a:gd name="T3" fmla="*/ 104 h 286"/>
              <a:gd name="T4" fmla="*/ 178 w 302"/>
              <a:gd name="T5" fmla="*/ 84 h 286"/>
              <a:gd name="T6" fmla="*/ 164 w 302"/>
              <a:gd name="T7" fmla="*/ 48 h 286"/>
              <a:gd name="T8" fmla="*/ 152 w 302"/>
              <a:gd name="T9" fmla="*/ 0 h 286"/>
              <a:gd name="T10" fmla="*/ 146 w 302"/>
              <a:gd name="T11" fmla="*/ 20 h 286"/>
              <a:gd name="T12" fmla="*/ 138 w 302"/>
              <a:gd name="T13" fmla="*/ 48 h 286"/>
              <a:gd name="T14" fmla="*/ 116 w 302"/>
              <a:gd name="T15" fmla="*/ 102 h 286"/>
              <a:gd name="T16" fmla="*/ 110 w 302"/>
              <a:gd name="T17" fmla="*/ 106 h 286"/>
              <a:gd name="T18" fmla="*/ 88 w 302"/>
              <a:gd name="T19" fmla="*/ 110 h 286"/>
              <a:gd name="T20" fmla="*/ 50 w 302"/>
              <a:gd name="T21" fmla="*/ 112 h 286"/>
              <a:gd name="T22" fmla="*/ 0 w 302"/>
              <a:gd name="T23" fmla="*/ 110 h 286"/>
              <a:gd name="T24" fmla="*/ 20 w 302"/>
              <a:gd name="T25" fmla="*/ 120 h 286"/>
              <a:gd name="T26" fmla="*/ 42 w 302"/>
              <a:gd name="T27" fmla="*/ 136 h 286"/>
              <a:gd name="T28" fmla="*/ 84 w 302"/>
              <a:gd name="T29" fmla="*/ 170 h 286"/>
              <a:gd name="T30" fmla="*/ 90 w 302"/>
              <a:gd name="T31" fmla="*/ 178 h 286"/>
              <a:gd name="T32" fmla="*/ 90 w 302"/>
              <a:gd name="T33" fmla="*/ 178 h 286"/>
              <a:gd name="T34" fmla="*/ 90 w 302"/>
              <a:gd name="T35" fmla="*/ 178 h 286"/>
              <a:gd name="T36" fmla="*/ 90 w 302"/>
              <a:gd name="T37" fmla="*/ 182 h 286"/>
              <a:gd name="T38" fmla="*/ 86 w 302"/>
              <a:gd name="T39" fmla="*/ 204 h 286"/>
              <a:gd name="T40" fmla="*/ 76 w 302"/>
              <a:gd name="T41" fmla="*/ 240 h 286"/>
              <a:gd name="T42" fmla="*/ 58 w 302"/>
              <a:gd name="T43" fmla="*/ 286 h 286"/>
              <a:gd name="T44" fmla="*/ 74 w 302"/>
              <a:gd name="T45" fmla="*/ 272 h 286"/>
              <a:gd name="T46" fmla="*/ 98 w 302"/>
              <a:gd name="T47" fmla="*/ 254 h 286"/>
              <a:gd name="T48" fmla="*/ 142 w 302"/>
              <a:gd name="T49" fmla="*/ 226 h 286"/>
              <a:gd name="T50" fmla="*/ 152 w 302"/>
              <a:gd name="T51" fmla="*/ 224 h 286"/>
              <a:gd name="T52" fmla="*/ 154 w 302"/>
              <a:gd name="T53" fmla="*/ 224 h 286"/>
              <a:gd name="T54" fmla="*/ 174 w 302"/>
              <a:gd name="T55" fmla="*/ 234 h 286"/>
              <a:gd name="T56" fmla="*/ 206 w 302"/>
              <a:gd name="T57" fmla="*/ 254 h 286"/>
              <a:gd name="T58" fmla="*/ 244 w 302"/>
              <a:gd name="T59" fmla="*/ 286 h 286"/>
              <a:gd name="T60" fmla="*/ 236 w 302"/>
              <a:gd name="T61" fmla="*/ 266 h 286"/>
              <a:gd name="T62" fmla="*/ 226 w 302"/>
              <a:gd name="T63" fmla="*/ 240 h 286"/>
              <a:gd name="T64" fmla="*/ 214 w 302"/>
              <a:gd name="T65" fmla="*/ 188 h 286"/>
              <a:gd name="T66" fmla="*/ 214 w 302"/>
              <a:gd name="T67" fmla="*/ 178 h 286"/>
              <a:gd name="T68" fmla="*/ 214 w 302"/>
              <a:gd name="T69" fmla="*/ 176 h 286"/>
              <a:gd name="T70" fmla="*/ 230 w 302"/>
              <a:gd name="T71" fmla="*/ 160 h 286"/>
              <a:gd name="T72" fmla="*/ 260 w 302"/>
              <a:gd name="T73" fmla="*/ 136 h 286"/>
              <a:gd name="T74" fmla="*/ 302 w 302"/>
              <a:gd name="T75" fmla="*/ 108 h 286"/>
              <a:gd name="T76" fmla="*/ 280 w 302"/>
              <a:gd name="T77" fmla="*/ 110 h 286"/>
              <a:gd name="T78" fmla="*/ 252 w 302"/>
              <a:gd name="T79" fmla="*/ 112 h 286"/>
              <a:gd name="T80" fmla="*/ 200 w 302"/>
              <a:gd name="T81" fmla="*/ 108 h 286"/>
              <a:gd name="T82" fmla="*/ 192 w 302"/>
              <a:gd name="T83"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86">
                <a:moveTo>
                  <a:pt x="192" y="106"/>
                </a:moveTo>
                <a:lnTo>
                  <a:pt x="190" y="106"/>
                </a:lnTo>
                <a:lnTo>
                  <a:pt x="188" y="104"/>
                </a:lnTo>
                <a:lnTo>
                  <a:pt x="188" y="104"/>
                </a:lnTo>
                <a:lnTo>
                  <a:pt x="184" y="96"/>
                </a:lnTo>
                <a:lnTo>
                  <a:pt x="178" y="84"/>
                </a:lnTo>
                <a:lnTo>
                  <a:pt x="164" y="48"/>
                </a:lnTo>
                <a:lnTo>
                  <a:pt x="164" y="48"/>
                </a:lnTo>
                <a:lnTo>
                  <a:pt x="156" y="20"/>
                </a:lnTo>
                <a:lnTo>
                  <a:pt x="152" y="0"/>
                </a:lnTo>
                <a:lnTo>
                  <a:pt x="152" y="0"/>
                </a:lnTo>
                <a:lnTo>
                  <a:pt x="146" y="20"/>
                </a:lnTo>
                <a:lnTo>
                  <a:pt x="138" y="48"/>
                </a:lnTo>
                <a:lnTo>
                  <a:pt x="138" y="48"/>
                </a:lnTo>
                <a:lnTo>
                  <a:pt x="126" y="82"/>
                </a:lnTo>
                <a:lnTo>
                  <a:pt x="116" y="102"/>
                </a:lnTo>
                <a:lnTo>
                  <a:pt x="114" y="106"/>
                </a:lnTo>
                <a:lnTo>
                  <a:pt x="110" y="106"/>
                </a:lnTo>
                <a:lnTo>
                  <a:pt x="110" y="106"/>
                </a:lnTo>
                <a:lnTo>
                  <a:pt x="88" y="110"/>
                </a:lnTo>
                <a:lnTo>
                  <a:pt x="50" y="112"/>
                </a:lnTo>
                <a:lnTo>
                  <a:pt x="50" y="112"/>
                </a:lnTo>
                <a:lnTo>
                  <a:pt x="22" y="112"/>
                </a:lnTo>
                <a:lnTo>
                  <a:pt x="0" y="110"/>
                </a:lnTo>
                <a:lnTo>
                  <a:pt x="0" y="110"/>
                </a:lnTo>
                <a:lnTo>
                  <a:pt x="20" y="120"/>
                </a:lnTo>
                <a:lnTo>
                  <a:pt x="42" y="136"/>
                </a:lnTo>
                <a:lnTo>
                  <a:pt x="42" y="136"/>
                </a:lnTo>
                <a:lnTo>
                  <a:pt x="74" y="160"/>
                </a:lnTo>
                <a:lnTo>
                  <a:pt x="84" y="170"/>
                </a:lnTo>
                <a:lnTo>
                  <a:pt x="88" y="176"/>
                </a:lnTo>
                <a:lnTo>
                  <a:pt x="90" y="178"/>
                </a:lnTo>
                <a:lnTo>
                  <a:pt x="90" y="178"/>
                </a:lnTo>
                <a:lnTo>
                  <a:pt x="90" y="178"/>
                </a:lnTo>
                <a:lnTo>
                  <a:pt x="90" y="178"/>
                </a:lnTo>
                <a:lnTo>
                  <a:pt x="90" y="178"/>
                </a:lnTo>
                <a:lnTo>
                  <a:pt x="90" y="182"/>
                </a:lnTo>
                <a:lnTo>
                  <a:pt x="90" y="182"/>
                </a:lnTo>
                <a:lnTo>
                  <a:pt x="90" y="190"/>
                </a:lnTo>
                <a:lnTo>
                  <a:pt x="86" y="204"/>
                </a:lnTo>
                <a:lnTo>
                  <a:pt x="76" y="240"/>
                </a:lnTo>
                <a:lnTo>
                  <a:pt x="76" y="240"/>
                </a:lnTo>
                <a:lnTo>
                  <a:pt x="66" y="266"/>
                </a:lnTo>
                <a:lnTo>
                  <a:pt x="58" y="286"/>
                </a:lnTo>
                <a:lnTo>
                  <a:pt x="58" y="286"/>
                </a:lnTo>
                <a:lnTo>
                  <a:pt x="74" y="272"/>
                </a:lnTo>
                <a:lnTo>
                  <a:pt x="98" y="254"/>
                </a:lnTo>
                <a:lnTo>
                  <a:pt x="98" y="254"/>
                </a:lnTo>
                <a:lnTo>
                  <a:pt x="130" y="232"/>
                </a:lnTo>
                <a:lnTo>
                  <a:pt x="142" y="226"/>
                </a:lnTo>
                <a:lnTo>
                  <a:pt x="150" y="224"/>
                </a:lnTo>
                <a:lnTo>
                  <a:pt x="152" y="224"/>
                </a:lnTo>
                <a:lnTo>
                  <a:pt x="154" y="224"/>
                </a:lnTo>
                <a:lnTo>
                  <a:pt x="154" y="224"/>
                </a:lnTo>
                <a:lnTo>
                  <a:pt x="162" y="226"/>
                </a:lnTo>
                <a:lnTo>
                  <a:pt x="174" y="234"/>
                </a:lnTo>
                <a:lnTo>
                  <a:pt x="206" y="254"/>
                </a:lnTo>
                <a:lnTo>
                  <a:pt x="206" y="254"/>
                </a:lnTo>
                <a:lnTo>
                  <a:pt x="228" y="272"/>
                </a:lnTo>
                <a:lnTo>
                  <a:pt x="244" y="286"/>
                </a:lnTo>
                <a:lnTo>
                  <a:pt x="244" y="286"/>
                </a:lnTo>
                <a:lnTo>
                  <a:pt x="236" y="266"/>
                </a:lnTo>
                <a:lnTo>
                  <a:pt x="226" y="240"/>
                </a:lnTo>
                <a:lnTo>
                  <a:pt x="226" y="240"/>
                </a:lnTo>
                <a:lnTo>
                  <a:pt x="216" y="202"/>
                </a:lnTo>
                <a:lnTo>
                  <a:pt x="214" y="188"/>
                </a:lnTo>
                <a:lnTo>
                  <a:pt x="214" y="180"/>
                </a:lnTo>
                <a:lnTo>
                  <a:pt x="214" y="178"/>
                </a:lnTo>
                <a:lnTo>
                  <a:pt x="214" y="176"/>
                </a:lnTo>
                <a:lnTo>
                  <a:pt x="214" y="176"/>
                </a:lnTo>
                <a:lnTo>
                  <a:pt x="220" y="170"/>
                </a:lnTo>
                <a:lnTo>
                  <a:pt x="230" y="160"/>
                </a:lnTo>
                <a:lnTo>
                  <a:pt x="260" y="136"/>
                </a:lnTo>
                <a:lnTo>
                  <a:pt x="260" y="136"/>
                </a:lnTo>
                <a:lnTo>
                  <a:pt x="284" y="120"/>
                </a:lnTo>
                <a:lnTo>
                  <a:pt x="302" y="108"/>
                </a:lnTo>
                <a:lnTo>
                  <a:pt x="302" y="108"/>
                </a:lnTo>
                <a:lnTo>
                  <a:pt x="280" y="110"/>
                </a:lnTo>
                <a:lnTo>
                  <a:pt x="252" y="112"/>
                </a:lnTo>
                <a:lnTo>
                  <a:pt x="252" y="112"/>
                </a:lnTo>
                <a:lnTo>
                  <a:pt x="214" y="110"/>
                </a:lnTo>
                <a:lnTo>
                  <a:pt x="200" y="108"/>
                </a:lnTo>
                <a:lnTo>
                  <a:pt x="192" y="106"/>
                </a:lnTo>
                <a:lnTo>
                  <a:pt x="19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9" name="Freeform 630"/>
          <p:cNvSpPr>
            <a:spLocks/>
          </p:cNvSpPr>
          <p:nvPr/>
        </p:nvSpPr>
        <p:spPr bwMode="auto">
          <a:xfrm>
            <a:off x="6107174" y="4299183"/>
            <a:ext cx="313233" cy="326195"/>
          </a:xfrm>
          <a:custGeom>
            <a:avLst/>
            <a:gdLst>
              <a:gd name="T0" fmla="*/ 144 w 290"/>
              <a:gd name="T1" fmla="*/ 152 h 302"/>
              <a:gd name="T2" fmla="*/ 150 w 290"/>
              <a:gd name="T3" fmla="*/ 86 h 302"/>
              <a:gd name="T4" fmla="*/ 164 w 290"/>
              <a:gd name="T5" fmla="*/ 38 h 302"/>
              <a:gd name="T6" fmla="*/ 178 w 290"/>
              <a:gd name="T7" fmla="*/ 18 h 302"/>
              <a:gd name="T8" fmla="*/ 194 w 290"/>
              <a:gd name="T9" fmla="*/ 6 h 302"/>
              <a:gd name="T10" fmla="*/ 216 w 290"/>
              <a:gd name="T11" fmla="*/ 0 h 302"/>
              <a:gd name="T12" fmla="*/ 230 w 290"/>
              <a:gd name="T13" fmla="*/ 2 h 302"/>
              <a:gd name="T14" fmla="*/ 252 w 290"/>
              <a:gd name="T15" fmla="*/ 10 h 302"/>
              <a:gd name="T16" fmla="*/ 270 w 290"/>
              <a:gd name="T17" fmla="*/ 26 h 302"/>
              <a:gd name="T18" fmla="*/ 282 w 290"/>
              <a:gd name="T19" fmla="*/ 48 h 302"/>
              <a:gd name="T20" fmla="*/ 288 w 290"/>
              <a:gd name="T21" fmla="*/ 74 h 302"/>
              <a:gd name="T22" fmla="*/ 288 w 290"/>
              <a:gd name="T23" fmla="*/ 102 h 302"/>
              <a:gd name="T24" fmla="*/ 278 w 290"/>
              <a:gd name="T25" fmla="*/ 132 h 302"/>
              <a:gd name="T26" fmla="*/ 258 w 290"/>
              <a:gd name="T27" fmla="*/ 160 h 302"/>
              <a:gd name="T28" fmla="*/ 244 w 290"/>
              <a:gd name="T29" fmla="*/ 176 h 302"/>
              <a:gd name="T30" fmla="*/ 192 w 290"/>
              <a:gd name="T31" fmla="*/ 230 h 302"/>
              <a:gd name="T32" fmla="*/ 162 w 290"/>
              <a:gd name="T33" fmla="*/ 270 h 302"/>
              <a:gd name="T34" fmla="*/ 148 w 290"/>
              <a:gd name="T35" fmla="*/ 294 h 302"/>
              <a:gd name="T36" fmla="*/ 144 w 290"/>
              <a:gd name="T37" fmla="*/ 302 h 302"/>
              <a:gd name="T38" fmla="*/ 136 w 290"/>
              <a:gd name="T39" fmla="*/ 284 h 302"/>
              <a:gd name="T40" fmla="*/ 116 w 290"/>
              <a:gd name="T41" fmla="*/ 250 h 302"/>
              <a:gd name="T42" fmla="*/ 76 w 290"/>
              <a:gd name="T43" fmla="*/ 204 h 302"/>
              <a:gd name="T44" fmla="*/ 46 w 290"/>
              <a:gd name="T45" fmla="*/ 176 h 302"/>
              <a:gd name="T46" fmla="*/ 20 w 290"/>
              <a:gd name="T47" fmla="*/ 146 h 302"/>
              <a:gd name="T48" fmla="*/ 6 w 290"/>
              <a:gd name="T49" fmla="*/ 116 h 302"/>
              <a:gd name="T50" fmla="*/ 0 w 290"/>
              <a:gd name="T51" fmla="*/ 88 h 302"/>
              <a:gd name="T52" fmla="*/ 4 w 290"/>
              <a:gd name="T53" fmla="*/ 60 h 302"/>
              <a:gd name="T54" fmla="*/ 14 w 290"/>
              <a:gd name="T55" fmla="*/ 36 h 302"/>
              <a:gd name="T56" fmla="*/ 28 w 290"/>
              <a:gd name="T57" fmla="*/ 18 h 302"/>
              <a:gd name="T58" fmla="*/ 50 w 290"/>
              <a:gd name="T59" fmla="*/ 6 h 302"/>
              <a:gd name="T60" fmla="*/ 74 w 290"/>
              <a:gd name="T61" fmla="*/ 0 h 302"/>
              <a:gd name="T62" fmla="*/ 86 w 290"/>
              <a:gd name="T63" fmla="*/ 2 h 302"/>
              <a:gd name="T64" fmla="*/ 104 w 290"/>
              <a:gd name="T65" fmla="*/ 12 h 302"/>
              <a:gd name="T66" fmla="*/ 120 w 290"/>
              <a:gd name="T67" fmla="*/ 28 h 302"/>
              <a:gd name="T68" fmla="*/ 134 w 290"/>
              <a:gd name="T69" fmla="*/ 62 h 302"/>
              <a:gd name="T70" fmla="*/ 144 w 290"/>
              <a:gd name="T71" fmla="*/ 112 h 302"/>
              <a:gd name="T72" fmla="*/ 144 w 290"/>
              <a:gd name="T73" fmla="*/ 15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0" h="302">
                <a:moveTo>
                  <a:pt x="144" y="152"/>
                </a:moveTo>
                <a:lnTo>
                  <a:pt x="144" y="152"/>
                </a:lnTo>
                <a:lnTo>
                  <a:pt x="146" y="112"/>
                </a:lnTo>
                <a:lnTo>
                  <a:pt x="150" y="86"/>
                </a:lnTo>
                <a:lnTo>
                  <a:pt x="156" y="62"/>
                </a:lnTo>
                <a:lnTo>
                  <a:pt x="164" y="38"/>
                </a:lnTo>
                <a:lnTo>
                  <a:pt x="170" y="28"/>
                </a:lnTo>
                <a:lnTo>
                  <a:pt x="178" y="18"/>
                </a:lnTo>
                <a:lnTo>
                  <a:pt x="186" y="12"/>
                </a:lnTo>
                <a:lnTo>
                  <a:pt x="194" y="6"/>
                </a:lnTo>
                <a:lnTo>
                  <a:pt x="204" y="2"/>
                </a:lnTo>
                <a:lnTo>
                  <a:pt x="216" y="0"/>
                </a:lnTo>
                <a:lnTo>
                  <a:pt x="216" y="0"/>
                </a:lnTo>
                <a:lnTo>
                  <a:pt x="230" y="2"/>
                </a:lnTo>
                <a:lnTo>
                  <a:pt x="240" y="6"/>
                </a:lnTo>
                <a:lnTo>
                  <a:pt x="252" y="10"/>
                </a:lnTo>
                <a:lnTo>
                  <a:pt x="262" y="18"/>
                </a:lnTo>
                <a:lnTo>
                  <a:pt x="270" y="26"/>
                </a:lnTo>
                <a:lnTo>
                  <a:pt x="276" y="36"/>
                </a:lnTo>
                <a:lnTo>
                  <a:pt x="282" y="48"/>
                </a:lnTo>
                <a:lnTo>
                  <a:pt x="286" y="60"/>
                </a:lnTo>
                <a:lnTo>
                  <a:pt x="288" y="74"/>
                </a:lnTo>
                <a:lnTo>
                  <a:pt x="290" y="88"/>
                </a:lnTo>
                <a:lnTo>
                  <a:pt x="288" y="102"/>
                </a:lnTo>
                <a:lnTo>
                  <a:pt x="284" y="116"/>
                </a:lnTo>
                <a:lnTo>
                  <a:pt x="278" y="132"/>
                </a:lnTo>
                <a:lnTo>
                  <a:pt x="270" y="146"/>
                </a:lnTo>
                <a:lnTo>
                  <a:pt x="258" y="160"/>
                </a:lnTo>
                <a:lnTo>
                  <a:pt x="244" y="176"/>
                </a:lnTo>
                <a:lnTo>
                  <a:pt x="244" y="176"/>
                </a:lnTo>
                <a:lnTo>
                  <a:pt x="214" y="204"/>
                </a:lnTo>
                <a:lnTo>
                  <a:pt x="192" y="230"/>
                </a:lnTo>
                <a:lnTo>
                  <a:pt x="174" y="250"/>
                </a:lnTo>
                <a:lnTo>
                  <a:pt x="162" y="270"/>
                </a:lnTo>
                <a:lnTo>
                  <a:pt x="152" y="284"/>
                </a:lnTo>
                <a:lnTo>
                  <a:pt x="148" y="294"/>
                </a:lnTo>
                <a:lnTo>
                  <a:pt x="144" y="302"/>
                </a:lnTo>
                <a:lnTo>
                  <a:pt x="144" y="302"/>
                </a:lnTo>
                <a:lnTo>
                  <a:pt x="142" y="294"/>
                </a:lnTo>
                <a:lnTo>
                  <a:pt x="136" y="284"/>
                </a:lnTo>
                <a:lnTo>
                  <a:pt x="128" y="270"/>
                </a:lnTo>
                <a:lnTo>
                  <a:pt x="116" y="250"/>
                </a:lnTo>
                <a:lnTo>
                  <a:pt x="98" y="230"/>
                </a:lnTo>
                <a:lnTo>
                  <a:pt x="76" y="204"/>
                </a:lnTo>
                <a:lnTo>
                  <a:pt x="46" y="176"/>
                </a:lnTo>
                <a:lnTo>
                  <a:pt x="46" y="176"/>
                </a:lnTo>
                <a:lnTo>
                  <a:pt x="32" y="160"/>
                </a:lnTo>
                <a:lnTo>
                  <a:pt x="20" y="146"/>
                </a:lnTo>
                <a:lnTo>
                  <a:pt x="12" y="132"/>
                </a:lnTo>
                <a:lnTo>
                  <a:pt x="6" y="116"/>
                </a:lnTo>
                <a:lnTo>
                  <a:pt x="2" y="102"/>
                </a:lnTo>
                <a:lnTo>
                  <a:pt x="0" y="88"/>
                </a:lnTo>
                <a:lnTo>
                  <a:pt x="2" y="74"/>
                </a:lnTo>
                <a:lnTo>
                  <a:pt x="4" y="60"/>
                </a:lnTo>
                <a:lnTo>
                  <a:pt x="8" y="48"/>
                </a:lnTo>
                <a:lnTo>
                  <a:pt x="14" y="36"/>
                </a:lnTo>
                <a:lnTo>
                  <a:pt x="20" y="26"/>
                </a:lnTo>
                <a:lnTo>
                  <a:pt x="28" y="18"/>
                </a:lnTo>
                <a:lnTo>
                  <a:pt x="38" y="10"/>
                </a:lnTo>
                <a:lnTo>
                  <a:pt x="50" y="6"/>
                </a:lnTo>
                <a:lnTo>
                  <a:pt x="60" y="2"/>
                </a:lnTo>
                <a:lnTo>
                  <a:pt x="74" y="0"/>
                </a:lnTo>
                <a:lnTo>
                  <a:pt x="74" y="0"/>
                </a:lnTo>
                <a:lnTo>
                  <a:pt x="86" y="2"/>
                </a:lnTo>
                <a:lnTo>
                  <a:pt x="96" y="6"/>
                </a:lnTo>
                <a:lnTo>
                  <a:pt x="104" y="12"/>
                </a:lnTo>
                <a:lnTo>
                  <a:pt x="112" y="18"/>
                </a:lnTo>
                <a:lnTo>
                  <a:pt x="120" y="28"/>
                </a:lnTo>
                <a:lnTo>
                  <a:pt x="126" y="38"/>
                </a:lnTo>
                <a:lnTo>
                  <a:pt x="134" y="62"/>
                </a:lnTo>
                <a:lnTo>
                  <a:pt x="140" y="86"/>
                </a:lnTo>
                <a:lnTo>
                  <a:pt x="144" y="112"/>
                </a:lnTo>
                <a:lnTo>
                  <a:pt x="144" y="152"/>
                </a:lnTo>
                <a:lnTo>
                  <a:pt x="144"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50" name="グループ化 1849"/>
          <p:cNvGrpSpPr/>
          <p:nvPr/>
        </p:nvGrpSpPr>
        <p:grpSpPr>
          <a:xfrm>
            <a:off x="6567359" y="4331586"/>
            <a:ext cx="326195" cy="298112"/>
            <a:chOff x="4808538" y="5676900"/>
            <a:chExt cx="479425" cy="438150"/>
          </a:xfrm>
        </p:grpSpPr>
        <p:sp>
          <p:nvSpPr>
            <p:cNvPr id="1851" name="Freeform 631"/>
            <p:cNvSpPr>
              <a:spLocks/>
            </p:cNvSpPr>
            <p:nvPr/>
          </p:nvSpPr>
          <p:spPr bwMode="auto">
            <a:xfrm>
              <a:off x="4827588" y="6029325"/>
              <a:ext cx="381000" cy="85725"/>
            </a:xfrm>
            <a:custGeom>
              <a:avLst/>
              <a:gdLst>
                <a:gd name="T0" fmla="*/ 232 w 240"/>
                <a:gd name="T1" fmla="*/ 24 h 54"/>
                <a:gd name="T2" fmla="*/ 232 w 240"/>
                <a:gd name="T3" fmla="*/ 24 h 54"/>
                <a:gd name="T4" fmla="*/ 230 w 240"/>
                <a:gd name="T5" fmla="*/ 28 h 54"/>
                <a:gd name="T6" fmla="*/ 224 w 240"/>
                <a:gd name="T7" fmla="*/ 34 h 54"/>
                <a:gd name="T8" fmla="*/ 214 w 240"/>
                <a:gd name="T9" fmla="*/ 38 h 54"/>
                <a:gd name="T10" fmla="*/ 200 w 240"/>
                <a:gd name="T11" fmla="*/ 40 h 54"/>
                <a:gd name="T12" fmla="*/ 164 w 240"/>
                <a:gd name="T13" fmla="*/ 46 h 54"/>
                <a:gd name="T14" fmla="*/ 120 w 240"/>
                <a:gd name="T15" fmla="*/ 48 h 54"/>
                <a:gd name="T16" fmla="*/ 120 w 240"/>
                <a:gd name="T17" fmla="*/ 48 h 54"/>
                <a:gd name="T18" fmla="*/ 76 w 240"/>
                <a:gd name="T19" fmla="*/ 46 h 54"/>
                <a:gd name="T20" fmla="*/ 40 w 240"/>
                <a:gd name="T21" fmla="*/ 40 h 54"/>
                <a:gd name="T22" fmla="*/ 26 w 240"/>
                <a:gd name="T23" fmla="*/ 38 h 54"/>
                <a:gd name="T24" fmla="*/ 16 w 240"/>
                <a:gd name="T25" fmla="*/ 34 h 54"/>
                <a:gd name="T26" fmla="*/ 8 w 240"/>
                <a:gd name="T27" fmla="*/ 28 h 54"/>
                <a:gd name="T28" fmla="*/ 6 w 240"/>
                <a:gd name="T29" fmla="*/ 24 h 54"/>
                <a:gd name="T30" fmla="*/ 6 w 240"/>
                <a:gd name="T31" fmla="*/ 24 h 54"/>
                <a:gd name="T32" fmla="*/ 8 w 240"/>
                <a:gd name="T33" fmla="*/ 22 h 54"/>
                <a:gd name="T34" fmla="*/ 10 w 240"/>
                <a:gd name="T35" fmla="*/ 18 h 54"/>
                <a:gd name="T36" fmla="*/ 18 w 240"/>
                <a:gd name="T37" fmla="*/ 14 h 54"/>
                <a:gd name="T38" fmla="*/ 34 w 240"/>
                <a:gd name="T39" fmla="*/ 8 h 54"/>
                <a:gd name="T40" fmla="*/ 52 w 240"/>
                <a:gd name="T41" fmla="*/ 6 h 54"/>
                <a:gd name="T42" fmla="*/ 48 w 240"/>
                <a:gd name="T43" fmla="*/ 0 h 54"/>
                <a:gd name="T44" fmla="*/ 48 w 240"/>
                <a:gd name="T45" fmla="*/ 0 h 54"/>
                <a:gd name="T46" fmla="*/ 30 w 240"/>
                <a:gd name="T47" fmla="*/ 4 h 54"/>
                <a:gd name="T48" fmla="*/ 14 w 240"/>
                <a:gd name="T49" fmla="*/ 8 h 54"/>
                <a:gd name="T50" fmla="*/ 8 w 240"/>
                <a:gd name="T51" fmla="*/ 12 h 54"/>
                <a:gd name="T52" fmla="*/ 4 w 240"/>
                <a:gd name="T53" fmla="*/ 16 h 54"/>
                <a:gd name="T54" fmla="*/ 0 w 240"/>
                <a:gd name="T55" fmla="*/ 20 h 54"/>
                <a:gd name="T56" fmla="*/ 0 w 240"/>
                <a:gd name="T57" fmla="*/ 24 h 54"/>
                <a:gd name="T58" fmla="*/ 0 w 240"/>
                <a:gd name="T59" fmla="*/ 24 h 54"/>
                <a:gd name="T60" fmla="*/ 0 w 240"/>
                <a:gd name="T61" fmla="*/ 30 h 54"/>
                <a:gd name="T62" fmla="*/ 4 w 240"/>
                <a:gd name="T63" fmla="*/ 34 h 54"/>
                <a:gd name="T64" fmla="*/ 10 w 240"/>
                <a:gd name="T65" fmla="*/ 38 h 54"/>
                <a:gd name="T66" fmla="*/ 18 w 240"/>
                <a:gd name="T67" fmla="*/ 42 h 54"/>
                <a:gd name="T68" fmla="*/ 36 w 240"/>
                <a:gd name="T69" fmla="*/ 46 h 54"/>
                <a:gd name="T70" fmla="*/ 58 w 240"/>
                <a:gd name="T71" fmla="*/ 50 h 54"/>
                <a:gd name="T72" fmla="*/ 98 w 240"/>
                <a:gd name="T73" fmla="*/ 54 h 54"/>
                <a:gd name="T74" fmla="*/ 120 w 240"/>
                <a:gd name="T75" fmla="*/ 54 h 54"/>
                <a:gd name="T76" fmla="*/ 120 w 240"/>
                <a:gd name="T77" fmla="*/ 54 h 54"/>
                <a:gd name="T78" fmla="*/ 140 w 240"/>
                <a:gd name="T79" fmla="*/ 54 h 54"/>
                <a:gd name="T80" fmla="*/ 182 w 240"/>
                <a:gd name="T81" fmla="*/ 50 h 54"/>
                <a:gd name="T82" fmla="*/ 202 w 240"/>
                <a:gd name="T83" fmla="*/ 46 h 54"/>
                <a:gd name="T84" fmla="*/ 222 w 240"/>
                <a:gd name="T85" fmla="*/ 42 h 54"/>
                <a:gd name="T86" fmla="*/ 228 w 240"/>
                <a:gd name="T87" fmla="*/ 38 h 54"/>
                <a:gd name="T88" fmla="*/ 234 w 240"/>
                <a:gd name="T89" fmla="*/ 34 h 54"/>
                <a:gd name="T90" fmla="*/ 238 w 240"/>
                <a:gd name="T91" fmla="*/ 30 h 54"/>
                <a:gd name="T92" fmla="*/ 240 w 240"/>
                <a:gd name="T93" fmla="*/ 24 h 54"/>
                <a:gd name="T94" fmla="*/ 240 w 240"/>
                <a:gd name="T95" fmla="*/ 24 h 54"/>
                <a:gd name="T96" fmla="*/ 238 w 240"/>
                <a:gd name="T97" fmla="*/ 20 h 54"/>
                <a:gd name="T98" fmla="*/ 236 w 240"/>
                <a:gd name="T99" fmla="*/ 16 h 54"/>
                <a:gd name="T100" fmla="*/ 226 w 240"/>
                <a:gd name="T101" fmla="*/ 8 h 54"/>
                <a:gd name="T102" fmla="*/ 212 w 240"/>
                <a:gd name="T103" fmla="*/ 4 h 54"/>
                <a:gd name="T104" fmla="*/ 194 w 240"/>
                <a:gd name="T105" fmla="*/ 0 h 54"/>
                <a:gd name="T106" fmla="*/ 190 w 240"/>
                <a:gd name="T107" fmla="*/ 6 h 54"/>
                <a:gd name="T108" fmla="*/ 190 w 240"/>
                <a:gd name="T109" fmla="*/ 6 h 54"/>
                <a:gd name="T110" fmla="*/ 208 w 240"/>
                <a:gd name="T111" fmla="*/ 10 h 54"/>
                <a:gd name="T112" fmla="*/ 222 w 240"/>
                <a:gd name="T113" fmla="*/ 14 h 54"/>
                <a:gd name="T114" fmla="*/ 230 w 240"/>
                <a:gd name="T115" fmla="*/ 18 h 54"/>
                <a:gd name="T116" fmla="*/ 232 w 240"/>
                <a:gd name="T117" fmla="*/ 22 h 54"/>
                <a:gd name="T118" fmla="*/ 232 w 240"/>
                <a:gd name="T119" fmla="*/ 24 h 54"/>
                <a:gd name="T120" fmla="*/ 232 w 240"/>
                <a:gd name="T12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54">
                  <a:moveTo>
                    <a:pt x="232" y="24"/>
                  </a:moveTo>
                  <a:lnTo>
                    <a:pt x="232" y="24"/>
                  </a:lnTo>
                  <a:lnTo>
                    <a:pt x="230" y="28"/>
                  </a:lnTo>
                  <a:lnTo>
                    <a:pt x="224" y="34"/>
                  </a:lnTo>
                  <a:lnTo>
                    <a:pt x="214" y="38"/>
                  </a:lnTo>
                  <a:lnTo>
                    <a:pt x="200" y="40"/>
                  </a:lnTo>
                  <a:lnTo>
                    <a:pt x="164" y="46"/>
                  </a:lnTo>
                  <a:lnTo>
                    <a:pt x="120" y="48"/>
                  </a:lnTo>
                  <a:lnTo>
                    <a:pt x="120" y="48"/>
                  </a:lnTo>
                  <a:lnTo>
                    <a:pt x="76" y="46"/>
                  </a:lnTo>
                  <a:lnTo>
                    <a:pt x="40" y="40"/>
                  </a:lnTo>
                  <a:lnTo>
                    <a:pt x="26" y="38"/>
                  </a:lnTo>
                  <a:lnTo>
                    <a:pt x="16" y="34"/>
                  </a:lnTo>
                  <a:lnTo>
                    <a:pt x="8" y="28"/>
                  </a:lnTo>
                  <a:lnTo>
                    <a:pt x="6" y="24"/>
                  </a:lnTo>
                  <a:lnTo>
                    <a:pt x="6" y="24"/>
                  </a:lnTo>
                  <a:lnTo>
                    <a:pt x="8" y="22"/>
                  </a:lnTo>
                  <a:lnTo>
                    <a:pt x="10" y="18"/>
                  </a:lnTo>
                  <a:lnTo>
                    <a:pt x="18" y="14"/>
                  </a:lnTo>
                  <a:lnTo>
                    <a:pt x="34" y="8"/>
                  </a:lnTo>
                  <a:lnTo>
                    <a:pt x="52" y="6"/>
                  </a:lnTo>
                  <a:lnTo>
                    <a:pt x="48" y="0"/>
                  </a:lnTo>
                  <a:lnTo>
                    <a:pt x="48" y="0"/>
                  </a:lnTo>
                  <a:lnTo>
                    <a:pt x="30" y="4"/>
                  </a:lnTo>
                  <a:lnTo>
                    <a:pt x="14" y="8"/>
                  </a:lnTo>
                  <a:lnTo>
                    <a:pt x="8" y="12"/>
                  </a:lnTo>
                  <a:lnTo>
                    <a:pt x="4" y="16"/>
                  </a:lnTo>
                  <a:lnTo>
                    <a:pt x="0" y="20"/>
                  </a:lnTo>
                  <a:lnTo>
                    <a:pt x="0" y="24"/>
                  </a:lnTo>
                  <a:lnTo>
                    <a:pt x="0" y="24"/>
                  </a:lnTo>
                  <a:lnTo>
                    <a:pt x="0" y="30"/>
                  </a:lnTo>
                  <a:lnTo>
                    <a:pt x="4" y="34"/>
                  </a:lnTo>
                  <a:lnTo>
                    <a:pt x="10" y="38"/>
                  </a:lnTo>
                  <a:lnTo>
                    <a:pt x="18" y="42"/>
                  </a:lnTo>
                  <a:lnTo>
                    <a:pt x="36" y="46"/>
                  </a:lnTo>
                  <a:lnTo>
                    <a:pt x="58" y="50"/>
                  </a:lnTo>
                  <a:lnTo>
                    <a:pt x="98" y="54"/>
                  </a:lnTo>
                  <a:lnTo>
                    <a:pt x="120" y="54"/>
                  </a:lnTo>
                  <a:lnTo>
                    <a:pt x="120" y="54"/>
                  </a:lnTo>
                  <a:lnTo>
                    <a:pt x="140" y="54"/>
                  </a:lnTo>
                  <a:lnTo>
                    <a:pt x="182" y="50"/>
                  </a:lnTo>
                  <a:lnTo>
                    <a:pt x="202" y="46"/>
                  </a:lnTo>
                  <a:lnTo>
                    <a:pt x="222" y="42"/>
                  </a:lnTo>
                  <a:lnTo>
                    <a:pt x="228" y="38"/>
                  </a:lnTo>
                  <a:lnTo>
                    <a:pt x="234" y="34"/>
                  </a:lnTo>
                  <a:lnTo>
                    <a:pt x="238" y="30"/>
                  </a:lnTo>
                  <a:lnTo>
                    <a:pt x="240" y="24"/>
                  </a:lnTo>
                  <a:lnTo>
                    <a:pt x="240" y="24"/>
                  </a:lnTo>
                  <a:lnTo>
                    <a:pt x="238" y="20"/>
                  </a:lnTo>
                  <a:lnTo>
                    <a:pt x="236" y="16"/>
                  </a:lnTo>
                  <a:lnTo>
                    <a:pt x="226" y="8"/>
                  </a:lnTo>
                  <a:lnTo>
                    <a:pt x="212" y="4"/>
                  </a:lnTo>
                  <a:lnTo>
                    <a:pt x="194" y="0"/>
                  </a:lnTo>
                  <a:lnTo>
                    <a:pt x="190" y="6"/>
                  </a:lnTo>
                  <a:lnTo>
                    <a:pt x="190" y="6"/>
                  </a:lnTo>
                  <a:lnTo>
                    <a:pt x="208" y="10"/>
                  </a:lnTo>
                  <a:lnTo>
                    <a:pt x="222" y="14"/>
                  </a:lnTo>
                  <a:lnTo>
                    <a:pt x="230" y="18"/>
                  </a:lnTo>
                  <a:lnTo>
                    <a:pt x="232" y="22"/>
                  </a:lnTo>
                  <a:lnTo>
                    <a:pt x="232" y="24"/>
                  </a:lnTo>
                  <a:lnTo>
                    <a:pt x="23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2" name="Freeform 632"/>
            <p:cNvSpPr>
              <a:spLocks/>
            </p:cNvSpPr>
            <p:nvPr/>
          </p:nvSpPr>
          <p:spPr bwMode="auto">
            <a:xfrm>
              <a:off x="4837113" y="6038850"/>
              <a:ext cx="358775" cy="66675"/>
            </a:xfrm>
            <a:custGeom>
              <a:avLst/>
              <a:gdLst>
                <a:gd name="T0" fmla="*/ 220 w 226"/>
                <a:gd name="T1" fmla="*/ 18 h 42"/>
                <a:gd name="T2" fmla="*/ 220 w 226"/>
                <a:gd name="T3" fmla="*/ 18 h 42"/>
                <a:gd name="T4" fmla="*/ 218 w 226"/>
                <a:gd name="T5" fmla="*/ 20 h 42"/>
                <a:gd name="T6" fmla="*/ 212 w 226"/>
                <a:gd name="T7" fmla="*/ 22 h 42"/>
                <a:gd name="T8" fmla="*/ 190 w 226"/>
                <a:gd name="T9" fmla="*/ 28 h 42"/>
                <a:gd name="T10" fmla="*/ 158 w 226"/>
                <a:gd name="T11" fmla="*/ 34 h 42"/>
                <a:gd name="T12" fmla="*/ 114 w 226"/>
                <a:gd name="T13" fmla="*/ 36 h 42"/>
                <a:gd name="T14" fmla="*/ 114 w 226"/>
                <a:gd name="T15" fmla="*/ 36 h 42"/>
                <a:gd name="T16" fmla="*/ 70 w 226"/>
                <a:gd name="T17" fmla="*/ 34 h 42"/>
                <a:gd name="T18" fmla="*/ 36 w 226"/>
                <a:gd name="T19" fmla="*/ 28 h 42"/>
                <a:gd name="T20" fmla="*/ 16 w 226"/>
                <a:gd name="T21" fmla="*/ 24 h 42"/>
                <a:gd name="T22" fmla="*/ 10 w 226"/>
                <a:gd name="T23" fmla="*/ 20 h 42"/>
                <a:gd name="T24" fmla="*/ 6 w 226"/>
                <a:gd name="T25" fmla="*/ 18 h 42"/>
                <a:gd name="T26" fmla="*/ 6 w 226"/>
                <a:gd name="T27" fmla="*/ 18 h 42"/>
                <a:gd name="T28" fmla="*/ 10 w 226"/>
                <a:gd name="T29" fmla="*/ 16 h 42"/>
                <a:gd name="T30" fmla="*/ 20 w 226"/>
                <a:gd name="T31" fmla="*/ 12 h 42"/>
                <a:gd name="T32" fmla="*/ 32 w 226"/>
                <a:gd name="T33" fmla="*/ 8 h 42"/>
                <a:gd name="T34" fmla="*/ 50 w 226"/>
                <a:gd name="T35" fmla="*/ 6 h 42"/>
                <a:gd name="T36" fmla="*/ 46 w 226"/>
                <a:gd name="T37" fmla="*/ 0 h 42"/>
                <a:gd name="T38" fmla="*/ 46 w 226"/>
                <a:gd name="T39" fmla="*/ 0 h 42"/>
                <a:gd name="T40" fmla="*/ 28 w 226"/>
                <a:gd name="T41" fmla="*/ 2 h 42"/>
                <a:gd name="T42" fmla="*/ 12 w 226"/>
                <a:gd name="T43" fmla="*/ 8 h 42"/>
                <a:gd name="T44" fmla="*/ 4 w 226"/>
                <a:gd name="T45" fmla="*/ 12 h 42"/>
                <a:gd name="T46" fmla="*/ 2 w 226"/>
                <a:gd name="T47" fmla="*/ 16 h 42"/>
                <a:gd name="T48" fmla="*/ 0 w 226"/>
                <a:gd name="T49" fmla="*/ 18 h 42"/>
                <a:gd name="T50" fmla="*/ 0 w 226"/>
                <a:gd name="T51" fmla="*/ 18 h 42"/>
                <a:gd name="T52" fmla="*/ 2 w 226"/>
                <a:gd name="T53" fmla="*/ 22 h 42"/>
                <a:gd name="T54" fmla="*/ 10 w 226"/>
                <a:gd name="T55" fmla="*/ 28 h 42"/>
                <a:gd name="T56" fmla="*/ 20 w 226"/>
                <a:gd name="T57" fmla="*/ 32 h 42"/>
                <a:gd name="T58" fmla="*/ 34 w 226"/>
                <a:gd name="T59" fmla="*/ 34 h 42"/>
                <a:gd name="T60" fmla="*/ 70 w 226"/>
                <a:gd name="T61" fmla="*/ 40 h 42"/>
                <a:gd name="T62" fmla="*/ 114 w 226"/>
                <a:gd name="T63" fmla="*/ 42 h 42"/>
                <a:gd name="T64" fmla="*/ 114 w 226"/>
                <a:gd name="T65" fmla="*/ 42 h 42"/>
                <a:gd name="T66" fmla="*/ 158 w 226"/>
                <a:gd name="T67" fmla="*/ 40 h 42"/>
                <a:gd name="T68" fmla="*/ 194 w 226"/>
                <a:gd name="T69" fmla="*/ 34 h 42"/>
                <a:gd name="T70" fmla="*/ 208 w 226"/>
                <a:gd name="T71" fmla="*/ 32 h 42"/>
                <a:gd name="T72" fmla="*/ 218 w 226"/>
                <a:gd name="T73" fmla="*/ 28 h 42"/>
                <a:gd name="T74" fmla="*/ 224 w 226"/>
                <a:gd name="T75" fmla="*/ 22 h 42"/>
                <a:gd name="T76" fmla="*/ 226 w 226"/>
                <a:gd name="T77" fmla="*/ 18 h 42"/>
                <a:gd name="T78" fmla="*/ 226 w 226"/>
                <a:gd name="T79" fmla="*/ 18 h 42"/>
                <a:gd name="T80" fmla="*/ 226 w 226"/>
                <a:gd name="T81" fmla="*/ 16 h 42"/>
                <a:gd name="T82" fmla="*/ 224 w 226"/>
                <a:gd name="T83" fmla="*/ 12 h 42"/>
                <a:gd name="T84" fmla="*/ 216 w 226"/>
                <a:gd name="T85" fmla="*/ 8 h 42"/>
                <a:gd name="T86" fmla="*/ 202 w 226"/>
                <a:gd name="T87" fmla="*/ 4 h 42"/>
                <a:gd name="T88" fmla="*/ 184 w 226"/>
                <a:gd name="T89" fmla="*/ 0 h 42"/>
                <a:gd name="T90" fmla="*/ 182 w 226"/>
                <a:gd name="T91" fmla="*/ 6 h 42"/>
                <a:gd name="T92" fmla="*/ 182 w 226"/>
                <a:gd name="T93" fmla="*/ 6 h 42"/>
                <a:gd name="T94" fmla="*/ 208 w 226"/>
                <a:gd name="T95" fmla="*/ 12 h 42"/>
                <a:gd name="T96" fmla="*/ 216 w 226"/>
                <a:gd name="T97" fmla="*/ 16 h 42"/>
                <a:gd name="T98" fmla="*/ 220 w 226"/>
                <a:gd name="T99" fmla="*/ 18 h 42"/>
                <a:gd name="T100" fmla="*/ 220 w 226"/>
                <a:gd name="T10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6" h="42">
                  <a:moveTo>
                    <a:pt x="220" y="18"/>
                  </a:moveTo>
                  <a:lnTo>
                    <a:pt x="220" y="18"/>
                  </a:lnTo>
                  <a:lnTo>
                    <a:pt x="218" y="20"/>
                  </a:lnTo>
                  <a:lnTo>
                    <a:pt x="212" y="22"/>
                  </a:lnTo>
                  <a:lnTo>
                    <a:pt x="190" y="28"/>
                  </a:lnTo>
                  <a:lnTo>
                    <a:pt x="158" y="34"/>
                  </a:lnTo>
                  <a:lnTo>
                    <a:pt x="114" y="36"/>
                  </a:lnTo>
                  <a:lnTo>
                    <a:pt x="114" y="36"/>
                  </a:lnTo>
                  <a:lnTo>
                    <a:pt x="70" y="34"/>
                  </a:lnTo>
                  <a:lnTo>
                    <a:pt x="36" y="28"/>
                  </a:lnTo>
                  <a:lnTo>
                    <a:pt x="16" y="24"/>
                  </a:lnTo>
                  <a:lnTo>
                    <a:pt x="10" y="20"/>
                  </a:lnTo>
                  <a:lnTo>
                    <a:pt x="6" y="18"/>
                  </a:lnTo>
                  <a:lnTo>
                    <a:pt x="6" y="18"/>
                  </a:lnTo>
                  <a:lnTo>
                    <a:pt x="10" y="16"/>
                  </a:lnTo>
                  <a:lnTo>
                    <a:pt x="20" y="12"/>
                  </a:lnTo>
                  <a:lnTo>
                    <a:pt x="32" y="8"/>
                  </a:lnTo>
                  <a:lnTo>
                    <a:pt x="50" y="6"/>
                  </a:lnTo>
                  <a:lnTo>
                    <a:pt x="46" y="0"/>
                  </a:lnTo>
                  <a:lnTo>
                    <a:pt x="46" y="0"/>
                  </a:lnTo>
                  <a:lnTo>
                    <a:pt x="28" y="2"/>
                  </a:lnTo>
                  <a:lnTo>
                    <a:pt x="12" y="8"/>
                  </a:lnTo>
                  <a:lnTo>
                    <a:pt x="4" y="12"/>
                  </a:lnTo>
                  <a:lnTo>
                    <a:pt x="2" y="16"/>
                  </a:lnTo>
                  <a:lnTo>
                    <a:pt x="0" y="18"/>
                  </a:lnTo>
                  <a:lnTo>
                    <a:pt x="0" y="18"/>
                  </a:lnTo>
                  <a:lnTo>
                    <a:pt x="2" y="22"/>
                  </a:lnTo>
                  <a:lnTo>
                    <a:pt x="10" y="28"/>
                  </a:lnTo>
                  <a:lnTo>
                    <a:pt x="20" y="32"/>
                  </a:lnTo>
                  <a:lnTo>
                    <a:pt x="34" y="34"/>
                  </a:lnTo>
                  <a:lnTo>
                    <a:pt x="70" y="40"/>
                  </a:lnTo>
                  <a:lnTo>
                    <a:pt x="114" y="42"/>
                  </a:lnTo>
                  <a:lnTo>
                    <a:pt x="114" y="42"/>
                  </a:lnTo>
                  <a:lnTo>
                    <a:pt x="158" y="40"/>
                  </a:lnTo>
                  <a:lnTo>
                    <a:pt x="194" y="34"/>
                  </a:lnTo>
                  <a:lnTo>
                    <a:pt x="208" y="32"/>
                  </a:lnTo>
                  <a:lnTo>
                    <a:pt x="218" y="28"/>
                  </a:lnTo>
                  <a:lnTo>
                    <a:pt x="224" y="22"/>
                  </a:lnTo>
                  <a:lnTo>
                    <a:pt x="226" y="18"/>
                  </a:lnTo>
                  <a:lnTo>
                    <a:pt x="226" y="18"/>
                  </a:lnTo>
                  <a:lnTo>
                    <a:pt x="226" y="16"/>
                  </a:lnTo>
                  <a:lnTo>
                    <a:pt x="224" y="12"/>
                  </a:lnTo>
                  <a:lnTo>
                    <a:pt x="216" y="8"/>
                  </a:lnTo>
                  <a:lnTo>
                    <a:pt x="202" y="4"/>
                  </a:lnTo>
                  <a:lnTo>
                    <a:pt x="184" y="0"/>
                  </a:lnTo>
                  <a:lnTo>
                    <a:pt x="182" y="6"/>
                  </a:lnTo>
                  <a:lnTo>
                    <a:pt x="182" y="6"/>
                  </a:lnTo>
                  <a:lnTo>
                    <a:pt x="208" y="12"/>
                  </a:lnTo>
                  <a:lnTo>
                    <a:pt x="216" y="16"/>
                  </a:lnTo>
                  <a:lnTo>
                    <a:pt x="220" y="18"/>
                  </a:lnTo>
                  <a:lnTo>
                    <a:pt x="2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3" name="Freeform 633"/>
            <p:cNvSpPr>
              <a:spLocks/>
            </p:cNvSpPr>
            <p:nvPr/>
          </p:nvSpPr>
          <p:spPr bwMode="auto">
            <a:xfrm>
              <a:off x="4849813" y="5794375"/>
              <a:ext cx="355600" cy="228600"/>
            </a:xfrm>
            <a:custGeom>
              <a:avLst/>
              <a:gdLst>
                <a:gd name="T0" fmla="*/ 152 w 224"/>
                <a:gd name="T1" fmla="*/ 144 h 144"/>
                <a:gd name="T2" fmla="*/ 224 w 224"/>
                <a:gd name="T3" fmla="*/ 0 h 144"/>
                <a:gd name="T4" fmla="*/ 116 w 224"/>
                <a:gd name="T5" fmla="*/ 116 h 144"/>
                <a:gd name="T6" fmla="*/ 116 w 224"/>
                <a:gd name="T7" fmla="*/ 116 h 144"/>
                <a:gd name="T8" fmla="*/ 110 w 224"/>
                <a:gd name="T9" fmla="*/ 118 h 144"/>
                <a:gd name="T10" fmla="*/ 104 w 224"/>
                <a:gd name="T11" fmla="*/ 120 h 144"/>
                <a:gd name="T12" fmla="*/ 104 w 224"/>
                <a:gd name="T13" fmla="*/ 120 h 144"/>
                <a:gd name="T14" fmla="*/ 100 w 224"/>
                <a:gd name="T15" fmla="*/ 118 h 144"/>
                <a:gd name="T16" fmla="*/ 94 w 224"/>
                <a:gd name="T17" fmla="*/ 114 h 144"/>
                <a:gd name="T18" fmla="*/ 48 w 224"/>
                <a:gd name="T19" fmla="*/ 52 h 144"/>
                <a:gd name="T20" fmla="*/ 0 w 224"/>
                <a:gd name="T21" fmla="*/ 52 h 144"/>
                <a:gd name="T22" fmla="*/ 64 w 224"/>
                <a:gd name="T23" fmla="*/ 144 h 144"/>
                <a:gd name="T24" fmla="*/ 64 w 224"/>
                <a:gd name="T25" fmla="*/ 144 h 144"/>
                <a:gd name="T26" fmla="*/ 92 w 224"/>
                <a:gd name="T27" fmla="*/ 142 h 144"/>
                <a:gd name="T28" fmla="*/ 106 w 224"/>
                <a:gd name="T29" fmla="*/ 142 h 144"/>
                <a:gd name="T30" fmla="*/ 106 w 224"/>
                <a:gd name="T31" fmla="*/ 142 h 144"/>
                <a:gd name="T32" fmla="*/ 120 w 224"/>
                <a:gd name="T33" fmla="*/ 142 h 144"/>
                <a:gd name="T34" fmla="*/ 152 w 224"/>
                <a:gd name="T35" fmla="*/ 144 h 144"/>
                <a:gd name="T36" fmla="*/ 152 w 224"/>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144">
                  <a:moveTo>
                    <a:pt x="152" y="144"/>
                  </a:moveTo>
                  <a:lnTo>
                    <a:pt x="224" y="0"/>
                  </a:lnTo>
                  <a:lnTo>
                    <a:pt x="116" y="116"/>
                  </a:lnTo>
                  <a:lnTo>
                    <a:pt x="116" y="116"/>
                  </a:lnTo>
                  <a:lnTo>
                    <a:pt x="110" y="118"/>
                  </a:lnTo>
                  <a:lnTo>
                    <a:pt x="104" y="120"/>
                  </a:lnTo>
                  <a:lnTo>
                    <a:pt x="104" y="120"/>
                  </a:lnTo>
                  <a:lnTo>
                    <a:pt x="100" y="118"/>
                  </a:lnTo>
                  <a:lnTo>
                    <a:pt x="94" y="114"/>
                  </a:lnTo>
                  <a:lnTo>
                    <a:pt x="48" y="52"/>
                  </a:lnTo>
                  <a:lnTo>
                    <a:pt x="0" y="52"/>
                  </a:lnTo>
                  <a:lnTo>
                    <a:pt x="64" y="144"/>
                  </a:lnTo>
                  <a:lnTo>
                    <a:pt x="64" y="144"/>
                  </a:lnTo>
                  <a:lnTo>
                    <a:pt x="92" y="142"/>
                  </a:lnTo>
                  <a:lnTo>
                    <a:pt x="106" y="142"/>
                  </a:lnTo>
                  <a:lnTo>
                    <a:pt x="106" y="142"/>
                  </a:lnTo>
                  <a:lnTo>
                    <a:pt x="120" y="142"/>
                  </a:lnTo>
                  <a:lnTo>
                    <a:pt x="152" y="144"/>
                  </a:lnTo>
                  <a:lnTo>
                    <a:pt x="152"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4" name="Freeform 634"/>
            <p:cNvSpPr>
              <a:spLocks/>
            </p:cNvSpPr>
            <p:nvPr/>
          </p:nvSpPr>
          <p:spPr bwMode="auto">
            <a:xfrm>
              <a:off x="4964113" y="6042025"/>
              <a:ext cx="117475" cy="3175"/>
            </a:xfrm>
            <a:custGeom>
              <a:avLst/>
              <a:gdLst>
                <a:gd name="T0" fmla="*/ 0 w 74"/>
                <a:gd name="T1" fmla="*/ 0 h 2"/>
                <a:gd name="T2" fmla="*/ 2 w 74"/>
                <a:gd name="T3" fmla="*/ 2 h 2"/>
                <a:gd name="T4" fmla="*/ 72 w 74"/>
                <a:gd name="T5" fmla="*/ 2 h 2"/>
                <a:gd name="T6" fmla="*/ 74 w 74"/>
                <a:gd name="T7" fmla="*/ 0 h 2"/>
                <a:gd name="T8" fmla="*/ 74 w 74"/>
                <a:gd name="T9" fmla="*/ 0 h 2"/>
                <a:gd name="T10" fmla="*/ 34 w 74"/>
                <a:gd name="T11" fmla="*/ 0 h 2"/>
                <a:gd name="T12" fmla="*/ 34 w 74"/>
                <a:gd name="T13" fmla="*/ 0 h 2"/>
                <a:gd name="T14" fmla="*/ 0 w 74"/>
                <a:gd name="T15" fmla="*/ 0 h 2"/>
                <a:gd name="T16" fmla="*/ 0 w 7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
                  <a:moveTo>
                    <a:pt x="0" y="0"/>
                  </a:moveTo>
                  <a:lnTo>
                    <a:pt x="2" y="2"/>
                  </a:lnTo>
                  <a:lnTo>
                    <a:pt x="72" y="2"/>
                  </a:lnTo>
                  <a:lnTo>
                    <a:pt x="74" y="0"/>
                  </a:lnTo>
                  <a:lnTo>
                    <a:pt x="74" y="0"/>
                  </a:lnTo>
                  <a:lnTo>
                    <a:pt x="34" y="0"/>
                  </a:lnTo>
                  <a:lnTo>
                    <a:pt x="34"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5" name="Freeform 635"/>
            <p:cNvSpPr>
              <a:spLocks/>
            </p:cNvSpPr>
            <p:nvPr/>
          </p:nvSpPr>
          <p:spPr bwMode="auto">
            <a:xfrm>
              <a:off x="4951413" y="6019800"/>
              <a:ext cx="139700" cy="12700"/>
            </a:xfrm>
            <a:custGeom>
              <a:avLst/>
              <a:gdLst>
                <a:gd name="T0" fmla="*/ 84 w 88"/>
                <a:gd name="T1" fmla="*/ 8 h 8"/>
                <a:gd name="T2" fmla="*/ 88 w 88"/>
                <a:gd name="T3" fmla="*/ 2 h 8"/>
                <a:gd name="T4" fmla="*/ 88 w 88"/>
                <a:gd name="T5" fmla="*/ 2 h 8"/>
                <a:gd name="T6" fmla="*/ 56 w 88"/>
                <a:gd name="T7" fmla="*/ 0 h 8"/>
                <a:gd name="T8" fmla="*/ 42 w 88"/>
                <a:gd name="T9" fmla="*/ 0 h 8"/>
                <a:gd name="T10" fmla="*/ 42 w 88"/>
                <a:gd name="T11" fmla="*/ 0 h 8"/>
                <a:gd name="T12" fmla="*/ 28 w 88"/>
                <a:gd name="T13" fmla="*/ 0 h 8"/>
                <a:gd name="T14" fmla="*/ 0 w 88"/>
                <a:gd name="T15" fmla="*/ 2 h 8"/>
                <a:gd name="T16" fmla="*/ 4 w 88"/>
                <a:gd name="T17" fmla="*/ 8 h 8"/>
                <a:gd name="T18" fmla="*/ 4 w 88"/>
                <a:gd name="T19" fmla="*/ 8 h 8"/>
                <a:gd name="T20" fmla="*/ 42 w 88"/>
                <a:gd name="T21" fmla="*/ 6 h 8"/>
                <a:gd name="T22" fmla="*/ 42 w 88"/>
                <a:gd name="T23" fmla="*/ 6 h 8"/>
                <a:gd name="T24" fmla="*/ 84 w 88"/>
                <a:gd name="T25" fmla="*/ 8 h 8"/>
                <a:gd name="T26" fmla="*/ 84 w 8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8">
                  <a:moveTo>
                    <a:pt x="84" y="8"/>
                  </a:moveTo>
                  <a:lnTo>
                    <a:pt x="88" y="2"/>
                  </a:lnTo>
                  <a:lnTo>
                    <a:pt x="88" y="2"/>
                  </a:lnTo>
                  <a:lnTo>
                    <a:pt x="56" y="0"/>
                  </a:lnTo>
                  <a:lnTo>
                    <a:pt x="42" y="0"/>
                  </a:lnTo>
                  <a:lnTo>
                    <a:pt x="42" y="0"/>
                  </a:lnTo>
                  <a:lnTo>
                    <a:pt x="28" y="0"/>
                  </a:lnTo>
                  <a:lnTo>
                    <a:pt x="0" y="2"/>
                  </a:lnTo>
                  <a:lnTo>
                    <a:pt x="4" y="8"/>
                  </a:lnTo>
                  <a:lnTo>
                    <a:pt x="4" y="8"/>
                  </a:lnTo>
                  <a:lnTo>
                    <a:pt x="42" y="6"/>
                  </a:lnTo>
                  <a:lnTo>
                    <a:pt x="42" y="6"/>
                  </a:lnTo>
                  <a:lnTo>
                    <a:pt x="84" y="8"/>
                  </a:lnTo>
                  <a:lnTo>
                    <a:pt x="8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6" name="Freeform 636"/>
            <p:cNvSpPr>
              <a:spLocks/>
            </p:cNvSpPr>
            <p:nvPr/>
          </p:nvSpPr>
          <p:spPr bwMode="auto">
            <a:xfrm>
              <a:off x="4957763" y="6029325"/>
              <a:ext cx="127000" cy="12700"/>
            </a:xfrm>
            <a:custGeom>
              <a:avLst/>
              <a:gdLst>
                <a:gd name="T0" fmla="*/ 38 w 80"/>
                <a:gd name="T1" fmla="*/ 8 h 8"/>
                <a:gd name="T2" fmla="*/ 38 w 80"/>
                <a:gd name="T3" fmla="*/ 8 h 8"/>
                <a:gd name="T4" fmla="*/ 78 w 80"/>
                <a:gd name="T5" fmla="*/ 8 h 8"/>
                <a:gd name="T6" fmla="*/ 80 w 80"/>
                <a:gd name="T7" fmla="*/ 2 h 8"/>
                <a:gd name="T8" fmla="*/ 80 w 80"/>
                <a:gd name="T9" fmla="*/ 2 h 8"/>
                <a:gd name="T10" fmla="*/ 38 w 80"/>
                <a:gd name="T11" fmla="*/ 0 h 8"/>
                <a:gd name="T12" fmla="*/ 38 w 80"/>
                <a:gd name="T13" fmla="*/ 0 h 8"/>
                <a:gd name="T14" fmla="*/ 0 w 80"/>
                <a:gd name="T15" fmla="*/ 2 h 8"/>
                <a:gd name="T16" fmla="*/ 4 w 80"/>
                <a:gd name="T17" fmla="*/ 8 h 8"/>
                <a:gd name="T18" fmla="*/ 4 w 80"/>
                <a:gd name="T19" fmla="*/ 8 h 8"/>
                <a:gd name="T20" fmla="*/ 38 w 80"/>
                <a:gd name="T21" fmla="*/ 8 h 8"/>
                <a:gd name="T22" fmla="*/ 38 w 8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8">
                  <a:moveTo>
                    <a:pt x="38" y="8"/>
                  </a:moveTo>
                  <a:lnTo>
                    <a:pt x="38" y="8"/>
                  </a:lnTo>
                  <a:lnTo>
                    <a:pt x="78" y="8"/>
                  </a:lnTo>
                  <a:lnTo>
                    <a:pt x="80" y="2"/>
                  </a:lnTo>
                  <a:lnTo>
                    <a:pt x="80" y="2"/>
                  </a:lnTo>
                  <a:lnTo>
                    <a:pt x="38" y="0"/>
                  </a:lnTo>
                  <a:lnTo>
                    <a:pt x="38" y="0"/>
                  </a:lnTo>
                  <a:lnTo>
                    <a:pt x="0" y="2"/>
                  </a:lnTo>
                  <a:lnTo>
                    <a:pt x="4" y="8"/>
                  </a:lnTo>
                  <a:lnTo>
                    <a:pt x="4" y="8"/>
                  </a:lnTo>
                  <a:lnTo>
                    <a:pt x="38" y="8"/>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7" name="Freeform 637"/>
            <p:cNvSpPr>
              <a:spLocks/>
            </p:cNvSpPr>
            <p:nvPr/>
          </p:nvSpPr>
          <p:spPr bwMode="auto">
            <a:xfrm>
              <a:off x="4808538" y="5676900"/>
              <a:ext cx="479425" cy="349250"/>
            </a:xfrm>
            <a:custGeom>
              <a:avLst/>
              <a:gdLst>
                <a:gd name="T0" fmla="*/ 26 w 302"/>
                <a:gd name="T1" fmla="*/ 126 h 220"/>
                <a:gd name="T2" fmla="*/ 74 w 302"/>
                <a:gd name="T3" fmla="*/ 126 h 220"/>
                <a:gd name="T4" fmla="*/ 120 w 302"/>
                <a:gd name="T5" fmla="*/ 188 h 220"/>
                <a:gd name="T6" fmla="*/ 120 w 302"/>
                <a:gd name="T7" fmla="*/ 188 h 220"/>
                <a:gd name="T8" fmla="*/ 126 w 302"/>
                <a:gd name="T9" fmla="*/ 192 h 220"/>
                <a:gd name="T10" fmla="*/ 130 w 302"/>
                <a:gd name="T11" fmla="*/ 194 h 220"/>
                <a:gd name="T12" fmla="*/ 130 w 302"/>
                <a:gd name="T13" fmla="*/ 194 h 220"/>
                <a:gd name="T14" fmla="*/ 136 w 302"/>
                <a:gd name="T15" fmla="*/ 192 h 220"/>
                <a:gd name="T16" fmla="*/ 142 w 302"/>
                <a:gd name="T17" fmla="*/ 190 h 220"/>
                <a:gd name="T18" fmla="*/ 250 w 302"/>
                <a:gd name="T19" fmla="*/ 74 h 220"/>
                <a:gd name="T20" fmla="*/ 178 w 302"/>
                <a:gd name="T21" fmla="*/ 218 h 220"/>
                <a:gd name="T22" fmla="*/ 178 w 302"/>
                <a:gd name="T23" fmla="*/ 218 h 220"/>
                <a:gd name="T24" fmla="*/ 192 w 302"/>
                <a:gd name="T25" fmla="*/ 220 h 220"/>
                <a:gd name="T26" fmla="*/ 302 w 302"/>
                <a:gd name="T27" fmla="*/ 0 h 220"/>
                <a:gd name="T28" fmla="*/ 132 w 302"/>
                <a:gd name="T29" fmla="*/ 180 h 220"/>
                <a:gd name="T30" fmla="*/ 80 w 302"/>
                <a:gd name="T31" fmla="*/ 112 h 220"/>
                <a:gd name="T32" fmla="*/ 0 w 302"/>
                <a:gd name="T33" fmla="*/ 112 h 220"/>
                <a:gd name="T34" fmla="*/ 74 w 302"/>
                <a:gd name="T35" fmla="*/ 220 h 220"/>
                <a:gd name="T36" fmla="*/ 74 w 302"/>
                <a:gd name="T37" fmla="*/ 220 h 220"/>
                <a:gd name="T38" fmla="*/ 90 w 302"/>
                <a:gd name="T39" fmla="*/ 218 h 220"/>
                <a:gd name="T40" fmla="*/ 26 w 302"/>
                <a:gd name="T41" fmla="*/ 12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220">
                  <a:moveTo>
                    <a:pt x="26" y="126"/>
                  </a:moveTo>
                  <a:lnTo>
                    <a:pt x="74" y="126"/>
                  </a:lnTo>
                  <a:lnTo>
                    <a:pt x="120" y="188"/>
                  </a:lnTo>
                  <a:lnTo>
                    <a:pt x="120" y="188"/>
                  </a:lnTo>
                  <a:lnTo>
                    <a:pt x="126" y="192"/>
                  </a:lnTo>
                  <a:lnTo>
                    <a:pt x="130" y="194"/>
                  </a:lnTo>
                  <a:lnTo>
                    <a:pt x="130" y="194"/>
                  </a:lnTo>
                  <a:lnTo>
                    <a:pt x="136" y="192"/>
                  </a:lnTo>
                  <a:lnTo>
                    <a:pt x="142" y="190"/>
                  </a:lnTo>
                  <a:lnTo>
                    <a:pt x="250" y="74"/>
                  </a:lnTo>
                  <a:lnTo>
                    <a:pt x="178" y="218"/>
                  </a:lnTo>
                  <a:lnTo>
                    <a:pt x="178" y="218"/>
                  </a:lnTo>
                  <a:lnTo>
                    <a:pt x="192" y="220"/>
                  </a:lnTo>
                  <a:lnTo>
                    <a:pt x="302" y="0"/>
                  </a:lnTo>
                  <a:lnTo>
                    <a:pt x="132" y="180"/>
                  </a:lnTo>
                  <a:lnTo>
                    <a:pt x="80" y="112"/>
                  </a:lnTo>
                  <a:lnTo>
                    <a:pt x="0" y="112"/>
                  </a:lnTo>
                  <a:lnTo>
                    <a:pt x="74" y="220"/>
                  </a:lnTo>
                  <a:lnTo>
                    <a:pt x="74" y="220"/>
                  </a:lnTo>
                  <a:lnTo>
                    <a:pt x="90" y="218"/>
                  </a:lnTo>
                  <a:lnTo>
                    <a:pt x="2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8" name="Freeform 638"/>
            <p:cNvSpPr>
              <a:spLocks/>
            </p:cNvSpPr>
            <p:nvPr/>
          </p:nvSpPr>
          <p:spPr bwMode="auto">
            <a:xfrm>
              <a:off x="4941888" y="6042025"/>
              <a:ext cx="161925" cy="25400"/>
            </a:xfrm>
            <a:custGeom>
              <a:avLst/>
              <a:gdLst>
                <a:gd name="T0" fmla="*/ 16 w 102"/>
                <a:gd name="T1" fmla="*/ 2 h 16"/>
                <a:gd name="T2" fmla="*/ 14 w 102"/>
                <a:gd name="T3" fmla="*/ 0 h 16"/>
                <a:gd name="T4" fmla="*/ 14 w 102"/>
                <a:gd name="T5" fmla="*/ 0 h 16"/>
                <a:gd name="T6" fmla="*/ 0 w 102"/>
                <a:gd name="T7" fmla="*/ 2 h 16"/>
                <a:gd name="T8" fmla="*/ 10 w 102"/>
                <a:gd name="T9" fmla="*/ 16 h 16"/>
                <a:gd name="T10" fmla="*/ 94 w 102"/>
                <a:gd name="T11" fmla="*/ 16 h 16"/>
                <a:gd name="T12" fmla="*/ 102 w 102"/>
                <a:gd name="T13" fmla="*/ 2 h 16"/>
                <a:gd name="T14" fmla="*/ 102 w 102"/>
                <a:gd name="T15" fmla="*/ 2 h 16"/>
                <a:gd name="T16" fmla="*/ 88 w 102"/>
                <a:gd name="T17" fmla="*/ 0 h 16"/>
                <a:gd name="T18" fmla="*/ 86 w 102"/>
                <a:gd name="T19" fmla="*/ 2 h 16"/>
                <a:gd name="T20" fmla="*/ 16 w 102"/>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16" y="2"/>
                  </a:moveTo>
                  <a:lnTo>
                    <a:pt x="14" y="0"/>
                  </a:lnTo>
                  <a:lnTo>
                    <a:pt x="14" y="0"/>
                  </a:lnTo>
                  <a:lnTo>
                    <a:pt x="0" y="2"/>
                  </a:lnTo>
                  <a:lnTo>
                    <a:pt x="10" y="16"/>
                  </a:lnTo>
                  <a:lnTo>
                    <a:pt x="94" y="16"/>
                  </a:lnTo>
                  <a:lnTo>
                    <a:pt x="102" y="2"/>
                  </a:lnTo>
                  <a:lnTo>
                    <a:pt x="102" y="2"/>
                  </a:lnTo>
                  <a:lnTo>
                    <a:pt x="88" y="0"/>
                  </a:lnTo>
                  <a:lnTo>
                    <a:pt x="8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9" name="Freeform 639"/>
            <p:cNvSpPr>
              <a:spLocks/>
            </p:cNvSpPr>
            <p:nvPr/>
          </p:nvSpPr>
          <p:spPr bwMode="auto">
            <a:xfrm>
              <a:off x="5084763" y="6022975"/>
              <a:ext cx="28575" cy="12700"/>
            </a:xfrm>
            <a:custGeom>
              <a:avLst/>
              <a:gdLst>
                <a:gd name="T0" fmla="*/ 0 w 18"/>
                <a:gd name="T1" fmla="*/ 6 h 8"/>
                <a:gd name="T2" fmla="*/ 0 w 18"/>
                <a:gd name="T3" fmla="*/ 6 h 8"/>
                <a:gd name="T4" fmla="*/ 14 w 18"/>
                <a:gd name="T5" fmla="*/ 8 h 8"/>
                <a:gd name="T6" fmla="*/ 18 w 18"/>
                <a:gd name="T7" fmla="*/ 2 h 8"/>
                <a:gd name="T8" fmla="*/ 18 w 18"/>
                <a:gd name="T9" fmla="*/ 2 h 8"/>
                <a:gd name="T10" fmla="*/ 4 w 18"/>
                <a:gd name="T11" fmla="*/ 0 h 8"/>
                <a:gd name="T12" fmla="*/ 0 w 1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0" y="6"/>
                  </a:moveTo>
                  <a:lnTo>
                    <a:pt x="0" y="6"/>
                  </a:lnTo>
                  <a:lnTo>
                    <a:pt x="14" y="8"/>
                  </a:lnTo>
                  <a:lnTo>
                    <a:pt x="18" y="2"/>
                  </a:lnTo>
                  <a:lnTo>
                    <a:pt x="18" y="2"/>
                  </a:lnTo>
                  <a:lnTo>
                    <a:pt x="4"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0" name="Freeform 640"/>
            <p:cNvSpPr>
              <a:spLocks/>
            </p:cNvSpPr>
            <p:nvPr/>
          </p:nvSpPr>
          <p:spPr bwMode="auto">
            <a:xfrm>
              <a:off x="4926013" y="6022975"/>
              <a:ext cx="31750" cy="12700"/>
            </a:xfrm>
            <a:custGeom>
              <a:avLst/>
              <a:gdLst>
                <a:gd name="T0" fmla="*/ 20 w 20"/>
                <a:gd name="T1" fmla="*/ 6 h 8"/>
                <a:gd name="T2" fmla="*/ 16 w 20"/>
                <a:gd name="T3" fmla="*/ 0 h 8"/>
                <a:gd name="T4" fmla="*/ 16 w 20"/>
                <a:gd name="T5" fmla="*/ 0 h 8"/>
                <a:gd name="T6" fmla="*/ 0 w 20"/>
                <a:gd name="T7" fmla="*/ 2 h 8"/>
                <a:gd name="T8" fmla="*/ 4 w 20"/>
                <a:gd name="T9" fmla="*/ 8 h 8"/>
                <a:gd name="T10" fmla="*/ 4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4" y="8"/>
                  </a:lnTo>
                  <a:lnTo>
                    <a:pt x="4"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1" name="Freeform 641"/>
            <p:cNvSpPr>
              <a:spLocks/>
            </p:cNvSpPr>
            <p:nvPr/>
          </p:nvSpPr>
          <p:spPr bwMode="auto">
            <a:xfrm>
              <a:off x="4932363" y="6032500"/>
              <a:ext cx="31750" cy="12700"/>
            </a:xfrm>
            <a:custGeom>
              <a:avLst/>
              <a:gdLst>
                <a:gd name="T0" fmla="*/ 20 w 20"/>
                <a:gd name="T1" fmla="*/ 6 h 8"/>
                <a:gd name="T2" fmla="*/ 16 w 20"/>
                <a:gd name="T3" fmla="*/ 0 h 8"/>
                <a:gd name="T4" fmla="*/ 16 w 20"/>
                <a:gd name="T5" fmla="*/ 0 h 8"/>
                <a:gd name="T6" fmla="*/ 0 w 20"/>
                <a:gd name="T7" fmla="*/ 2 h 8"/>
                <a:gd name="T8" fmla="*/ 6 w 20"/>
                <a:gd name="T9" fmla="*/ 8 h 8"/>
                <a:gd name="T10" fmla="*/ 6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6" y="8"/>
                  </a:lnTo>
                  <a:lnTo>
                    <a:pt x="6"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2" name="Freeform 642"/>
            <p:cNvSpPr>
              <a:spLocks/>
            </p:cNvSpPr>
            <p:nvPr/>
          </p:nvSpPr>
          <p:spPr bwMode="auto">
            <a:xfrm>
              <a:off x="5081588" y="6032500"/>
              <a:ext cx="25400" cy="12700"/>
            </a:xfrm>
            <a:custGeom>
              <a:avLst/>
              <a:gdLst>
                <a:gd name="T0" fmla="*/ 0 w 16"/>
                <a:gd name="T1" fmla="*/ 6 h 8"/>
                <a:gd name="T2" fmla="*/ 0 w 16"/>
                <a:gd name="T3" fmla="*/ 6 h 8"/>
                <a:gd name="T4" fmla="*/ 14 w 16"/>
                <a:gd name="T5" fmla="*/ 8 h 8"/>
                <a:gd name="T6" fmla="*/ 16 w 16"/>
                <a:gd name="T7" fmla="*/ 2 h 8"/>
                <a:gd name="T8" fmla="*/ 16 w 16"/>
                <a:gd name="T9" fmla="*/ 2 h 8"/>
                <a:gd name="T10" fmla="*/ 2 w 16"/>
                <a:gd name="T11" fmla="*/ 0 h 8"/>
                <a:gd name="T12" fmla="*/ 0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6"/>
                  </a:moveTo>
                  <a:lnTo>
                    <a:pt x="0" y="6"/>
                  </a:lnTo>
                  <a:lnTo>
                    <a:pt x="14" y="8"/>
                  </a:lnTo>
                  <a:lnTo>
                    <a:pt x="16" y="2"/>
                  </a:lnTo>
                  <a:lnTo>
                    <a:pt x="16" y="2"/>
                  </a:lnTo>
                  <a:lnTo>
                    <a:pt x="2"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3" name="Freeform 643"/>
            <p:cNvSpPr>
              <a:spLocks/>
            </p:cNvSpPr>
            <p:nvPr/>
          </p:nvSpPr>
          <p:spPr bwMode="auto">
            <a:xfrm>
              <a:off x="4808538" y="5676900"/>
              <a:ext cx="479425" cy="390525"/>
            </a:xfrm>
            <a:custGeom>
              <a:avLst/>
              <a:gdLst>
                <a:gd name="T0" fmla="*/ 94 w 302"/>
                <a:gd name="T1" fmla="*/ 246 h 246"/>
                <a:gd name="T2" fmla="*/ 0 w 302"/>
                <a:gd name="T3" fmla="*/ 112 h 246"/>
                <a:gd name="T4" fmla="*/ 80 w 302"/>
                <a:gd name="T5" fmla="*/ 112 h 246"/>
                <a:gd name="T6" fmla="*/ 132 w 302"/>
                <a:gd name="T7" fmla="*/ 180 h 246"/>
                <a:gd name="T8" fmla="*/ 302 w 302"/>
                <a:gd name="T9" fmla="*/ 0 h 246"/>
                <a:gd name="T10" fmla="*/ 178 w 302"/>
                <a:gd name="T11" fmla="*/ 246 h 246"/>
                <a:gd name="T12" fmla="*/ 94 w 302"/>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02" h="246">
                  <a:moveTo>
                    <a:pt x="94" y="246"/>
                  </a:moveTo>
                  <a:lnTo>
                    <a:pt x="0" y="112"/>
                  </a:lnTo>
                  <a:lnTo>
                    <a:pt x="80" y="112"/>
                  </a:lnTo>
                  <a:lnTo>
                    <a:pt x="132" y="180"/>
                  </a:lnTo>
                  <a:lnTo>
                    <a:pt x="302" y="0"/>
                  </a:lnTo>
                  <a:lnTo>
                    <a:pt x="178" y="246"/>
                  </a:lnTo>
                  <a:lnTo>
                    <a:pt x="94"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4" name="グループ化 1863"/>
          <p:cNvGrpSpPr/>
          <p:nvPr/>
        </p:nvGrpSpPr>
        <p:grpSpPr>
          <a:xfrm>
            <a:off x="6125086" y="2776407"/>
            <a:ext cx="265708" cy="326195"/>
            <a:chOff x="7847013" y="2651125"/>
            <a:chExt cx="390525" cy="479425"/>
          </a:xfrm>
        </p:grpSpPr>
        <p:sp>
          <p:nvSpPr>
            <p:cNvPr id="1865" name="Freeform 644"/>
            <p:cNvSpPr>
              <a:spLocks/>
            </p:cNvSpPr>
            <p:nvPr/>
          </p:nvSpPr>
          <p:spPr bwMode="auto">
            <a:xfrm>
              <a:off x="7847013" y="2651125"/>
              <a:ext cx="390525" cy="479425"/>
            </a:xfrm>
            <a:custGeom>
              <a:avLst/>
              <a:gdLst>
                <a:gd name="T0" fmla="*/ 0 w 246"/>
                <a:gd name="T1" fmla="*/ 0 h 302"/>
                <a:gd name="T2" fmla="*/ 0 w 246"/>
                <a:gd name="T3" fmla="*/ 264 h 302"/>
                <a:gd name="T4" fmla="*/ 0 w 246"/>
                <a:gd name="T5" fmla="*/ 264 h 302"/>
                <a:gd name="T6" fmla="*/ 2 w 246"/>
                <a:gd name="T7" fmla="*/ 272 h 302"/>
                <a:gd name="T8" fmla="*/ 4 w 246"/>
                <a:gd name="T9" fmla="*/ 278 h 302"/>
                <a:gd name="T10" fmla="*/ 6 w 246"/>
                <a:gd name="T11" fmla="*/ 286 h 302"/>
                <a:gd name="T12" fmla="*/ 12 w 246"/>
                <a:gd name="T13" fmla="*/ 290 h 302"/>
                <a:gd name="T14" fmla="*/ 16 w 246"/>
                <a:gd name="T15" fmla="*/ 296 h 302"/>
                <a:gd name="T16" fmla="*/ 24 w 246"/>
                <a:gd name="T17" fmla="*/ 298 h 302"/>
                <a:gd name="T18" fmla="*/ 30 w 246"/>
                <a:gd name="T19" fmla="*/ 302 h 302"/>
                <a:gd name="T20" fmla="*/ 38 w 246"/>
                <a:gd name="T21" fmla="*/ 302 h 302"/>
                <a:gd name="T22" fmla="*/ 208 w 246"/>
                <a:gd name="T23" fmla="*/ 302 h 302"/>
                <a:gd name="T24" fmla="*/ 208 w 246"/>
                <a:gd name="T25" fmla="*/ 302 h 302"/>
                <a:gd name="T26" fmla="*/ 216 w 246"/>
                <a:gd name="T27" fmla="*/ 302 h 302"/>
                <a:gd name="T28" fmla="*/ 222 w 246"/>
                <a:gd name="T29" fmla="*/ 298 h 302"/>
                <a:gd name="T30" fmla="*/ 228 w 246"/>
                <a:gd name="T31" fmla="*/ 296 h 302"/>
                <a:gd name="T32" fmla="*/ 234 w 246"/>
                <a:gd name="T33" fmla="*/ 290 h 302"/>
                <a:gd name="T34" fmla="*/ 240 w 246"/>
                <a:gd name="T35" fmla="*/ 286 h 302"/>
                <a:gd name="T36" fmla="*/ 242 w 246"/>
                <a:gd name="T37" fmla="*/ 278 h 302"/>
                <a:gd name="T38" fmla="*/ 244 w 246"/>
                <a:gd name="T39" fmla="*/ 272 h 302"/>
                <a:gd name="T40" fmla="*/ 246 w 246"/>
                <a:gd name="T41" fmla="*/ 264 h 302"/>
                <a:gd name="T42" fmla="*/ 246 w 246"/>
                <a:gd name="T43" fmla="*/ 68 h 302"/>
                <a:gd name="T44" fmla="*/ 178 w 246"/>
                <a:gd name="T45" fmla="*/ 0 h 302"/>
                <a:gd name="T46" fmla="*/ 0 w 246"/>
                <a:gd name="T4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302">
                  <a:moveTo>
                    <a:pt x="0" y="0"/>
                  </a:moveTo>
                  <a:lnTo>
                    <a:pt x="0" y="264"/>
                  </a:lnTo>
                  <a:lnTo>
                    <a:pt x="0" y="264"/>
                  </a:lnTo>
                  <a:lnTo>
                    <a:pt x="2" y="272"/>
                  </a:lnTo>
                  <a:lnTo>
                    <a:pt x="4" y="278"/>
                  </a:lnTo>
                  <a:lnTo>
                    <a:pt x="6" y="286"/>
                  </a:lnTo>
                  <a:lnTo>
                    <a:pt x="12" y="290"/>
                  </a:lnTo>
                  <a:lnTo>
                    <a:pt x="16" y="296"/>
                  </a:lnTo>
                  <a:lnTo>
                    <a:pt x="24" y="298"/>
                  </a:lnTo>
                  <a:lnTo>
                    <a:pt x="30" y="302"/>
                  </a:lnTo>
                  <a:lnTo>
                    <a:pt x="38" y="302"/>
                  </a:lnTo>
                  <a:lnTo>
                    <a:pt x="208" y="302"/>
                  </a:lnTo>
                  <a:lnTo>
                    <a:pt x="208" y="302"/>
                  </a:lnTo>
                  <a:lnTo>
                    <a:pt x="216" y="302"/>
                  </a:lnTo>
                  <a:lnTo>
                    <a:pt x="222" y="298"/>
                  </a:lnTo>
                  <a:lnTo>
                    <a:pt x="228" y="296"/>
                  </a:lnTo>
                  <a:lnTo>
                    <a:pt x="234" y="290"/>
                  </a:lnTo>
                  <a:lnTo>
                    <a:pt x="240" y="286"/>
                  </a:lnTo>
                  <a:lnTo>
                    <a:pt x="242" y="278"/>
                  </a:lnTo>
                  <a:lnTo>
                    <a:pt x="244" y="272"/>
                  </a:lnTo>
                  <a:lnTo>
                    <a:pt x="246" y="264"/>
                  </a:lnTo>
                  <a:lnTo>
                    <a:pt x="246" y="68"/>
                  </a:lnTo>
                  <a:lnTo>
                    <a:pt x="1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6" name="Rectangle 645"/>
            <p:cNvSpPr>
              <a:spLocks noChangeArrowheads="1"/>
            </p:cNvSpPr>
            <p:nvPr/>
          </p:nvSpPr>
          <p:spPr bwMode="auto">
            <a:xfrm>
              <a:off x="7907338" y="2860675"/>
              <a:ext cx="269875" cy="225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7" name="Rectangle 646"/>
            <p:cNvSpPr>
              <a:spLocks noChangeArrowheads="1"/>
            </p:cNvSpPr>
            <p:nvPr/>
          </p:nvSpPr>
          <p:spPr bwMode="auto">
            <a:xfrm>
              <a:off x="7891463" y="2651125"/>
              <a:ext cx="209550" cy="1492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8" name="Rectangle 647"/>
            <p:cNvSpPr>
              <a:spLocks noChangeArrowheads="1"/>
            </p:cNvSpPr>
            <p:nvPr/>
          </p:nvSpPr>
          <p:spPr bwMode="auto">
            <a:xfrm>
              <a:off x="8056563" y="2667000"/>
              <a:ext cx="31750" cy="117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9" name="グループ化 1868"/>
          <p:cNvGrpSpPr/>
          <p:nvPr/>
        </p:nvGrpSpPr>
        <p:grpSpPr>
          <a:xfrm>
            <a:off x="3254144" y="1783579"/>
            <a:ext cx="326195" cy="326195"/>
            <a:chOff x="4808538" y="854075"/>
            <a:chExt cx="479425" cy="479425"/>
          </a:xfrm>
        </p:grpSpPr>
        <p:sp>
          <p:nvSpPr>
            <p:cNvPr id="1870" name="Freeform 648"/>
            <p:cNvSpPr>
              <a:spLocks/>
            </p:cNvSpPr>
            <p:nvPr/>
          </p:nvSpPr>
          <p:spPr bwMode="auto">
            <a:xfrm>
              <a:off x="4808538" y="1216025"/>
              <a:ext cx="57150" cy="69850"/>
            </a:xfrm>
            <a:custGeom>
              <a:avLst/>
              <a:gdLst>
                <a:gd name="T0" fmla="*/ 0 w 36"/>
                <a:gd name="T1" fmla="*/ 0 h 44"/>
                <a:gd name="T2" fmla="*/ 0 w 36"/>
                <a:gd name="T3" fmla="*/ 0 h 44"/>
                <a:gd name="T4" fmla="*/ 0 w 36"/>
                <a:gd name="T5" fmla="*/ 12 h 44"/>
                <a:gd name="T6" fmla="*/ 4 w 36"/>
                <a:gd name="T7" fmla="*/ 24 h 44"/>
                <a:gd name="T8" fmla="*/ 8 w 36"/>
                <a:gd name="T9" fmla="*/ 34 h 44"/>
                <a:gd name="T10" fmla="*/ 14 w 36"/>
                <a:gd name="T11" fmla="*/ 44 h 44"/>
                <a:gd name="T12" fmla="*/ 36 w 36"/>
                <a:gd name="T13" fmla="*/ 0 h 44"/>
                <a:gd name="T14" fmla="*/ 0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0" y="0"/>
                  </a:moveTo>
                  <a:lnTo>
                    <a:pt x="0" y="0"/>
                  </a:lnTo>
                  <a:lnTo>
                    <a:pt x="0" y="12"/>
                  </a:lnTo>
                  <a:lnTo>
                    <a:pt x="4" y="24"/>
                  </a:lnTo>
                  <a:lnTo>
                    <a:pt x="8" y="34"/>
                  </a:lnTo>
                  <a:lnTo>
                    <a:pt x="14" y="44"/>
                  </a:lnTo>
                  <a:lnTo>
                    <a:pt x="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1" name="Freeform 649"/>
            <p:cNvSpPr>
              <a:spLocks/>
            </p:cNvSpPr>
            <p:nvPr/>
          </p:nvSpPr>
          <p:spPr bwMode="auto">
            <a:xfrm>
              <a:off x="4992688" y="1019175"/>
              <a:ext cx="107950" cy="107950"/>
            </a:xfrm>
            <a:custGeom>
              <a:avLst/>
              <a:gdLst>
                <a:gd name="T0" fmla="*/ 34 w 68"/>
                <a:gd name="T1" fmla="*/ 0 h 68"/>
                <a:gd name="T2" fmla="*/ 0 w 68"/>
                <a:gd name="T3" fmla="*/ 68 h 68"/>
                <a:gd name="T4" fmla="*/ 68 w 68"/>
                <a:gd name="T5" fmla="*/ 68 h 68"/>
                <a:gd name="T6" fmla="*/ 34 w 68"/>
                <a:gd name="T7" fmla="*/ 0 h 68"/>
              </a:gdLst>
              <a:ahLst/>
              <a:cxnLst>
                <a:cxn ang="0">
                  <a:pos x="T0" y="T1"/>
                </a:cxn>
                <a:cxn ang="0">
                  <a:pos x="T2" y="T3"/>
                </a:cxn>
                <a:cxn ang="0">
                  <a:pos x="T4" y="T5"/>
                </a:cxn>
                <a:cxn ang="0">
                  <a:pos x="T6" y="T7"/>
                </a:cxn>
              </a:cxnLst>
              <a:rect l="0" t="0" r="r" b="b"/>
              <a:pathLst>
                <a:path w="68" h="68">
                  <a:moveTo>
                    <a:pt x="34" y="0"/>
                  </a:moveTo>
                  <a:lnTo>
                    <a:pt x="0" y="68"/>
                  </a:lnTo>
                  <a:lnTo>
                    <a:pt x="68" y="68"/>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2" name="Freeform 650"/>
            <p:cNvSpPr>
              <a:spLocks/>
            </p:cNvSpPr>
            <p:nvPr/>
          </p:nvSpPr>
          <p:spPr bwMode="auto">
            <a:xfrm>
              <a:off x="4808538" y="854075"/>
              <a:ext cx="238125" cy="273050"/>
            </a:xfrm>
            <a:custGeom>
              <a:avLst/>
              <a:gdLst>
                <a:gd name="T0" fmla="*/ 150 w 150"/>
                <a:gd name="T1" fmla="*/ 0 h 172"/>
                <a:gd name="T2" fmla="*/ 74 w 150"/>
                <a:gd name="T3" fmla="*/ 0 h 172"/>
                <a:gd name="T4" fmla="*/ 74 w 150"/>
                <a:gd name="T5" fmla="*/ 0 h 172"/>
                <a:gd name="T6" fmla="*/ 60 w 150"/>
                <a:gd name="T7" fmla="*/ 2 h 172"/>
                <a:gd name="T8" fmla="*/ 46 w 150"/>
                <a:gd name="T9" fmla="*/ 6 h 172"/>
                <a:gd name="T10" fmla="*/ 32 w 150"/>
                <a:gd name="T11" fmla="*/ 12 h 172"/>
                <a:gd name="T12" fmla="*/ 22 w 150"/>
                <a:gd name="T13" fmla="*/ 22 h 172"/>
                <a:gd name="T14" fmla="*/ 12 w 150"/>
                <a:gd name="T15" fmla="*/ 34 h 172"/>
                <a:gd name="T16" fmla="*/ 6 w 150"/>
                <a:gd name="T17" fmla="*/ 46 h 172"/>
                <a:gd name="T18" fmla="*/ 0 w 150"/>
                <a:gd name="T19" fmla="*/ 60 h 172"/>
                <a:gd name="T20" fmla="*/ 0 w 150"/>
                <a:gd name="T21" fmla="*/ 76 h 172"/>
                <a:gd name="T22" fmla="*/ 0 w 150"/>
                <a:gd name="T23" fmla="*/ 172 h 172"/>
                <a:gd name="T24" fmla="*/ 64 w 150"/>
                <a:gd name="T25" fmla="*/ 172 h 172"/>
                <a:gd name="T26" fmla="*/ 150 w 150"/>
                <a:gd name="T2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72">
                  <a:moveTo>
                    <a:pt x="150" y="0"/>
                  </a:moveTo>
                  <a:lnTo>
                    <a:pt x="74" y="0"/>
                  </a:lnTo>
                  <a:lnTo>
                    <a:pt x="74" y="0"/>
                  </a:lnTo>
                  <a:lnTo>
                    <a:pt x="60" y="2"/>
                  </a:lnTo>
                  <a:lnTo>
                    <a:pt x="46" y="6"/>
                  </a:lnTo>
                  <a:lnTo>
                    <a:pt x="32" y="12"/>
                  </a:lnTo>
                  <a:lnTo>
                    <a:pt x="22" y="22"/>
                  </a:lnTo>
                  <a:lnTo>
                    <a:pt x="12" y="34"/>
                  </a:lnTo>
                  <a:lnTo>
                    <a:pt x="6" y="46"/>
                  </a:lnTo>
                  <a:lnTo>
                    <a:pt x="0" y="60"/>
                  </a:lnTo>
                  <a:lnTo>
                    <a:pt x="0" y="76"/>
                  </a:lnTo>
                  <a:lnTo>
                    <a:pt x="0" y="172"/>
                  </a:lnTo>
                  <a:lnTo>
                    <a:pt x="64" y="172"/>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3" name="Freeform 651"/>
            <p:cNvSpPr>
              <a:spLocks/>
            </p:cNvSpPr>
            <p:nvPr/>
          </p:nvSpPr>
          <p:spPr bwMode="auto">
            <a:xfrm>
              <a:off x="4894263" y="1216025"/>
              <a:ext cx="307975" cy="117475"/>
            </a:xfrm>
            <a:custGeom>
              <a:avLst/>
              <a:gdLst>
                <a:gd name="T0" fmla="*/ 34 w 194"/>
                <a:gd name="T1" fmla="*/ 0 h 74"/>
                <a:gd name="T2" fmla="*/ 0 w 194"/>
                <a:gd name="T3" fmla="*/ 70 h 74"/>
                <a:gd name="T4" fmla="*/ 0 w 194"/>
                <a:gd name="T5" fmla="*/ 70 h 74"/>
                <a:gd name="T6" fmla="*/ 10 w 194"/>
                <a:gd name="T7" fmla="*/ 72 h 74"/>
                <a:gd name="T8" fmla="*/ 20 w 194"/>
                <a:gd name="T9" fmla="*/ 74 h 74"/>
                <a:gd name="T10" fmla="*/ 172 w 194"/>
                <a:gd name="T11" fmla="*/ 74 h 74"/>
                <a:gd name="T12" fmla="*/ 172 w 194"/>
                <a:gd name="T13" fmla="*/ 74 h 74"/>
                <a:gd name="T14" fmla="*/ 182 w 194"/>
                <a:gd name="T15" fmla="*/ 72 h 74"/>
                <a:gd name="T16" fmla="*/ 194 w 194"/>
                <a:gd name="T17" fmla="*/ 70 h 74"/>
                <a:gd name="T18" fmla="*/ 158 w 194"/>
                <a:gd name="T19" fmla="*/ 0 h 74"/>
                <a:gd name="T20" fmla="*/ 34 w 19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74">
                  <a:moveTo>
                    <a:pt x="34" y="0"/>
                  </a:moveTo>
                  <a:lnTo>
                    <a:pt x="0" y="70"/>
                  </a:lnTo>
                  <a:lnTo>
                    <a:pt x="0" y="70"/>
                  </a:lnTo>
                  <a:lnTo>
                    <a:pt x="10" y="72"/>
                  </a:lnTo>
                  <a:lnTo>
                    <a:pt x="20" y="74"/>
                  </a:lnTo>
                  <a:lnTo>
                    <a:pt x="172" y="74"/>
                  </a:lnTo>
                  <a:lnTo>
                    <a:pt x="172" y="74"/>
                  </a:lnTo>
                  <a:lnTo>
                    <a:pt x="182" y="72"/>
                  </a:lnTo>
                  <a:lnTo>
                    <a:pt x="194" y="70"/>
                  </a:lnTo>
                  <a:lnTo>
                    <a:pt x="158"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4" name="Freeform 652"/>
            <p:cNvSpPr>
              <a:spLocks/>
            </p:cNvSpPr>
            <p:nvPr/>
          </p:nvSpPr>
          <p:spPr bwMode="auto">
            <a:xfrm>
              <a:off x="5046663" y="854075"/>
              <a:ext cx="241300" cy="431800"/>
            </a:xfrm>
            <a:custGeom>
              <a:avLst/>
              <a:gdLst>
                <a:gd name="T0" fmla="*/ 152 w 152"/>
                <a:gd name="T1" fmla="*/ 76 h 272"/>
                <a:gd name="T2" fmla="*/ 152 w 152"/>
                <a:gd name="T3" fmla="*/ 76 h 272"/>
                <a:gd name="T4" fmla="*/ 150 w 152"/>
                <a:gd name="T5" fmla="*/ 60 h 272"/>
                <a:gd name="T6" fmla="*/ 146 w 152"/>
                <a:gd name="T7" fmla="*/ 46 h 272"/>
                <a:gd name="T8" fmla="*/ 138 w 152"/>
                <a:gd name="T9" fmla="*/ 34 h 272"/>
                <a:gd name="T10" fmla="*/ 130 w 152"/>
                <a:gd name="T11" fmla="*/ 22 h 272"/>
                <a:gd name="T12" fmla="*/ 118 w 152"/>
                <a:gd name="T13" fmla="*/ 12 h 272"/>
                <a:gd name="T14" fmla="*/ 106 w 152"/>
                <a:gd name="T15" fmla="*/ 6 h 272"/>
                <a:gd name="T16" fmla="*/ 90 w 152"/>
                <a:gd name="T17" fmla="*/ 2 h 272"/>
                <a:gd name="T18" fmla="*/ 76 w 152"/>
                <a:gd name="T19" fmla="*/ 0 h 272"/>
                <a:gd name="T20" fmla="*/ 0 w 152"/>
                <a:gd name="T21" fmla="*/ 0 h 272"/>
                <a:gd name="T22" fmla="*/ 136 w 152"/>
                <a:gd name="T23" fmla="*/ 272 h 272"/>
                <a:gd name="T24" fmla="*/ 136 w 152"/>
                <a:gd name="T25" fmla="*/ 272 h 272"/>
                <a:gd name="T26" fmla="*/ 142 w 152"/>
                <a:gd name="T27" fmla="*/ 262 h 272"/>
                <a:gd name="T28" fmla="*/ 148 w 152"/>
                <a:gd name="T29" fmla="*/ 250 h 272"/>
                <a:gd name="T30" fmla="*/ 150 w 152"/>
                <a:gd name="T31" fmla="*/ 238 h 272"/>
                <a:gd name="T32" fmla="*/ 152 w 152"/>
                <a:gd name="T33" fmla="*/ 226 h 272"/>
                <a:gd name="T34" fmla="*/ 152 w 152"/>
                <a:gd name="T35" fmla="*/ 7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272">
                  <a:moveTo>
                    <a:pt x="152" y="76"/>
                  </a:moveTo>
                  <a:lnTo>
                    <a:pt x="152" y="76"/>
                  </a:lnTo>
                  <a:lnTo>
                    <a:pt x="150" y="60"/>
                  </a:lnTo>
                  <a:lnTo>
                    <a:pt x="146" y="46"/>
                  </a:lnTo>
                  <a:lnTo>
                    <a:pt x="138" y="34"/>
                  </a:lnTo>
                  <a:lnTo>
                    <a:pt x="130" y="22"/>
                  </a:lnTo>
                  <a:lnTo>
                    <a:pt x="118" y="12"/>
                  </a:lnTo>
                  <a:lnTo>
                    <a:pt x="106" y="6"/>
                  </a:lnTo>
                  <a:lnTo>
                    <a:pt x="90" y="2"/>
                  </a:lnTo>
                  <a:lnTo>
                    <a:pt x="76" y="0"/>
                  </a:lnTo>
                  <a:lnTo>
                    <a:pt x="0" y="0"/>
                  </a:lnTo>
                  <a:lnTo>
                    <a:pt x="136" y="272"/>
                  </a:lnTo>
                  <a:lnTo>
                    <a:pt x="136" y="272"/>
                  </a:lnTo>
                  <a:lnTo>
                    <a:pt x="142" y="262"/>
                  </a:lnTo>
                  <a:lnTo>
                    <a:pt x="148" y="250"/>
                  </a:lnTo>
                  <a:lnTo>
                    <a:pt x="150" y="238"/>
                  </a:lnTo>
                  <a:lnTo>
                    <a:pt x="152" y="22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5" name="Freeform 653"/>
            <p:cNvSpPr>
              <a:spLocks noEditPoints="1"/>
            </p:cNvSpPr>
            <p:nvPr/>
          </p:nvSpPr>
          <p:spPr bwMode="auto">
            <a:xfrm>
              <a:off x="4808538" y="854075"/>
              <a:ext cx="454025" cy="473075"/>
            </a:xfrm>
            <a:custGeom>
              <a:avLst/>
              <a:gdLst>
                <a:gd name="T0" fmla="*/ 150 w 286"/>
                <a:gd name="T1" fmla="*/ 0 h 298"/>
                <a:gd name="T2" fmla="*/ 64 w 286"/>
                <a:gd name="T3" fmla="*/ 172 h 298"/>
                <a:gd name="T4" fmla="*/ 0 w 286"/>
                <a:gd name="T5" fmla="*/ 172 h 298"/>
                <a:gd name="T6" fmla="*/ 0 w 286"/>
                <a:gd name="T7" fmla="*/ 226 h 298"/>
                <a:gd name="T8" fmla="*/ 0 w 286"/>
                <a:gd name="T9" fmla="*/ 226 h 298"/>
                <a:gd name="T10" fmla="*/ 0 w 286"/>
                <a:gd name="T11" fmla="*/ 228 h 298"/>
                <a:gd name="T12" fmla="*/ 36 w 286"/>
                <a:gd name="T13" fmla="*/ 228 h 298"/>
                <a:gd name="T14" fmla="*/ 14 w 286"/>
                <a:gd name="T15" fmla="*/ 272 h 298"/>
                <a:gd name="T16" fmla="*/ 14 w 286"/>
                <a:gd name="T17" fmla="*/ 272 h 298"/>
                <a:gd name="T18" fmla="*/ 22 w 286"/>
                <a:gd name="T19" fmla="*/ 280 h 298"/>
                <a:gd name="T20" fmla="*/ 32 w 286"/>
                <a:gd name="T21" fmla="*/ 288 h 298"/>
                <a:gd name="T22" fmla="*/ 42 w 286"/>
                <a:gd name="T23" fmla="*/ 294 h 298"/>
                <a:gd name="T24" fmla="*/ 54 w 286"/>
                <a:gd name="T25" fmla="*/ 298 h 298"/>
                <a:gd name="T26" fmla="*/ 88 w 286"/>
                <a:gd name="T27" fmla="*/ 228 h 298"/>
                <a:gd name="T28" fmla="*/ 212 w 286"/>
                <a:gd name="T29" fmla="*/ 228 h 298"/>
                <a:gd name="T30" fmla="*/ 248 w 286"/>
                <a:gd name="T31" fmla="*/ 298 h 298"/>
                <a:gd name="T32" fmla="*/ 248 w 286"/>
                <a:gd name="T33" fmla="*/ 298 h 298"/>
                <a:gd name="T34" fmla="*/ 258 w 286"/>
                <a:gd name="T35" fmla="*/ 294 h 298"/>
                <a:gd name="T36" fmla="*/ 268 w 286"/>
                <a:gd name="T37" fmla="*/ 288 h 298"/>
                <a:gd name="T38" fmla="*/ 278 w 286"/>
                <a:gd name="T39" fmla="*/ 280 h 298"/>
                <a:gd name="T40" fmla="*/ 286 w 286"/>
                <a:gd name="T41" fmla="*/ 272 h 298"/>
                <a:gd name="T42" fmla="*/ 150 w 286"/>
                <a:gd name="T43" fmla="*/ 0 h 298"/>
                <a:gd name="T44" fmla="*/ 116 w 286"/>
                <a:gd name="T45" fmla="*/ 172 h 298"/>
                <a:gd name="T46" fmla="*/ 150 w 286"/>
                <a:gd name="T47" fmla="*/ 104 h 298"/>
                <a:gd name="T48" fmla="*/ 184 w 286"/>
                <a:gd name="T49" fmla="*/ 172 h 298"/>
                <a:gd name="T50" fmla="*/ 116 w 286"/>
                <a:gd name="T51" fmla="*/ 17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298">
                  <a:moveTo>
                    <a:pt x="150" y="0"/>
                  </a:moveTo>
                  <a:lnTo>
                    <a:pt x="64" y="172"/>
                  </a:lnTo>
                  <a:lnTo>
                    <a:pt x="0" y="172"/>
                  </a:lnTo>
                  <a:lnTo>
                    <a:pt x="0" y="226"/>
                  </a:lnTo>
                  <a:lnTo>
                    <a:pt x="0" y="226"/>
                  </a:lnTo>
                  <a:lnTo>
                    <a:pt x="0" y="228"/>
                  </a:lnTo>
                  <a:lnTo>
                    <a:pt x="36" y="228"/>
                  </a:lnTo>
                  <a:lnTo>
                    <a:pt x="14" y="272"/>
                  </a:lnTo>
                  <a:lnTo>
                    <a:pt x="14" y="272"/>
                  </a:lnTo>
                  <a:lnTo>
                    <a:pt x="22" y="280"/>
                  </a:lnTo>
                  <a:lnTo>
                    <a:pt x="32" y="288"/>
                  </a:lnTo>
                  <a:lnTo>
                    <a:pt x="42" y="294"/>
                  </a:lnTo>
                  <a:lnTo>
                    <a:pt x="54" y="298"/>
                  </a:lnTo>
                  <a:lnTo>
                    <a:pt x="88" y="228"/>
                  </a:lnTo>
                  <a:lnTo>
                    <a:pt x="212" y="228"/>
                  </a:lnTo>
                  <a:lnTo>
                    <a:pt x="248" y="298"/>
                  </a:lnTo>
                  <a:lnTo>
                    <a:pt x="248" y="298"/>
                  </a:lnTo>
                  <a:lnTo>
                    <a:pt x="258" y="294"/>
                  </a:lnTo>
                  <a:lnTo>
                    <a:pt x="268" y="288"/>
                  </a:lnTo>
                  <a:lnTo>
                    <a:pt x="278" y="280"/>
                  </a:lnTo>
                  <a:lnTo>
                    <a:pt x="286" y="272"/>
                  </a:lnTo>
                  <a:lnTo>
                    <a:pt x="150" y="0"/>
                  </a:lnTo>
                  <a:close/>
                  <a:moveTo>
                    <a:pt x="116" y="172"/>
                  </a:moveTo>
                  <a:lnTo>
                    <a:pt x="150" y="104"/>
                  </a:lnTo>
                  <a:lnTo>
                    <a:pt x="184" y="172"/>
                  </a:lnTo>
                  <a:lnTo>
                    <a:pt x="116"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76" name="グループ化 1875"/>
          <p:cNvGrpSpPr/>
          <p:nvPr/>
        </p:nvGrpSpPr>
        <p:grpSpPr>
          <a:xfrm>
            <a:off x="2338208" y="4297022"/>
            <a:ext cx="313233" cy="326195"/>
            <a:chOff x="4808538" y="5045075"/>
            <a:chExt cx="460375" cy="479425"/>
          </a:xfrm>
        </p:grpSpPr>
        <p:sp>
          <p:nvSpPr>
            <p:cNvPr id="1877" name="Freeform 654"/>
            <p:cNvSpPr>
              <a:spLocks/>
            </p:cNvSpPr>
            <p:nvPr/>
          </p:nvSpPr>
          <p:spPr bwMode="auto">
            <a:xfrm>
              <a:off x="4811713" y="5048250"/>
              <a:ext cx="419100" cy="307975"/>
            </a:xfrm>
            <a:custGeom>
              <a:avLst/>
              <a:gdLst>
                <a:gd name="T0" fmla="*/ 254 w 264"/>
                <a:gd name="T1" fmla="*/ 194 h 194"/>
                <a:gd name="T2" fmla="*/ 0 w 264"/>
                <a:gd name="T3" fmla="*/ 12 h 194"/>
                <a:gd name="T4" fmla="*/ 8 w 264"/>
                <a:gd name="T5" fmla="*/ 0 h 194"/>
                <a:gd name="T6" fmla="*/ 264 w 264"/>
                <a:gd name="T7" fmla="*/ 182 h 194"/>
                <a:gd name="T8" fmla="*/ 254 w 264"/>
                <a:gd name="T9" fmla="*/ 194 h 194"/>
              </a:gdLst>
              <a:ahLst/>
              <a:cxnLst>
                <a:cxn ang="0">
                  <a:pos x="T0" y="T1"/>
                </a:cxn>
                <a:cxn ang="0">
                  <a:pos x="T2" y="T3"/>
                </a:cxn>
                <a:cxn ang="0">
                  <a:pos x="T4" y="T5"/>
                </a:cxn>
                <a:cxn ang="0">
                  <a:pos x="T6" y="T7"/>
                </a:cxn>
                <a:cxn ang="0">
                  <a:pos x="T8" y="T9"/>
                </a:cxn>
              </a:cxnLst>
              <a:rect l="0" t="0" r="r" b="b"/>
              <a:pathLst>
                <a:path w="264" h="194">
                  <a:moveTo>
                    <a:pt x="254" y="194"/>
                  </a:moveTo>
                  <a:lnTo>
                    <a:pt x="0" y="12"/>
                  </a:lnTo>
                  <a:lnTo>
                    <a:pt x="8" y="0"/>
                  </a:lnTo>
                  <a:lnTo>
                    <a:pt x="264" y="182"/>
                  </a:lnTo>
                  <a:lnTo>
                    <a:pt x="254" y="19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8" name="Freeform 655"/>
            <p:cNvSpPr>
              <a:spLocks/>
            </p:cNvSpPr>
            <p:nvPr/>
          </p:nvSpPr>
          <p:spPr bwMode="auto">
            <a:xfrm>
              <a:off x="4808538" y="5045075"/>
              <a:ext cx="88900" cy="73025"/>
            </a:xfrm>
            <a:custGeom>
              <a:avLst/>
              <a:gdLst>
                <a:gd name="T0" fmla="*/ 48 w 56"/>
                <a:gd name="T1" fmla="*/ 46 h 46"/>
                <a:gd name="T2" fmla="*/ 0 w 56"/>
                <a:gd name="T3" fmla="*/ 16 h 46"/>
                <a:gd name="T4" fmla="*/ 12 w 56"/>
                <a:gd name="T5" fmla="*/ 0 h 46"/>
                <a:gd name="T6" fmla="*/ 56 w 56"/>
                <a:gd name="T7" fmla="*/ 34 h 46"/>
                <a:gd name="T8" fmla="*/ 48 w 56"/>
                <a:gd name="T9" fmla="*/ 46 h 46"/>
              </a:gdLst>
              <a:ahLst/>
              <a:cxnLst>
                <a:cxn ang="0">
                  <a:pos x="T0" y="T1"/>
                </a:cxn>
                <a:cxn ang="0">
                  <a:pos x="T2" y="T3"/>
                </a:cxn>
                <a:cxn ang="0">
                  <a:pos x="T4" y="T5"/>
                </a:cxn>
                <a:cxn ang="0">
                  <a:pos x="T6" y="T7"/>
                </a:cxn>
                <a:cxn ang="0">
                  <a:pos x="T8" y="T9"/>
                </a:cxn>
              </a:cxnLst>
              <a:rect l="0" t="0" r="r" b="b"/>
              <a:pathLst>
                <a:path w="56" h="46">
                  <a:moveTo>
                    <a:pt x="48" y="46"/>
                  </a:moveTo>
                  <a:lnTo>
                    <a:pt x="0" y="16"/>
                  </a:lnTo>
                  <a:lnTo>
                    <a:pt x="12" y="0"/>
                  </a:lnTo>
                  <a:lnTo>
                    <a:pt x="56" y="34"/>
                  </a:lnTo>
                  <a:lnTo>
                    <a:pt x="4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9" name="Freeform 656"/>
            <p:cNvSpPr>
              <a:spLocks/>
            </p:cNvSpPr>
            <p:nvPr/>
          </p:nvSpPr>
          <p:spPr bwMode="auto">
            <a:xfrm>
              <a:off x="5129213" y="5334000"/>
              <a:ext cx="139700" cy="190500"/>
            </a:xfrm>
            <a:custGeom>
              <a:avLst/>
              <a:gdLst>
                <a:gd name="T0" fmla="*/ 64 w 88"/>
                <a:gd name="T1" fmla="*/ 2 h 120"/>
                <a:gd name="T2" fmla="*/ 64 w 88"/>
                <a:gd name="T3" fmla="*/ 2 h 120"/>
                <a:gd name="T4" fmla="*/ 72 w 88"/>
                <a:gd name="T5" fmla="*/ 6 h 120"/>
                <a:gd name="T6" fmla="*/ 78 w 88"/>
                <a:gd name="T7" fmla="*/ 12 h 120"/>
                <a:gd name="T8" fmla="*/ 82 w 88"/>
                <a:gd name="T9" fmla="*/ 20 h 120"/>
                <a:gd name="T10" fmla="*/ 86 w 88"/>
                <a:gd name="T11" fmla="*/ 28 h 120"/>
                <a:gd name="T12" fmla="*/ 88 w 88"/>
                <a:gd name="T13" fmla="*/ 38 h 120"/>
                <a:gd name="T14" fmla="*/ 88 w 88"/>
                <a:gd name="T15" fmla="*/ 50 h 120"/>
                <a:gd name="T16" fmla="*/ 88 w 88"/>
                <a:gd name="T17" fmla="*/ 62 h 120"/>
                <a:gd name="T18" fmla="*/ 84 w 88"/>
                <a:gd name="T19" fmla="*/ 74 h 120"/>
                <a:gd name="T20" fmla="*/ 84 w 88"/>
                <a:gd name="T21" fmla="*/ 74 h 120"/>
                <a:gd name="T22" fmla="*/ 80 w 88"/>
                <a:gd name="T23" fmla="*/ 84 h 120"/>
                <a:gd name="T24" fmla="*/ 74 w 88"/>
                <a:gd name="T25" fmla="*/ 94 h 120"/>
                <a:gd name="T26" fmla="*/ 68 w 88"/>
                <a:gd name="T27" fmla="*/ 104 h 120"/>
                <a:gd name="T28" fmla="*/ 60 w 88"/>
                <a:gd name="T29" fmla="*/ 110 h 120"/>
                <a:gd name="T30" fmla="*/ 52 w 88"/>
                <a:gd name="T31" fmla="*/ 116 h 120"/>
                <a:gd name="T32" fmla="*/ 42 w 88"/>
                <a:gd name="T33" fmla="*/ 118 h 120"/>
                <a:gd name="T34" fmla="*/ 34 w 88"/>
                <a:gd name="T35" fmla="*/ 120 h 120"/>
                <a:gd name="T36" fmla="*/ 26 w 88"/>
                <a:gd name="T37" fmla="*/ 118 h 120"/>
                <a:gd name="T38" fmla="*/ 26 w 88"/>
                <a:gd name="T39" fmla="*/ 118 h 120"/>
                <a:gd name="T40" fmla="*/ 18 w 88"/>
                <a:gd name="T41" fmla="*/ 114 h 120"/>
                <a:gd name="T42" fmla="*/ 12 w 88"/>
                <a:gd name="T43" fmla="*/ 108 h 120"/>
                <a:gd name="T44" fmla="*/ 6 w 88"/>
                <a:gd name="T45" fmla="*/ 102 h 120"/>
                <a:gd name="T46" fmla="*/ 4 w 88"/>
                <a:gd name="T47" fmla="*/ 92 h 120"/>
                <a:gd name="T48" fmla="*/ 2 w 88"/>
                <a:gd name="T49" fmla="*/ 82 h 120"/>
                <a:gd name="T50" fmla="*/ 0 w 88"/>
                <a:gd name="T51" fmla="*/ 70 h 120"/>
                <a:gd name="T52" fmla="*/ 2 w 88"/>
                <a:gd name="T53" fmla="*/ 60 h 120"/>
                <a:gd name="T54" fmla="*/ 6 w 88"/>
                <a:gd name="T55" fmla="*/ 48 h 120"/>
                <a:gd name="T56" fmla="*/ 6 w 88"/>
                <a:gd name="T57" fmla="*/ 48 h 120"/>
                <a:gd name="T58" fmla="*/ 10 w 88"/>
                <a:gd name="T59" fmla="*/ 36 h 120"/>
                <a:gd name="T60" fmla="*/ 16 w 88"/>
                <a:gd name="T61" fmla="*/ 26 h 120"/>
                <a:gd name="T62" fmla="*/ 22 w 88"/>
                <a:gd name="T63" fmla="*/ 18 h 120"/>
                <a:gd name="T64" fmla="*/ 30 w 88"/>
                <a:gd name="T65" fmla="*/ 10 h 120"/>
                <a:gd name="T66" fmla="*/ 38 w 88"/>
                <a:gd name="T67" fmla="*/ 4 h 120"/>
                <a:gd name="T68" fmla="*/ 46 w 88"/>
                <a:gd name="T69" fmla="*/ 2 h 120"/>
                <a:gd name="T70" fmla="*/ 56 w 88"/>
                <a:gd name="T71" fmla="*/ 0 h 120"/>
                <a:gd name="T72" fmla="*/ 64 w 88"/>
                <a:gd name="T73" fmla="*/ 2 h 120"/>
                <a:gd name="T74" fmla="*/ 64 w 88"/>
                <a:gd name="T75"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20">
                  <a:moveTo>
                    <a:pt x="64" y="2"/>
                  </a:moveTo>
                  <a:lnTo>
                    <a:pt x="64" y="2"/>
                  </a:lnTo>
                  <a:lnTo>
                    <a:pt x="72" y="6"/>
                  </a:lnTo>
                  <a:lnTo>
                    <a:pt x="78" y="12"/>
                  </a:lnTo>
                  <a:lnTo>
                    <a:pt x="82" y="20"/>
                  </a:lnTo>
                  <a:lnTo>
                    <a:pt x="86" y="28"/>
                  </a:lnTo>
                  <a:lnTo>
                    <a:pt x="88" y="38"/>
                  </a:lnTo>
                  <a:lnTo>
                    <a:pt x="88" y="50"/>
                  </a:lnTo>
                  <a:lnTo>
                    <a:pt x="88" y="62"/>
                  </a:lnTo>
                  <a:lnTo>
                    <a:pt x="84" y="74"/>
                  </a:lnTo>
                  <a:lnTo>
                    <a:pt x="84" y="74"/>
                  </a:lnTo>
                  <a:lnTo>
                    <a:pt x="80" y="84"/>
                  </a:lnTo>
                  <a:lnTo>
                    <a:pt x="74" y="94"/>
                  </a:lnTo>
                  <a:lnTo>
                    <a:pt x="68" y="104"/>
                  </a:lnTo>
                  <a:lnTo>
                    <a:pt x="60" y="110"/>
                  </a:lnTo>
                  <a:lnTo>
                    <a:pt x="52" y="116"/>
                  </a:lnTo>
                  <a:lnTo>
                    <a:pt x="42" y="118"/>
                  </a:lnTo>
                  <a:lnTo>
                    <a:pt x="34" y="120"/>
                  </a:lnTo>
                  <a:lnTo>
                    <a:pt x="26" y="118"/>
                  </a:lnTo>
                  <a:lnTo>
                    <a:pt x="26" y="118"/>
                  </a:lnTo>
                  <a:lnTo>
                    <a:pt x="18" y="114"/>
                  </a:lnTo>
                  <a:lnTo>
                    <a:pt x="12" y="108"/>
                  </a:lnTo>
                  <a:lnTo>
                    <a:pt x="6" y="102"/>
                  </a:lnTo>
                  <a:lnTo>
                    <a:pt x="4" y="92"/>
                  </a:lnTo>
                  <a:lnTo>
                    <a:pt x="2" y="82"/>
                  </a:lnTo>
                  <a:lnTo>
                    <a:pt x="0" y="70"/>
                  </a:lnTo>
                  <a:lnTo>
                    <a:pt x="2" y="60"/>
                  </a:lnTo>
                  <a:lnTo>
                    <a:pt x="6" y="48"/>
                  </a:lnTo>
                  <a:lnTo>
                    <a:pt x="6" y="48"/>
                  </a:lnTo>
                  <a:lnTo>
                    <a:pt x="10" y="36"/>
                  </a:lnTo>
                  <a:lnTo>
                    <a:pt x="16" y="26"/>
                  </a:lnTo>
                  <a:lnTo>
                    <a:pt x="22" y="18"/>
                  </a:lnTo>
                  <a:lnTo>
                    <a:pt x="30" y="10"/>
                  </a:lnTo>
                  <a:lnTo>
                    <a:pt x="38" y="4"/>
                  </a:lnTo>
                  <a:lnTo>
                    <a:pt x="46" y="2"/>
                  </a:lnTo>
                  <a:lnTo>
                    <a:pt x="56" y="0"/>
                  </a:lnTo>
                  <a:lnTo>
                    <a:pt x="64" y="2"/>
                  </a:lnTo>
                  <a:lnTo>
                    <a:pt x="6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0" name="Freeform 657"/>
            <p:cNvSpPr>
              <a:spLocks/>
            </p:cNvSpPr>
            <p:nvPr/>
          </p:nvSpPr>
          <p:spPr bwMode="auto">
            <a:xfrm>
              <a:off x="5173663" y="5362575"/>
              <a:ext cx="53975" cy="133350"/>
            </a:xfrm>
            <a:custGeom>
              <a:avLst/>
              <a:gdLst>
                <a:gd name="T0" fmla="*/ 34 w 34"/>
                <a:gd name="T1" fmla="*/ 4 h 84"/>
                <a:gd name="T2" fmla="*/ 8 w 34"/>
                <a:gd name="T3" fmla="*/ 84 h 84"/>
                <a:gd name="T4" fmla="*/ 0 w 34"/>
                <a:gd name="T5" fmla="*/ 82 h 84"/>
                <a:gd name="T6" fmla="*/ 26 w 34"/>
                <a:gd name="T7" fmla="*/ 0 h 84"/>
                <a:gd name="T8" fmla="*/ 34 w 34"/>
                <a:gd name="T9" fmla="*/ 4 h 84"/>
              </a:gdLst>
              <a:ahLst/>
              <a:cxnLst>
                <a:cxn ang="0">
                  <a:pos x="T0" y="T1"/>
                </a:cxn>
                <a:cxn ang="0">
                  <a:pos x="T2" y="T3"/>
                </a:cxn>
                <a:cxn ang="0">
                  <a:pos x="T4" y="T5"/>
                </a:cxn>
                <a:cxn ang="0">
                  <a:pos x="T6" y="T7"/>
                </a:cxn>
                <a:cxn ang="0">
                  <a:pos x="T8" y="T9"/>
                </a:cxn>
              </a:cxnLst>
              <a:rect l="0" t="0" r="r" b="b"/>
              <a:pathLst>
                <a:path w="34" h="84">
                  <a:moveTo>
                    <a:pt x="34" y="4"/>
                  </a:moveTo>
                  <a:lnTo>
                    <a:pt x="8" y="84"/>
                  </a:lnTo>
                  <a:lnTo>
                    <a:pt x="0" y="82"/>
                  </a:lnTo>
                  <a:lnTo>
                    <a:pt x="26" y="0"/>
                  </a:lnTo>
                  <a:lnTo>
                    <a:pt x="34" y="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1" name="Freeform 658"/>
            <p:cNvSpPr>
              <a:spLocks/>
            </p:cNvSpPr>
            <p:nvPr/>
          </p:nvSpPr>
          <p:spPr bwMode="auto">
            <a:xfrm>
              <a:off x="5151438" y="5356225"/>
              <a:ext cx="53975" cy="133350"/>
            </a:xfrm>
            <a:custGeom>
              <a:avLst/>
              <a:gdLst>
                <a:gd name="T0" fmla="*/ 34 w 34"/>
                <a:gd name="T1" fmla="*/ 2 h 84"/>
                <a:gd name="T2" fmla="*/ 6 w 34"/>
                <a:gd name="T3" fmla="*/ 84 h 84"/>
                <a:gd name="T4" fmla="*/ 0 w 34"/>
                <a:gd name="T5" fmla="*/ 80 h 84"/>
                <a:gd name="T6" fmla="*/ 26 w 34"/>
                <a:gd name="T7" fmla="*/ 0 h 84"/>
                <a:gd name="T8" fmla="*/ 34 w 34"/>
                <a:gd name="T9" fmla="*/ 2 h 84"/>
              </a:gdLst>
              <a:ahLst/>
              <a:cxnLst>
                <a:cxn ang="0">
                  <a:pos x="T0" y="T1"/>
                </a:cxn>
                <a:cxn ang="0">
                  <a:pos x="T2" y="T3"/>
                </a:cxn>
                <a:cxn ang="0">
                  <a:pos x="T4" y="T5"/>
                </a:cxn>
                <a:cxn ang="0">
                  <a:pos x="T6" y="T7"/>
                </a:cxn>
                <a:cxn ang="0">
                  <a:pos x="T8" y="T9"/>
                </a:cxn>
              </a:cxnLst>
              <a:rect l="0" t="0" r="r" b="b"/>
              <a:pathLst>
                <a:path w="34" h="84">
                  <a:moveTo>
                    <a:pt x="34" y="2"/>
                  </a:moveTo>
                  <a:lnTo>
                    <a:pt x="6" y="84"/>
                  </a:lnTo>
                  <a:lnTo>
                    <a:pt x="0" y="80"/>
                  </a:lnTo>
                  <a:lnTo>
                    <a:pt x="26" y="0"/>
                  </a:lnTo>
                  <a:lnTo>
                    <a:pt x="34" y="2"/>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2" name="Freeform 659"/>
            <p:cNvSpPr>
              <a:spLocks/>
            </p:cNvSpPr>
            <p:nvPr/>
          </p:nvSpPr>
          <p:spPr bwMode="auto">
            <a:xfrm>
              <a:off x="5195888" y="5372100"/>
              <a:ext cx="53975" cy="130175"/>
            </a:xfrm>
            <a:custGeom>
              <a:avLst/>
              <a:gdLst>
                <a:gd name="T0" fmla="*/ 26 w 34"/>
                <a:gd name="T1" fmla="*/ 0 h 82"/>
                <a:gd name="T2" fmla="*/ 0 w 34"/>
                <a:gd name="T3" fmla="*/ 80 h 82"/>
                <a:gd name="T4" fmla="*/ 8 w 34"/>
                <a:gd name="T5" fmla="*/ 82 h 82"/>
                <a:gd name="T6" fmla="*/ 34 w 34"/>
                <a:gd name="T7" fmla="*/ 2 h 82"/>
                <a:gd name="T8" fmla="*/ 26 w 34"/>
                <a:gd name="T9" fmla="*/ 0 h 82"/>
              </a:gdLst>
              <a:ahLst/>
              <a:cxnLst>
                <a:cxn ang="0">
                  <a:pos x="T0" y="T1"/>
                </a:cxn>
                <a:cxn ang="0">
                  <a:pos x="T2" y="T3"/>
                </a:cxn>
                <a:cxn ang="0">
                  <a:pos x="T4" y="T5"/>
                </a:cxn>
                <a:cxn ang="0">
                  <a:pos x="T6" y="T7"/>
                </a:cxn>
                <a:cxn ang="0">
                  <a:pos x="T8" y="T9"/>
                </a:cxn>
              </a:cxnLst>
              <a:rect l="0" t="0" r="r" b="b"/>
              <a:pathLst>
                <a:path w="34" h="82">
                  <a:moveTo>
                    <a:pt x="26" y="0"/>
                  </a:moveTo>
                  <a:lnTo>
                    <a:pt x="0" y="80"/>
                  </a:lnTo>
                  <a:lnTo>
                    <a:pt x="8" y="82"/>
                  </a:lnTo>
                  <a:lnTo>
                    <a:pt x="34" y="2"/>
                  </a:lnTo>
                  <a:lnTo>
                    <a:pt x="26" y="0"/>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3" name="Freeform 660"/>
            <p:cNvSpPr>
              <a:spLocks/>
            </p:cNvSpPr>
            <p:nvPr/>
          </p:nvSpPr>
          <p:spPr bwMode="auto">
            <a:xfrm>
              <a:off x="4881563" y="5273675"/>
              <a:ext cx="177800" cy="180975"/>
            </a:xfrm>
            <a:custGeom>
              <a:avLst/>
              <a:gdLst>
                <a:gd name="T0" fmla="*/ 94 w 112"/>
                <a:gd name="T1" fmla="*/ 32 h 114"/>
                <a:gd name="T2" fmla="*/ 102 w 112"/>
                <a:gd name="T3" fmla="*/ 24 h 114"/>
                <a:gd name="T4" fmla="*/ 88 w 112"/>
                <a:gd name="T5" fmla="*/ 10 h 114"/>
                <a:gd name="T6" fmla="*/ 84 w 112"/>
                <a:gd name="T7" fmla="*/ 16 h 114"/>
                <a:gd name="T8" fmla="*/ 78 w 112"/>
                <a:gd name="T9" fmla="*/ 20 h 114"/>
                <a:gd name="T10" fmla="*/ 70 w 112"/>
                <a:gd name="T11" fmla="*/ 14 h 114"/>
                <a:gd name="T12" fmla="*/ 70 w 112"/>
                <a:gd name="T13" fmla="*/ 8 h 114"/>
                <a:gd name="T14" fmla="*/ 72 w 112"/>
                <a:gd name="T15" fmla="*/ 4 h 114"/>
                <a:gd name="T16" fmla="*/ 56 w 112"/>
                <a:gd name="T17" fmla="*/ 0 h 114"/>
                <a:gd name="T18" fmla="*/ 38 w 112"/>
                <a:gd name="T19" fmla="*/ 4 h 114"/>
                <a:gd name="T20" fmla="*/ 42 w 112"/>
                <a:gd name="T21" fmla="*/ 10 h 114"/>
                <a:gd name="T22" fmla="*/ 38 w 112"/>
                <a:gd name="T23" fmla="*/ 16 h 114"/>
                <a:gd name="T24" fmla="*/ 32 w 112"/>
                <a:gd name="T25" fmla="*/ 20 h 114"/>
                <a:gd name="T26" fmla="*/ 22 w 112"/>
                <a:gd name="T27" fmla="*/ 10 h 114"/>
                <a:gd name="T28" fmla="*/ 10 w 112"/>
                <a:gd name="T29" fmla="*/ 24 h 114"/>
                <a:gd name="T30" fmla="*/ 18 w 112"/>
                <a:gd name="T31" fmla="*/ 32 h 114"/>
                <a:gd name="T32" fmla="*/ 18 w 112"/>
                <a:gd name="T33" fmla="*/ 34 h 114"/>
                <a:gd name="T34" fmla="*/ 12 w 112"/>
                <a:gd name="T35" fmla="*/ 42 h 114"/>
                <a:gd name="T36" fmla="*/ 6 w 112"/>
                <a:gd name="T37" fmla="*/ 42 h 114"/>
                <a:gd name="T38" fmla="*/ 0 w 112"/>
                <a:gd name="T39" fmla="*/ 48 h 114"/>
                <a:gd name="T40" fmla="*/ 0 w 112"/>
                <a:gd name="T41" fmla="*/ 54 h 114"/>
                <a:gd name="T42" fmla="*/ 8 w 112"/>
                <a:gd name="T43" fmla="*/ 48 h 114"/>
                <a:gd name="T44" fmla="*/ 18 w 112"/>
                <a:gd name="T45" fmla="*/ 54 h 114"/>
                <a:gd name="T46" fmla="*/ 18 w 112"/>
                <a:gd name="T47" fmla="*/ 56 h 114"/>
                <a:gd name="T48" fmla="*/ 12 w 112"/>
                <a:gd name="T49" fmla="*/ 66 h 114"/>
                <a:gd name="T50" fmla="*/ 4 w 112"/>
                <a:gd name="T51" fmla="*/ 66 h 114"/>
                <a:gd name="T52" fmla="*/ 0 w 112"/>
                <a:gd name="T53" fmla="*/ 56 h 114"/>
                <a:gd name="T54" fmla="*/ 2 w 112"/>
                <a:gd name="T55" fmla="*/ 74 h 114"/>
                <a:gd name="T56" fmla="*/ 8 w 112"/>
                <a:gd name="T57" fmla="*/ 72 h 114"/>
                <a:gd name="T58" fmla="*/ 18 w 112"/>
                <a:gd name="T59" fmla="*/ 78 h 114"/>
                <a:gd name="T60" fmla="*/ 18 w 112"/>
                <a:gd name="T61" fmla="*/ 80 h 114"/>
                <a:gd name="T62" fmla="*/ 14 w 112"/>
                <a:gd name="T63" fmla="*/ 88 h 114"/>
                <a:gd name="T64" fmla="*/ 16 w 112"/>
                <a:gd name="T65" fmla="*/ 96 h 114"/>
                <a:gd name="T66" fmla="*/ 24 w 112"/>
                <a:gd name="T67" fmla="*/ 102 h 114"/>
                <a:gd name="T68" fmla="*/ 32 w 112"/>
                <a:gd name="T69" fmla="*/ 94 h 114"/>
                <a:gd name="T70" fmla="*/ 40 w 112"/>
                <a:gd name="T71" fmla="*/ 102 h 114"/>
                <a:gd name="T72" fmla="*/ 42 w 112"/>
                <a:gd name="T73" fmla="*/ 104 h 114"/>
                <a:gd name="T74" fmla="*/ 38 w 112"/>
                <a:gd name="T75" fmla="*/ 110 h 114"/>
                <a:gd name="T76" fmla="*/ 56 w 112"/>
                <a:gd name="T77" fmla="*/ 114 h 114"/>
                <a:gd name="T78" fmla="*/ 72 w 112"/>
                <a:gd name="T79" fmla="*/ 110 h 114"/>
                <a:gd name="T80" fmla="*/ 70 w 112"/>
                <a:gd name="T81" fmla="*/ 104 h 114"/>
                <a:gd name="T82" fmla="*/ 72 w 112"/>
                <a:gd name="T83" fmla="*/ 96 h 114"/>
                <a:gd name="T84" fmla="*/ 84 w 112"/>
                <a:gd name="T85" fmla="*/ 96 h 114"/>
                <a:gd name="T86" fmla="*/ 88 w 112"/>
                <a:gd name="T87" fmla="*/ 104 h 114"/>
                <a:gd name="T88" fmla="*/ 102 w 112"/>
                <a:gd name="T89" fmla="*/ 90 h 114"/>
                <a:gd name="T90" fmla="*/ 94 w 112"/>
                <a:gd name="T91" fmla="*/ 84 h 114"/>
                <a:gd name="T92" fmla="*/ 94 w 112"/>
                <a:gd name="T93" fmla="*/ 78 h 114"/>
                <a:gd name="T94" fmla="*/ 102 w 112"/>
                <a:gd name="T95" fmla="*/ 72 h 114"/>
                <a:gd name="T96" fmla="*/ 110 w 112"/>
                <a:gd name="T97" fmla="*/ 74 h 114"/>
                <a:gd name="T98" fmla="*/ 112 w 112"/>
                <a:gd name="T99" fmla="*/ 56 h 114"/>
                <a:gd name="T100" fmla="*/ 110 w 112"/>
                <a:gd name="T101" fmla="*/ 64 h 114"/>
                <a:gd name="T102" fmla="*/ 102 w 112"/>
                <a:gd name="T103" fmla="*/ 66 h 114"/>
                <a:gd name="T104" fmla="*/ 94 w 112"/>
                <a:gd name="T105" fmla="*/ 60 h 114"/>
                <a:gd name="T106" fmla="*/ 94 w 112"/>
                <a:gd name="T107" fmla="*/ 54 h 114"/>
                <a:gd name="T108" fmla="*/ 102 w 112"/>
                <a:gd name="T109" fmla="*/ 48 h 114"/>
                <a:gd name="T110" fmla="*/ 112 w 112"/>
                <a:gd name="T111" fmla="*/ 54 h 114"/>
                <a:gd name="T112" fmla="*/ 112 w 112"/>
                <a:gd name="T113" fmla="*/ 56 h 114"/>
                <a:gd name="T114" fmla="*/ 110 w 112"/>
                <a:gd name="T115" fmla="*/ 40 h 114"/>
                <a:gd name="T116" fmla="*/ 102 w 112"/>
                <a:gd name="T117" fmla="*/ 42 h 114"/>
                <a:gd name="T118" fmla="*/ 94 w 112"/>
                <a:gd name="T11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4">
                  <a:moveTo>
                    <a:pt x="94" y="34"/>
                  </a:moveTo>
                  <a:lnTo>
                    <a:pt x="94" y="34"/>
                  </a:lnTo>
                  <a:lnTo>
                    <a:pt x="94" y="32"/>
                  </a:lnTo>
                  <a:lnTo>
                    <a:pt x="94" y="32"/>
                  </a:lnTo>
                  <a:lnTo>
                    <a:pt x="96" y="26"/>
                  </a:lnTo>
                  <a:lnTo>
                    <a:pt x="102" y="24"/>
                  </a:lnTo>
                  <a:lnTo>
                    <a:pt x="102" y="24"/>
                  </a:lnTo>
                  <a:lnTo>
                    <a:pt x="96" y="16"/>
                  </a:lnTo>
                  <a:lnTo>
                    <a:pt x="88" y="10"/>
                  </a:lnTo>
                  <a:lnTo>
                    <a:pt x="88" y="10"/>
                  </a:lnTo>
                  <a:lnTo>
                    <a:pt x="86" y="14"/>
                  </a:lnTo>
                  <a:lnTo>
                    <a:pt x="84" y="16"/>
                  </a:lnTo>
                  <a:lnTo>
                    <a:pt x="82" y="18"/>
                  </a:lnTo>
                  <a:lnTo>
                    <a:pt x="78" y="20"/>
                  </a:lnTo>
                  <a:lnTo>
                    <a:pt x="78" y="20"/>
                  </a:lnTo>
                  <a:lnTo>
                    <a:pt x="76" y="18"/>
                  </a:lnTo>
                  <a:lnTo>
                    <a:pt x="72" y="16"/>
                  </a:lnTo>
                  <a:lnTo>
                    <a:pt x="70" y="14"/>
                  </a:lnTo>
                  <a:lnTo>
                    <a:pt x="70" y="10"/>
                  </a:lnTo>
                  <a:lnTo>
                    <a:pt x="70" y="10"/>
                  </a:lnTo>
                  <a:lnTo>
                    <a:pt x="70" y="8"/>
                  </a:lnTo>
                  <a:lnTo>
                    <a:pt x="70" y="8"/>
                  </a:lnTo>
                  <a:lnTo>
                    <a:pt x="72" y="4"/>
                  </a:lnTo>
                  <a:lnTo>
                    <a:pt x="72" y="4"/>
                  </a:lnTo>
                  <a:lnTo>
                    <a:pt x="64" y="2"/>
                  </a:lnTo>
                  <a:lnTo>
                    <a:pt x="56" y="0"/>
                  </a:lnTo>
                  <a:lnTo>
                    <a:pt x="56" y="0"/>
                  </a:lnTo>
                  <a:lnTo>
                    <a:pt x="46" y="2"/>
                  </a:lnTo>
                  <a:lnTo>
                    <a:pt x="38" y="4"/>
                  </a:lnTo>
                  <a:lnTo>
                    <a:pt x="38" y="4"/>
                  </a:lnTo>
                  <a:lnTo>
                    <a:pt x="40" y="8"/>
                  </a:lnTo>
                  <a:lnTo>
                    <a:pt x="40" y="8"/>
                  </a:lnTo>
                  <a:lnTo>
                    <a:pt x="42" y="10"/>
                  </a:lnTo>
                  <a:lnTo>
                    <a:pt x="42" y="10"/>
                  </a:lnTo>
                  <a:lnTo>
                    <a:pt x="40" y="14"/>
                  </a:lnTo>
                  <a:lnTo>
                    <a:pt x="38" y="16"/>
                  </a:lnTo>
                  <a:lnTo>
                    <a:pt x="36" y="18"/>
                  </a:lnTo>
                  <a:lnTo>
                    <a:pt x="32" y="20"/>
                  </a:lnTo>
                  <a:lnTo>
                    <a:pt x="32" y="20"/>
                  </a:lnTo>
                  <a:lnTo>
                    <a:pt x="28" y="18"/>
                  </a:lnTo>
                  <a:lnTo>
                    <a:pt x="26" y="16"/>
                  </a:lnTo>
                  <a:lnTo>
                    <a:pt x="22" y="10"/>
                  </a:lnTo>
                  <a:lnTo>
                    <a:pt x="22" y="10"/>
                  </a:lnTo>
                  <a:lnTo>
                    <a:pt x="16" y="16"/>
                  </a:lnTo>
                  <a:lnTo>
                    <a:pt x="10" y="24"/>
                  </a:lnTo>
                  <a:lnTo>
                    <a:pt x="10" y="24"/>
                  </a:lnTo>
                  <a:lnTo>
                    <a:pt x="14" y="26"/>
                  </a:lnTo>
                  <a:lnTo>
                    <a:pt x="18" y="32"/>
                  </a:lnTo>
                  <a:lnTo>
                    <a:pt x="18" y="32"/>
                  </a:lnTo>
                  <a:lnTo>
                    <a:pt x="18" y="34"/>
                  </a:lnTo>
                  <a:lnTo>
                    <a:pt x="18" y="34"/>
                  </a:lnTo>
                  <a:lnTo>
                    <a:pt x="18" y="38"/>
                  </a:lnTo>
                  <a:lnTo>
                    <a:pt x="16" y="40"/>
                  </a:lnTo>
                  <a:lnTo>
                    <a:pt x="12" y="42"/>
                  </a:lnTo>
                  <a:lnTo>
                    <a:pt x="8" y="42"/>
                  </a:lnTo>
                  <a:lnTo>
                    <a:pt x="8" y="42"/>
                  </a:lnTo>
                  <a:lnTo>
                    <a:pt x="6" y="42"/>
                  </a:lnTo>
                  <a:lnTo>
                    <a:pt x="2" y="40"/>
                  </a:lnTo>
                  <a:lnTo>
                    <a:pt x="2" y="40"/>
                  </a:lnTo>
                  <a:lnTo>
                    <a:pt x="0" y="48"/>
                  </a:lnTo>
                  <a:lnTo>
                    <a:pt x="0" y="56"/>
                  </a:lnTo>
                  <a:lnTo>
                    <a:pt x="0" y="56"/>
                  </a:lnTo>
                  <a:lnTo>
                    <a:pt x="0" y="54"/>
                  </a:lnTo>
                  <a:lnTo>
                    <a:pt x="0" y="54"/>
                  </a:lnTo>
                  <a:lnTo>
                    <a:pt x="2" y="50"/>
                  </a:lnTo>
                  <a:lnTo>
                    <a:pt x="8" y="48"/>
                  </a:lnTo>
                  <a:lnTo>
                    <a:pt x="8" y="48"/>
                  </a:lnTo>
                  <a:lnTo>
                    <a:pt x="14" y="50"/>
                  </a:lnTo>
                  <a:lnTo>
                    <a:pt x="18" y="54"/>
                  </a:lnTo>
                  <a:lnTo>
                    <a:pt x="18" y="54"/>
                  </a:lnTo>
                  <a:lnTo>
                    <a:pt x="18" y="56"/>
                  </a:lnTo>
                  <a:lnTo>
                    <a:pt x="18" y="56"/>
                  </a:lnTo>
                  <a:lnTo>
                    <a:pt x="18" y="60"/>
                  </a:lnTo>
                  <a:lnTo>
                    <a:pt x="16" y="64"/>
                  </a:lnTo>
                  <a:lnTo>
                    <a:pt x="12" y="66"/>
                  </a:lnTo>
                  <a:lnTo>
                    <a:pt x="8" y="66"/>
                  </a:lnTo>
                  <a:lnTo>
                    <a:pt x="8" y="66"/>
                  </a:lnTo>
                  <a:lnTo>
                    <a:pt x="4" y="66"/>
                  </a:lnTo>
                  <a:lnTo>
                    <a:pt x="2" y="64"/>
                  </a:lnTo>
                  <a:lnTo>
                    <a:pt x="0" y="60"/>
                  </a:lnTo>
                  <a:lnTo>
                    <a:pt x="0" y="56"/>
                  </a:lnTo>
                  <a:lnTo>
                    <a:pt x="0" y="56"/>
                  </a:lnTo>
                  <a:lnTo>
                    <a:pt x="0" y="66"/>
                  </a:lnTo>
                  <a:lnTo>
                    <a:pt x="2" y="74"/>
                  </a:lnTo>
                  <a:lnTo>
                    <a:pt x="2" y="74"/>
                  </a:lnTo>
                  <a:lnTo>
                    <a:pt x="6" y="72"/>
                  </a:lnTo>
                  <a:lnTo>
                    <a:pt x="8" y="72"/>
                  </a:lnTo>
                  <a:lnTo>
                    <a:pt x="8" y="72"/>
                  </a:lnTo>
                  <a:lnTo>
                    <a:pt x="14" y="74"/>
                  </a:lnTo>
                  <a:lnTo>
                    <a:pt x="18" y="78"/>
                  </a:lnTo>
                  <a:lnTo>
                    <a:pt x="18" y="78"/>
                  </a:lnTo>
                  <a:lnTo>
                    <a:pt x="18" y="80"/>
                  </a:lnTo>
                  <a:lnTo>
                    <a:pt x="18" y="80"/>
                  </a:lnTo>
                  <a:lnTo>
                    <a:pt x="18" y="84"/>
                  </a:lnTo>
                  <a:lnTo>
                    <a:pt x="16" y="86"/>
                  </a:lnTo>
                  <a:lnTo>
                    <a:pt x="14" y="88"/>
                  </a:lnTo>
                  <a:lnTo>
                    <a:pt x="10" y="90"/>
                  </a:lnTo>
                  <a:lnTo>
                    <a:pt x="10" y="90"/>
                  </a:lnTo>
                  <a:lnTo>
                    <a:pt x="16" y="96"/>
                  </a:lnTo>
                  <a:lnTo>
                    <a:pt x="22" y="102"/>
                  </a:lnTo>
                  <a:lnTo>
                    <a:pt x="22" y="102"/>
                  </a:lnTo>
                  <a:lnTo>
                    <a:pt x="24" y="102"/>
                  </a:lnTo>
                  <a:lnTo>
                    <a:pt x="24" y="102"/>
                  </a:lnTo>
                  <a:lnTo>
                    <a:pt x="26" y="96"/>
                  </a:lnTo>
                  <a:lnTo>
                    <a:pt x="32" y="94"/>
                  </a:lnTo>
                  <a:lnTo>
                    <a:pt x="32" y="94"/>
                  </a:lnTo>
                  <a:lnTo>
                    <a:pt x="38" y="96"/>
                  </a:lnTo>
                  <a:lnTo>
                    <a:pt x="40" y="102"/>
                  </a:lnTo>
                  <a:lnTo>
                    <a:pt x="40" y="102"/>
                  </a:lnTo>
                  <a:lnTo>
                    <a:pt x="42" y="104"/>
                  </a:lnTo>
                  <a:lnTo>
                    <a:pt x="42" y="104"/>
                  </a:lnTo>
                  <a:lnTo>
                    <a:pt x="40" y="108"/>
                  </a:lnTo>
                  <a:lnTo>
                    <a:pt x="38" y="110"/>
                  </a:lnTo>
                  <a:lnTo>
                    <a:pt x="38" y="110"/>
                  </a:lnTo>
                  <a:lnTo>
                    <a:pt x="46" y="112"/>
                  </a:lnTo>
                  <a:lnTo>
                    <a:pt x="56" y="114"/>
                  </a:lnTo>
                  <a:lnTo>
                    <a:pt x="56" y="114"/>
                  </a:lnTo>
                  <a:lnTo>
                    <a:pt x="64" y="112"/>
                  </a:lnTo>
                  <a:lnTo>
                    <a:pt x="72" y="110"/>
                  </a:lnTo>
                  <a:lnTo>
                    <a:pt x="72" y="110"/>
                  </a:lnTo>
                  <a:lnTo>
                    <a:pt x="70" y="108"/>
                  </a:lnTo>
                  <a:lnTo>
                    <a:pt x="70" y="104"/>
                  </a:lnTo>
                  <a:lnTo>
                    <a:pt x="70" y="104"/>
                  </a:lnTo>
                  <a:lnTo>
                    <a:pt x="70" y="102"/>
                  </a:lnTo>
                  <a:lnTo>
                    <a:pt x="70" y="102"/>
                  </a:lnTo>
                  <a:lnTo>
                    <a:pt x="72" y="96"/>
                  </a:lnTo>
                  <a:lnTo>
                    <a:pt x="78" y="94"/>
                  </a:lnTo>
                  <a:lnTo>
                    <a:pt x="78" y="94"/>
                  </a:lnTo>
                  <a:lnTo>
                    <a:pt x="84" y="96"/>
                  </a:lnTo>
                  <a:lnTo>
                    <a:pt x="88" y="102"/>
                  </a:lnTo>
                  <a:lnTo>
                    <a:pt x="88" y="102"/>
                  </a:lnTo>
                  <a:lnTo>
                    <a:pt x="88" y="104"/>
                  </a:lnTo>
                  <a:lnTo>
                    <a:pt x="88" y="104"/>
                  </a:lnTo>
                  <a:lnTo>
                    <a:pt x="96" y="98"/>
                  </a:lnTo>
                  <a:lnTo>
                    <a:pt x="102" y="90"/>
                  </a:lnTo>
                  <a:lnTo>
                    <a:pt x="102" y="90"/>
                  </a:lnTo>
                  <a:lnTo>
                    <a:pt x="96" y="86"/>
                  </a:lnTo>
                  <a:lnTo>
                    <a:pt x="94" y="84"/>
                  </a:lnTo>
                  <a:lnTo>
                    <a:pt x="94" y="80"/>
                  </a:lnTo>
                  <a:lnTo>
                    <a:pt x="94" y="80"/>
                  </a:lnTo>
                  <a:lnTo>
                    <a:pt x="94" y="78"/>
                  </a:lnTo>
                  <a:lnTo>
                    <a:pt x="94" y="78"/>
                  </a:lnTo>
                  <a:lnTo>
                    <a:pt x="98" y="74"/>
                  </a:lnTo>
                  <a:lnTo>
                    <a:pt x="102" y="72"/>
                  </a:lnTo>
                  <a:lnTo>
                    <a:pt x="102" y="72"/>
                  </a:lnTo>
                  <a:lnTo>
                    <a:pt x="106" y="72"/>
                  </a:lnTo>
                  <a:lnTo>
                    <a:pt x="110" y="74"/>
                  </a:lnTo>
                  <a:lnTo>
                    <a:pt x="110" y="74"/>
                  </a:lnTo>
                  <a:lnTo>
                    <a:pt x="112" y="66"/>
                  </a:lnTo>
                  <a:lnTo>
                    <a:pt x="112" y="56"/>
                  </a:lnTo>
                  <a:lnTo>
                    <a:pt x="112" y="56"/>
                  </a:lnTo>
                  <a:lnTo>
                    <a:pt x="112" y="60"/>
                  </a:lnTo>
                  <a:lnTo>
                    <a:pt x="110" y="64"/>
                  </a:lnTo>
                  <a:lnTo>
                    <a:pt x="106" y="66"/>
                  </a:lnTo>
                  <a:lnTo>
                    <a:pt x="102" y="66"/>
                  </a:lnTo>
                  <a:lnTo>
                    <a:pt x="102" y="66"/>
                  </a:lnTo>
                  <a:lnTo>
                    <a:pt x="100" y="66"/>
                  </a:lnTo>
                  <a:lnTo>
                    <a:pt x="96" y="64"/>
                  </a:lnTo>
                  <a:lnTo>
                    <a:pt x="94" y="60"/>
                  </a:lnTo>
                  <a:lnTo>
                    <a:pt x="94" y="56"/>
                  </a:lnTo>
                  <a:lnTo>
                    <a:pt x="94" y="56"/>
                  </a:lnTo>
                  <a:lnTo>
                    <a:pt x="94" y="54"/>
                  </a:lnTo>
                  <a:lnTo>
                    <a:pt x="94" y="54"/>
                  </a:lnTo>
                  <a:lnTo>
                    <a:pt x="98" y="50"/>
                  </a:lnTo>
                  <a:lnTo>
                    <a:pt x="102" y="48"/>
                  </a:lnTo>
                  <a:lnTo>
                    <a:pt x="102" y="48"/>
                  </a:lnTo>
                  <a:lnTo>
                    <a:pt x="108" y="50"/>
                  </a:lnTo>
                  <a:lnTo>
                    <a:pt x="112" y="54"/>
                  </a:lnTo>
                  <a:lnTo>
                    <a:pt x="112" y="54"/>
                  </a:lnTo>
                  <a:lnTo>
                    <a:pt x="112" y="56"/>
                  </a:lnTo>
                  <a:lnTo>
                    <a:pt x="112" y="56"/>
                  </a:lnTo>
                  <a:lnTo>
                    <a:pt x="112" y="48"/>
                  </a:lnTo>
                  <a:lnTo>
                    <a:pt x="110" y="40"/>
                  </a:lnTo>
                  <a:lnTo>
                    <a:pt x="110" y="40"/>
                  </a:lnTo>
                  <a:lnTo>
                    <a:pt x="106" y="42"/>
                  </a:lnTo>
                  <a:lnTo>
                    <a:pt x="102" y="42"/>
                  </a:lnTo>
                  <a:lnTo>
                    <a:pt x="102" y="42"/>
                  </a:lnTo>
                  <a:lnTo>
                    <a:pt x="100" y="42"/>
                  </a:lnTo>
                  <a:lnTo>
                    <a:pt x="96" y="40"/>
                  </a:lnTo>
                  <a:lnTo>
                    <a:pt x="94" y="38"/>
                  </a:lnTo>
                  <a:lnTo>
                    <a:pt x="94" y="34"/>
                  </a:lnTo>
                  <a:lnTo>
                    <a:pt x="94" y="3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4" name="Freeform 661"/>
            <p:cNvSpPr>
              <a:spLocks/>
            </p:cNvSpPr>
            <p:nvPr/>
          </p:nvSpPr>
          <p:spPr bwMode="auto">
            <a:xfrm>
              <a:off x="49545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5" name="Freeform 662"/>
            <p:cNvSpPr>
              <a:spLocks/>
            </p:cNvSpPr>
            <p:nvPr/>
          </p:nvSpPr>
          <p:spPr bwMode="auto">
            <a:xfrm>
              <a:off x="4954588" y="53498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6" name="Freeform 663"/>
            <p:cNvSpPr>
              <a:spLocks/>
            </p:cNvSpPr>
            <p:nvPr/>
          </p:nvSpPr>
          <p:spPr bwMode="auto">
            <a:xfrm>
              <a:off x="4954588" y="53975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7" name="Freeform 664"/>
            <p:cNvSpPr>
              <a:spLocks/>
            </p:cNvSpPr>
            <p:nvPr/>
          </p:nvSpPr>
          <p:spPr bwMode="auto">
            <a:xfrm>
              <a:off x="4954588" y="53879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8" name="Freeform 665"/>
            <p:cNvSpPr>
              <a:spLocks/>
            </p:cNvSpPr>
            <p:nvPr/>
          </p:nvSpPr>
          <p:spPr bwMode="auto">
            <a:xfrm>
              <a:off x="4954588" y="5324475"/>
              <a:ext cx="28575" cy="15875"/>
            </a:xfrm>
            <a:custGeom>
              <a:avLst/>
              <a:gdLst>
                <a:gd name="T0" fmla="*/ 10 w 18"/>
                <a:gd name="T1" fmla="*/ 6 h 10"/>
                <a:gd name="T2" fmla="*/ 10 w 18"/>
                <a:gd name="T3" fmla="*/ 6 h 10"/>
                <a:gd name="T4" fmla="*/ 4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10 w 18"/>
                <a:gd name="T21" fmla="*/ 10 h 10"/>
                <a:gd name="T22" fmla="*/ 10 w 18"/>
                <a:gd name="T23" fmla="*/ 10 h 10"/>
                <a:gd name="T24" fmla="*/ 14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6 w 18"/>
                <a:gd name="T39" fmla="*/ 4 h 10"/>
                <a:gd name="T40" fmla="*/ 10 w 18"/>
                <a:gd name="T41" fmla="*/ 6 h 10"/>
                <a:gd name="T42" fmla="*/ 10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10" y="6"/>
                  </a:moveTo>
                  <a:lnTo>
                    <a:pt x="10" y="6"/>
                  </a:lnTo>
                  <a:lnTo>
                    <a:pt x="4" y="4"/>
                  </a:lnTo>
                  <a:lnTo>
                    <a:pt x="0" y="0"/>
                  </a:lnTo>
                  <a:lnTo>
                    <a:pt x="0" y="0"/>
                  </a:lnTo>
                  <a:lnTo>
                    <a:pt x="0" y="2"/>
                  </a:lnTo>
                  <a:lnTo>
                    <a:pt x="0" y="2"/>
                  </a:lnTo>
                  <a:lnTo>
                    <a:pt x="0" y="6"/>
                  </a:lnTo>
                  <a:lnTo>
                    <a:pt x="2" y="8"/>
                  </a:lnTo>
                  <a:lnTo>
                    <a:pt x="6" y="10"/>
                  </a:lnTo>
                  <a:lnTo>
                    <a:pt x="10" y="10"/>
                  </a:lnTo>
                  <a:lnTo>
                    <a:pt x="10" y="10"/>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9" name="Freeform 666"/>
            <p:cNvSpPr>
              <a:spLocks/>
            </p:cNvSpPr>
            <p:nvPr/>
          </p:nvSpPr>
          <p:spPr bwMode="auto">
            <a:xfrm>
              <a:off x="4954588" y="53117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0" name="Freeform 667"/>
            <p:cNvSpPr>
              <a:spLocks/>
            </p:cNvSpPr>
            <p:nvPr/>
          </p:nvSpPr>
          <p:spPr bwMode="auto">
            <a:xfrm>
              <a:off x="4916488" y="53975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1" name="Freeform 668"/>
            <p:cNvSpPr>
              <a:spLocks/>
            </p:cNvSpPr>
            <p:nvPr/>
          </p:nvSpPr>
          <p:spPr bwMode="auto">
            <a:xfrm>
              <a:off x="4919663" y="53879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2" name="Freeform 669"/>
            <p:cNvSpPr>
              <a:spLocks/>
            </p:cNvSpPr>
            <p:nvPr/>
          </p:nvSpPr>
          <p:spPr bwMode="auto">
            <a:xfrm>
              <a:off x="4916488" y="5324475"/>
              <a:ext cx="31750" cy="15875"/>
            </a:xfrm>
            <a:custGeom>
              <a:avLst/>
              <a:gdLst>
                <a:gd name="T0" fmla="*/ 10 w 20"/>
                <a:gd name="T1" fmla="*/ 6 h 10"/>
                <a:gd name="T2" fmla="*/ 10 w 20"/>
                <a:gd name="T3" fmla="*/ 6 h 10"/>
                <a:gd name="T4" fmla="*/ 4 w 20"/>
                <a:gd name="T5" fmla="*/ 4 h 10"/>
                <a:gd name="T6" fmla="*/ 2 w 20"/>
                <a:gd name="T7" fmla="*/ 0 h 10"/>
                <a:gd name="T8" fmla="*/ 2 w 20"/>
                <a:gd name="T9" fmla="*/ 0 h 10"/>
                <a:gd name="T10" fmla="*/ 0 w 20"/>
                <a:gd name="T11" fmla="*/ 2 h 10"/>
                <a:gd name="T12" fmla="*/ 0 w 20"/>
                <a:gd name="T13" fmla="*/ 2 h 10"/>
                <a:gd name="T14" fmla="*/ 2 w 20"/>
                <a:gd name="T15" fmla="*/ 6 h 10"/>
                <a:gd name="T16" fmla="*/ 4 w 20"/>
                <a:gd name="T17" fmla="*/ 8 h 10"/>
                <a:gd name="T18" fmla="*/ 6 w 20"/>
                <a:gd name="T19" fmla="*/ 10 h 10"/>
                <a:gd name="T20" fmla="*/ 10 w 20"/>
                <a:gd name="T21" fmla="*/ 10 h 10"/>
                <a:gd name="T22" fmla="*/ 10 w 20"/>
                <a:gd name="T23" fmla="*/ 10 h 10"/>
                <a:gd name="T24" fmla="*/ 14 w 20"/>
                <a:gd name="T25" fmla="*/ 10 h 10"/>
                <a:gd name="T26" fmla="*/ 16 w 20"/>
                <a:gd name="T27" fmla="*/ 8 h 10"/>
                <a:gd name="T28" fmla="*/ 18 w 20"/>
                <a:gd name="T29" fmla="*/ 6 h 10"/>
                <a:gd name="T30" fmla="*/ 20 w 20"/>
                <a:gd name="T31" fmla="*/ 2 h 10"/>
                <a:gd name="T32" fmla="*/ 20 w 20"/>
                <a:gd name="T33" fmla="*/ 2 h 10"/>
                <a:gd name="T34" fmla="*/ 18 w 20"/>
                <a:gd name="T35" fmla="*/ 0 h 10"/>
                <a:gd name="T36" fmla="*/ 18 w 20"/>
                <a:gd name="T37" fmla="*/ 0 h 10"/>
                <a:gd name="T38" fmla="*/ 16 w 20"/>
                <a:gd name="T39" fmla="*/ 4 h 10"/>
                <a:gd name="T40" fmla="*/ 10 w 20"/>
                <a:gd name="T41" fmla="*/ 6 h 10"/>
                <a:gd name="T42" fmla="*/ 10 w 2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0">
                  <a:moveTo>
                    <a:pt x="10" y="6"/>
                  </a:moveTo>
                  <a:lnTo>
                    <a:pt x="10" y="6"/>
                  </a:lnTo>
                  <a:lnTo>
                    <a:pt x="4" y="4"/>
                  </a:lnTo>
                  <a:lnTo>
                    <a:pt x="2" y="0"/>
                  </a:lnTo>
                  <a:lnTo>
                    <a:pt x="2" y="0"/>
                  </a:lnTo>
                  <a:lnTo>
                    <a:pt x="0" y="2"/>
                  </a:lnTo>
                  <a:lnTo>
                    <a:pt x="0" y="2"/>
                  </a:lnTo>
                  <a:lnTo>
                    <a:pt x="2" y="6"/>
                  </a:lnTo>
                  <a:lnTo>
                    <a:pt x="4" y="8"/>
                  </a:lnTo>
                  <a:lnTo>
                    <a:pt x="6" y="10"/>
                  </a:lnTo>
                  <a:lnTo>
                    <a:pt x="10" y="10"/>
                  </a:lnTo>
                  <a:lnTo>
                    <a:pt x="10" y="10"/>
                  </a:lnTo>
                  <a:lnTo>
                    <a:pt x="14" y="10"/>
                  </a:lnTo>
                  <a:lnTo>
                    <a:pt x="16" y="8"/>
                  </a:lnTo>
                  <a:lnTo>
                    <a:pt x="18" y="6"/>
                  </a:lnTo>
                  <a:lnTo>
                    <a:pt x="20" y="2"/>
                  </a:lnTo>
                  <a:lnTo>
                    <a:pt x="20"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3" name="Freeform 670"/>
            <p:cNvSpPr>
              <a:spLocks/>
            </p:cNvSpPr>
            <p:nvPr/>
          </p:nvSpPr>
          <p:spPr bwMode="auto">
            <a:xfrm>
              <a:off x="4919663" y="5311775"/>
              <a:ext cx="25400" cy="22225"/>
            </a:xfrm>
            <a:custGeom>
              <a:avLst/>
              <a:gdLst>
                <a:gd name="T0" fmla="*/ 8 w 16"/>
                <a:gd name="T1" fmla="*/ 14 h 14"/>
                <a:gd name="T2" fmla="*/ 8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8"/>
                  </a:lnTo>
                  <a:lnTo>
                    <a:pt x="16"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4" name="Freeform 671"/>
            <p:cNvSpPr>
              <a:spLocks/>
            </p:cNvSpPr>
            <p:nvPr/>
          </p:nvSpPr>
          <p:spPr bwMode="auto">
            <a:xfrm>
              <a:off x="4954588" y="5286375"/>
              <a:ext cx="28575" cy="19050"/>
            </a:xfrm>
            <a:custGeom>
              <a:avLst/>
              <a:gdLst>
                <a:gd name="T0" fmla="*/ 10 w 18"/>
                <a:gd name="T1" fmla="*/ 6 h 12"/>
                <a:gd name="T2" fmla="*/ 10 w 18"/>
                <a:gd name="T3" fmla="*/ 6 h 12"/>
                <a:gd name="T4" fmla="*/ 4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4 h 12"/>
                <a:gd name="T40" fmla="*/ 10 w 18"/>
                <a:gd name="T41" fmla="*/ 6 h 12"/>
                <a:gd name="T42" fmla="*/ 10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6"/>
                  </a:moveTo>
                  <a:lnTo>
                    <a:pt x="10" y="6"/>
                  </a:lnTo>
                  <a:lnTo>
                    <a:pt x="4" y="4"/>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5" name="Freeform 672"/>
            <p:cNvSpPr>
              <a:spLocks/>
            </p:cNvSpPr>
            <p:nvPr/>
          </p:nvSpPr>
          <p:spPr bwMode="auto">
            <a:xfrm>
              <a:off x="4954588" y="52736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6" name="Freeform 673"/>
            <p:cNvSpPr>
              <a:spLocks/>
            </p:cNvSpPr>
            <p:nvPr/>
          </p:nvSpPr>
          <p:spPr bwMode="auto">
            <a:xfrm>
              <a:off x="4954588" y="54356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7" name="Freeform 674"/>
            <p:cNvSpPr>
              <a:spLocks/>
            </p:cNvSpPr>
            <p:nvPr/>
          </p:nvSpPr>
          <p:spPr bwMode="auto">
            <a:xfrm>
              <a:off x="4954588" y="5422900"/>
              <a:ext cx="28575" cy="25400"/>
            </a:xfrm>
            <a:custGeom>
              <a:avLst/>
              <a:gdLst>
                <a:gd name="T0" fmla="*/ 10 w 18"/>
                <a:gd name="T1" fmla="*/ 16 h 16"/>
                <a:gd name="T2" fmla="*/ 10 w 18"/>
                <a:gd name="T3" fmla="*/ 16 h 16"/>
                <a:gd name="T4" fmla="*/ 16 w 18"/>
                <a:gd name="T5" fmla="*/ 14 h 16"/>
                <a:gd name="T6" fmla="*/ 18 w 18"/>
                <a:gd name="T7" fmla="*/ 8 h 16"/>
                <a:gd name="T8" fmla="*/ 18 w 18"/>
                <a:gd name="T9" fmla="*/ 8 h 16"/>
                <a:gd name="T10" fmla="*/ 16 w 18"/>
                <a:gd name="T11" fmla="*/ 2 h 16"/>
                <a:gd name="T12" fmla="*/ 10 w 18"/>
                <a:gd name="T13" fmla="*/ 0 h 16"/>
                <a:gd name="T14" fmla="*/ 10 w 18"/>
                <a:gd name="T15" fmla="*/ 0 h 16"/>
                <a:gd name="T16" fmla="*/ 4 w 18"/>
                <a:gd name="T17" fmla="*/ 2 h 16"/>
                <a:gd name="T18" fmla="*/ 0 w 18"/>
                <a:gd name="T19" fmla="*/ 8 h 16"/>
                <a:gd name="T20" fmla="*/ 0 w 18"/>
                <a:gd name="T21" fmla="*/ 8 h 16"/>
                <a:gd name="T22" fmla="*/ 4 w 18"/>
                <a:gd name="T23" fmla="*/ 14 h 16"/>
                <a:gd name="T24" fmla="*/ 10 w 18"/>
                <a:gd name="T25" fmla="*/ 16 h 16"/>
                <a:gd name="T26" fmla="*/ 10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0" y="16"/>
                  </a:moveTo>
                  <a:lnTo>
                    <a:pt x="10" y="16"/>
                  </a:lnTo>
                  <a:lnTo>
                    <a:pt x="16" y="14"/>
                  </a:lnTo>
                  <a:lnTo>
                    <a:pt x="18" y="8"/>
                  </a:lnTo>
                  <a:lnTo>
                    <a:pt x="18" y="8"/>
                  </a:lnTo>
                  <a:lnTo>
                    <a:pt x="16" y="2"/>
                  </a:lnTo>
                  <a:lnTo>
                    <a:pt x="10" y="0"/>
                  </a:lnTo>
                  <a:lnTo>
                    <a:pt x="10" y="0"/>
                  </a:lnTo>
                  <a:lnTo>
                    <a:pt x="4" y="2"/>
                  </a:lnTo>
                  <a:lnTo>
                    <a:pt x="0" y="8"/>
                  </a:lnTo>
                  <a:lnTo>
                    <a:pt x="0" y="8"/>
                  </a:lnTo>
                  <a:lnTo>
                    <a:pt x="4" y="14"/>
                  </a:lnTo>
                  <a:lnTo>
                    <a:pt x="10" y="16"/>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8" name="Freeform 675"/>
            <p:cNvSpPr>
              <a:spLocks/>
            </p:cNvSpPr>
            <p:nvPr/>
          </p:nvSpPr>
          <p:spPr bwMode="auto">
            <a:xfrm>
              <a:off x="4992688" y="5397500"/>
              <a:ext cx="28575" cy="19050"/>
            </a:xfrm>
            <a:custGeom>
              <a:avLst/>
              <a:gdLst>
                <a:gd name="T0" fmla="*/ 8 w 18"/>
                <a:gd name="T1" fmla="*/ 8 h 12"/>
                <a:gd name="T2" fmla="*/ 8 w 18"/>
                <a:gd name="T3" fmla="*/ 8 h 12"/>
                <a:gd name="T4" fmla="*/ 2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2"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9" name="Freeform 676"/>
            <p:cNvSpPr>
              <a:spLocks/>
            </p:cNvSpPr>
            <p:nvPr/>
          </p:nvSpPr>
          <p:spPr bwMode="auto">
            <a:xfrm>
              <a:off x="4992688" y="53879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0" name="Freeform 677"/>
            <p:cNvSpPr>
              <a:spLocks/>
            </p:cNvSpPr>
            <p:nvPr/>
          </p:nvSpPr>
          <p:spPr bwMode="auto">
            <a:xfrm>
              <a:off x="4992688" y="5324475"/>
              <a:ext cx="28575" cy="15875"/>
            </a:xfrm>
            <a:custGeom>
              <a:avLst/>
              <a:gdLst>
                <a:gd name="T0" fmla="*/ 8 w 18"/>
                <a:gd name="T1" fmla="*/ 6 h 10"/>
                <a:gd name="T2" fmla="*/ 8 w 18"/>
                <a:gd name="T3" fmla="*/ 6 h 10"/>
                <a:gd name="T4" fmla="*/ 2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8 w 18"/>
                <a:gd name="T21" fmla="*/ 10 h 10"/>
                <a:gd name="T22" fmla="*/ 8 w 18"/>
                <a:gd name="T23" fmla="*/ 10 h 10"/>
                <a:gd name="T24" fmla="*/ 12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4 w 18"/>
                <a:gd name="T39" fmla="*/ 4 h 10"/>
                <a:gd name="T40" fmla="*/ 8 w 18"/>
                <a:gd name="T41" fmla="*/ 6 h 10"/>
                <a:gd name="T42" fmla="*/ 8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8" y="6"/>
                  </a:moveTo>
                  <a:lnTo>
                    <a:pt x="8" y="6"/>
                  </a:lnTo>
                  <a:lnTo>
                    <a:pt x="2" y="4"/>
                  </a:lnTo>
                  <a:lnTo>
                    <a:pt x="0" y="0"/>
                  </a:lnTo>
                  <a:lnTo>
                    <a:pt x="0" y="0"/>
                  </a:lnTo>
                  <a:lnTo>
                    <a:pt x="0" y="2"/>
                  </a:lnTo>
                  <a:lnTo>
                    <a:pt x="0" y="2"/>
                  </a:lnTo>
                  <a:lnTo>
                    <a:pt x="0" y="6"/>
                  </a:lnTo>
                  <a:lnTo>
                    <a:pt x="2" y="8"/>
                  </a:lnTo>
                  <a:lnTo>
                    <a:pt x="6" y="10"/>
                  </a:lnTo>
                  <a:lnTo>
                    <a:pt x="8" y="10"/>
                  </a:lnTo>
                  <a:lnTo>
                    <a:pt x="8" y="10"/>
                  </a:lnTo>
                  <a:lnTo>
                    <a:pt x="12" y="10"/>
                  </a:lnTo>
                  <a:lnTo>
                    <a:pt x="16" y="8"/>
                  </a:lnTo>
                  <a:lnTo>
                    <a:pt x="18" y="6"/>
                  </a:lnTo>
                  <a:lnTo>
                    <a:pt x="18" y="2"/>
                  </a:lnTo>
                  <a:lnTo>
                    <a:pt x="18" y="2"/>
                  </a:lnTo>
                  <a:lnTo>
                    <a:pt x="18" y="0"/>
                  </a:lnTo>
                  <a:lnTo>
                    <a:pt x="18" y="0"/>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1" name="Freeform 678"/>
            <p:cNvSpPr>
              <a:spLocks/>
            </p:cNvSpPr>
            <p:nvPr/>
          </p:nvSpPr>
          <p:spPr bwMode="auto">
            <a:xfrm>
              <a:off x="4992688" y="5311775"/>
              <a:ext cx="28575" cy="22225"/>
            </a:xfrm>
            <a:custGeom>
              <a:avLst/>
              <a:gdLst>
                <a:gd name="T0" fmla="*/ 8 w 18"/>
                <a:gd name="T1" fmla="*/ 14 h 14"/>
                <a:gd name="T2" fmla="*/ 8 w 18"/>
                <a:gd name="T3" fmla="*/ 14 h 14"/>
                <a:gd name="T4" fmla="*/ 14 w 18"/>
                <a:gd name="T5" fmla="*/ 12 h 14"/>
                <a:gd name="T6" fmla="*/ 18 w 18"/>
                <a:gd name="T7" fmla="*/ 8 h 14"/>
                <a:gd name="T8" fmla="*/ 18 w 18"/>
                <a:gd name="T9" fmla="*/ 8 h 14"/>
                <a:gd name="T10" fmla="*/ 14 w 18"/>
                <a:gd name="T11" fmla="*/ 2 h 14"/>
                <a:gd name="T12" fmla="*/ 8 w 18"/>
                <a:gd name="T13" fmla="*/ 0 h 14"/>
                <a:gd name="T14" fmla="*/ 8 w 18"/>
                <a:gd name="T15" fmla="*/ 0 h 14"/>
                <a:gd name="T16" fmla="*/ 2 w 18"/>
                <a:gd name="T17" fmla="*/ 2 h 14"/>
                <a:gd name="T18" fmla="*/ 0 w 18"/>
                <a:gd name="T19" fmla="*/ 8 h 14"/>
                <a:gd name="T20" fmla="*/ 0 w 18"/>
                <a:gd name="T21" fmla="*/ 8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2" name="Freeform 679"/>
            <p:cNvSpPr>
              <a:spLocks/>
            </p:cNvSpPr>
            <p:nvPr/>
          </p:nvSpPr>
          <p:spPr bwMode="auto">
            <a:xfrm>
              <a:off x="4916488" y="53594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3" name="Freeform 680"/>
            <p:cNvSpPr>
              <a:spLocks/>
            </p:cNvSpPr>
            <p:nvPr/>
          </p:nvSpPr>
          <p:spPr bwMode="auto">
            <a:xfrm>
              <a:off x="4919663" y="53498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4" name="Freeform 681"/>
            <p:cNvSpPr>
              <a:spLocks/>
            </p:cNvSpPr>
            <p:nvPr/>
          </p:nvSpPr>
          <p:spPr bwMode="auto">
            <a:xfrm>
              <a:off x="4916488" y="5286375"/>
              <a:ext cx="31750" cy="19050"/>
            </a:xfrm>
            <a:custGeom>
              <a:avLst/>
              <a:gdLst>
                <a:gd name="T0" fmla="*/ 10 w 20"/>
                <a:gd name="T1" fmla="*/ 12 h 12"/>
                <a:gd name="T2" fmla="*/ 10 w 20"/>
                <a:gd name="T3" fmla="*/ 12 h 12"/>
                <a:gd name="T4" fmla="*/ 14 w 20"/>
                <a:gd name="T5" fmla="*/ 10 h 12"/>
                <a:gd name="T6" fmla="*/ 16 w 20"/>
                <a:gd name="T7" fmla="*/ 8 h 12"/>
                <a:gd name="T8" fmla="*/ 18 w 20"/>
                <a:gd name="T9" fmla="*/ 6 h 12"/>
                <a:gd name="T10" fmla="*/ 20 w 20"/>
                <a:gd name="T11" fmla="*/ 2 h 12"/>
                <a:gd name="T12" fmla="*/ 20 w 20"/>
                <a:gd name="T13" fmla="*/ 2 h 12"/>
                <a:gd name="T14" fmla="*/ 18 w 20"/>
                <a:gd name="T15" fmla="*/ 0 h 12"/>
                <a:gd name="T16" fmla="*/ 18 w 20"/>
                <a:gd name="T17" fmla="*/ 0 h 12"/>
                <a:gd name="T18" fmla="*/ 16 w 20"/>
                <a:gd name="T19" fmla="*/ 4 h 12"/>
                <a:gd name="T20" fmla="*/ 10 w 20"/>
                <a:gd name="T21" fmla="*/ 6 h 12"/>
                <a:gd name="T22" fmla="*/ 10 w 20"/>
                <a:gd name="T23" fmla="*/ 6 h 12"/>
                <a:gd name="T24" fmla="*/ 6 w 20"/>
                <a:gd name="T25" fmla="*/ 6 h 12"/>
                <a:gd name="T26" fmla="*/ 2 w 20"/>
                <a:gd name="T27" fmla="*/ 2 h 12"/>
                <a:gd name="T28" fmla="*/ 2 w 20"/>
                <a:gd name="T29" fmla="*/ 2 h 12"/>
                <a:gd name="T30" fmla="*/ 0 w 20"/>
                <a:gd name="T31" fmla="*/ 2 h 12"/>
                <a:gd name="T32" fmla="*/ 0 w 20"/>
                <a:gd name="T33" fmla="*/ 2 h 12"/>
                <a:gd name="T34" fmla="*/ 4 w 20"/>
                <a:gd name="T35" fmla="*/ 8 h 12"/>
                <a:gd name="T36" fmla="*/ 6 w 20"/>
                <a:gd name="T37" fmla="*/ 10 h 12"/>
                <a:gd name="T38" fmla="*/ 10 w 20"/>
                <a:gd name="T39" fmla="*/ 12 h 12"/>
                <a:gd name="T40" fmla="*/ 10 w 20"/>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2">
                  <a:moveTo>
                    <a:pt x="10" y="12"/>
                  </a:moveTo>
                  <a:lnTo>
                    <a:pt x="10" y="12"/>
                  </a:lnTo>
                  <a:lnTo>
                    <a:pt x="14" y="10"/>
                  </a:lnTo>
                  <a:lnTo>
                    <a:pt x="16" y="8"/>
                  </a:lnTo>
                  <a:lnTo>
                    <a:pt x="18" y="6"/>
                  </a:lnTo>
                  <a:lnTo>
                    <a:pt x="20" y="2"/>
                  </a:lnTo>
                  <a:lnTo>
                    <a:pt x="20" y="2"/>
                  </a:lnTo>
                  <a:lnTo>
                    <a:pt x="18" y="0"/>
                  </a:lnTo>
                  <a:lnTo>
                    <a:pt x="18" y="0"/>
                  </a:lnTo>
                  <a:lnTo>
                    <a:pt x="16" y="4"/>
                  </a:lnTo>
                  <a:lnTo>
                    <a:pt x="10" y="6"/>
                  </a:lnTo>
                  <a:lnTo>
                    <a:pt x="10" y="6"/>
                  </a:lnTo>
                  <a:lnTo>
                    <a:pt x="6" y="6"/>
                  </a:lnTo>
                  <a:lnTo>
                    <a:pt x="2" y="2"/>
                  </a:lnTo>
                  <a:lnTo>
                    <a:pt x="2" y="2"/>
                  </a:lnTo>
                  <a:lnTo>
                    <a:pt x="0" y="2"/>
                  </a:lnTo>
                  <a:lnTo>
                    <a:pt x="0" y="2"/>
                  </a:lnTo>
                  <a:lnTo>
                    <a:pt x="4" y="8"/>
                  </a:lnTo>
                  <a:lnTo>
                    <a:pt x="6" y="10"/>
                  </a:lnTo>
                  <a:lnTo>
                    <a:pt x="10" y="12"/>
                  </a:lnTo>
                  <a:lnTo>
                    <a:pt x="10"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5" name="Freeform 682"/>
            <p:cNvSpPr>
              <a:spLocks/>
            </p:cNvSpPr>
            <p:nvPr/>
          </p:nvSpPr>
          <p:spPr bwMode="auto">
            <a:xfrm>
              <a:off x="4919663" y="5280025"/>
              <a:ext cx="25400" cy="15875"/>
            </a:xfrm>
            <a:custGeom>
              <a:avLst/>
              <a:gdLst>
                <a:gd name="T0" fmla="*/ 8 w 16"/>
                <a:gd name="T1" fmla="*/ 10 h 10"/>
                <a:gd name="T2" fmla="*/ 8 w 16"/>
                <a:gd name="T3" fmla="*/ 10 h 10"/>
                <a:gd name="T4" fmla="*/ 14 w 16"/>
                <a:gd name="T5" fmla="*/ 8 h 10"/>
                <a:gd name="T6" fmla="*/ 16 w 16"/>
                <a:gd name="T7" fmla="*/ 4 h 10"/>
                <a:gd name="T8" fmla="*/ 16 w 16"/>
                <a:gd name="T9" fmla="*/ 4 h 10"/>
                <a:gd name="T10" fmla="*/ 14 w 16"/>
                <a:gd name="T11" fmla="*/ 0 h 10"/>
                <a:gd name="T12" fmla="*/ 14 w 16"/>
                <a:gd name="T13" fmla="*/ 0 h 10"/>
                <a:gd name="T14" fmla="*/ 6 w 16"/>
                <a:gd name="T15" fmla="*/ 2 h 10"/>
                <a:gd name="T16" fmla="*/ 0 w 16"/>
                <a:gd name="T17" fmla="*/ 6 h 10"/>
                <a:gd name="T18" fmla="*/ 0 w 16"/>
                <a:gd name="T19" fmla="*/ 6 h 10"/>
                <a:gd name="T20" fmla="*/ 4 w 16"/>
                <a:gd name="T21" fmla="*/ 10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8"/>
                  </a:lnTo>
                  <a:lnTo>
                    <a:pt x="16" y="4"/>
                  </a:lnTo>
                  <a:lnTo>
                    <a:pt x="16" y="4"/>
                  </a:lnTo>
                  <a:lnTo>
                    <a:pt x="14" y="0"/>
                  </a:lnTo>
                  <a:lnTo>
                    <a:pt x="14" y="0"/>
                  </a:lnTo>
                  <a:lnTo>
                    <a:pt x="6" y="2"/>
                  </a:lnTo>
                  <a:lnTo>
                    <a:pt x="0" y="6"/>
                  </a:lnTo>
                  <a:lnTo>
                    <a:pt x="0" y="6"/>
                  </a:lnTo>
                  <a:lnTo>
                    <a:pt x="4" y="10"/>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6" name="Freeform 683"/>
            <p:cNvSpPr>
              <a:spLocks/>
            </p:cNvSpPr>
            <p:nvPr/>
          </p:nvSpPr>
          <p:spPr bwMode="auto">
            <a:xfrm>
              <a:off x="4992688" y="5286375"/>
              <a:ext cx="28575" cy="19050"/>
            </a:xfrm>
            <a:custGeom>
              <a:avLst/>
              <a:gdLst>
                <a:gd name="T0" fmla="*/ 8 w 18"/>
                <a:gd name="T1" fmla="*/ 6 h 12"/>
                <a:gd name="T2" fmla="*/ 8 w 18"/>
                <a:gd name="T3" fmla="*/ 6 h 12"/>
                <a:gd name="T4" fmla="*/ 2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8 w 18"/>
                <a:gd name="T21" fmla="*/ 12 h 12"/>
                <a:gd name="T22" fmla="*/ 8 w 18"/>
                <a:gd name="T23" fmla="*/ 12 h 12"/>
                <a:gd name="T24" fmla="*/ 12 w 18"/>
                <a:gd name="T25" fmla="*/ 10 h 12"/>
                <a:gd name="T26" fmla="*/ 14 w 18"/>
                <a:gd name="T27" fmla="*/ 8 h 12"/>
                <a:gd name="T28" fmla="*/ 16 w 18"/>
                <a:gd name="T29" fmla="*/ 6 h 12"/>
                <a:gd name="T30" fmla="*/ 18 w 18"/>
                <a:gd name="T31" fmla="*/ 2 h 12"/>
                <a:gd name="T32" fmla="*/ 18 w 18"/>
                <a:gd name="T33" fmla="*/ 2 h 12"/>
                <a:gd name="T34" fmla="*/ 16 w 18"/>
                <a:gd name="T35" fmla="*/ 2 h 12"/>
                <a:gd name="T36" fmla="*/ 16 w 18"/>
                <a:gd name="T37" fmla="*/ 2 h 12"/>
                <a:gd name="T38" fmla="*/ 14 w 18"/>
                <a:gd name="T39" fmla="*/ 6 h 12"/>
                <a:gd name="T40" fmla="*/ 8 w 18"/>
                <a:gd name="T41" fmla="*/ 6 h 12"/>
                <a:gd name="T42" fmla="*/ 8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6"/>
                  </a:moveTo>
                  <a:lnTo>
                    <a:pt x="8" y="6"/>
                  </a:lnTo>
                  <a:lnTo>
                    <a:pt x="2" y="4"/>
                  </a:lnTo>
                  <a:lnTo>
                    <a:pt x="0" y="0"/>
                  </a:lnTo>
                  <a:lnTo>
                    <a:pt x="0" y="0"/>
                  </a:lnTo>
                  <a:lnTo>
                    <a:pt x="0" y="2"/>
                  </a:lnTo>
                  <a:lnTo>
                    <a:pt x="0" y="2"/>
                  </a:lnTo>
                  <a:lnTo>
                    <a:pt x="0" y="6"/>
                  </a:lnTo>
                  <a:lnTo>
                    <a:pt x="2" y="8"/>
                  </a:lnTo>
                  <a:lnTo>
                    <a:pt x="6" y="10"/>
                  </a:lnTo>
                  <a:lnTo>
                    <a:pt x="8" y="12"/>
                  </a:lnTo>
                  <a:lnTo>
                    <a:pt x="8" y="12"/>
                  </a:lnTo>
                  <a:lnTo>
                    <a:pt x="12" y="10"/>
                  </a:lnTo>
                  <a:lnTo>
                    <a:pt x="14" y="8"/>
                  </a:lnTo>
                  <a:lnTo>
                    <a:pt x="16" y="6"/>
                  </a:lnTo>
                  <a:lnTo>
                    <a:pt x="18" y="2"/>
                  </a:lnTo>
                  <a:lnTo>
                    <a:pt x="18" y="2"/>
                  </a:lnTo>
                  <a:lnTo>
                    <a:pt x="16" y="2"/>
                  </a:lnTo>
                  <a:lnTo>
                    <a:pt x="16" y="2"/>
                  </a:lnTo>
                  <a:lnTo>
                    <a:pt x="14" y="6"/>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7" name="Freeform 684"/>
            <p:cNvSpPr>
              <a:spLocks/>
            </p:cNvSpPr>
            <p:nvPr/>
          </p:nvSpPr>
          <p:spPr bwMode="auto">
            <a:xfrm>
              <a:off x="4992688" y="5280025"/>
              <a:ext cx="25400" cy="15875"/>
            </a:xfrm>
            <a:custGeom>
              <a:avLst/>
              <a:gdLst>
                <a:gd name="T0" fmla="*/ 8 w 16"/>
                <a:gd name="T1" fmla="*/ 10 h 10"/>
                <a:gd name="T2" fmla="*/ 8 w 16"/>
                <a:gd name="T3" fmla="*/ 10 h 10"/>
                <a:gd name="T4" fmla="*/ 14 w 16"/>
                <a:gd name="T5" fmla="*/ 10 h 10"/>
                <a:gd name="T6" fmla="*/ 16 w 16"/>
                <a:gd name="T7" fmla="*/ 6 h 10"/>
                <a:gd name="T8" fmla="*/ 16 w 16"/>
                <a:gd name="T9" fmla="*/ 6 h 10"/>
                <a:gd name="T10" fmla="*/ 10 w 16"/>
                <a:gd name="T11" fmla="*/ 2 h 10"/>
                <a:gd name="T12" fmla="*/ 2 w 16"/>
                <a:gd name="T13" fmla="*/ 0 h 10"/>
                <a:gd name="T14" fmla="*/ 2 w 16"/>
                <a:gd name="T15" fmla="*/ 0 h 10"/>
                <a:gd name="T16" fmla="*/ 0 w 16"/>
                <a:gd name="T17" fmla="*/ 4 h 10"/>
                <a:gd name="T18" fmla="*/ 0 w 16"/>
                <a:gd name="T19" fmla="*/ 4 h 10"/>
                <a:gd name="T20" fmla="*/ 2 w 16"/>
                <a:gd name="T21" fmla="*/ 8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10"/>
                  </a:lnTo>
                  <a:lnTo>
                    <a:pt x="16" y="6"/>
                  </a:lnTo>
                  <a:lnTo>
                    <a:pt x="16" y="6"/>
                  </a:lnTo>
                  <a:lnTo>
                    <a:pt x="10" y="2"/>
                  </a:lnTo>
                  <a:lnTo>
                    <a:pt x="2" y="0"/>
                  </a:lnTo>
                  <a:lnTo>
                    <a:pt x="2" y="0"/>
                  </a:lnTo>
                  <a:lnTo>
                    <a:pt x="0" y="4"/>
                  </a:lnTo>
                  <a:lnTo>
                    <a:pt x="0" y="4"/>
                  </a:lnTo>
                  <a:lnTo>
                    <a:pt x="2" y="8"/>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8" name="Freeform 685"/>
            <p:cNvSpPr>
              <a:spLocks/>
            </p:cNvSpPr>
            <p:nvPr/>
          </p:nvSpPr>
          <p:spPr bwMode="auto">
            <a:xfrm>
              <a:off x="4992688" y="5435600"/>
              <a:ext cx="12700" cy="12700"/>
            </a:xfrm>
            <a:custGeom>
              <a:avLst/>
              <a:gdLst>
                <a:gd name="T0" fmla="*/ 0 w 8"/>
                <a:gd name="T1" fmla="*/ 0 h 8"/>
                <a:gd name="T2" fmla="*/ 0 w 8"/>
                <a:gd name="T3" fmla="*/ 0 h 8"/>
                <a:gd name="T4" fmla="*/ 0 w 8"/>
                <a:gd name="T5" fmla="*/ 2 h 8"/>
                <a:gd name="T6" fmla="*/ 0 w 8"/>
                <a:gd name="T7" fmla="*/ 2 h 8"/>
                <a:gd name="T8" fmla="*/ 0 w 8"/>
                <a:gd name="T9" fmla="*/ 6 h 8"/>
                <a:gd name="T10" fmla="*/ 2 w 8"/>
                <a:gd name="T11" fmla="*/ 8 h 8"/>
                <a:gd name="T12" fmla="*/ 2 w 8"/>
                <a:gd name="T13" fmla="*/ 8 h 8"/>
                <a:gd name="T14" fmla="*/ 8 w 8"/>
                <a:gd name="T15" fmla="*/ 6 h 8"/>
                <a:gd name="T16" fmla="*/ 8 w 8"/>
                <a:gd name="T17" fmla="*/ 6 h 8"/>
                <a:gd name="T18" fmla="*/ 2 w 8"/>
                <a:gd name="T19" fmla="*/ 4 h 8"/>
                <a:gd name="T20" fmla="*/ 0 w 8"/>
                <a:gd name="T21" fmla="*/ 0 h 8"/>
                <a:gd name="T22" fmla="*/ 0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0" y="0"/>
                  </a:moveTo>
                  <a:lnTo>
                    <a:pt x="0" y="0"/>
                  </a:lnTo>
                  <a:lnTo>
                    <a:pt x="0" y="2"/>
                  </a:lnTo>
                  <a:lnTo>
                    <a:pt x="0" y="2"/>
                  </a:lnTo>
                  <a:lnTo>
                    <a:pt x="0" y="6"/>
                  </a:lnTo>
                  <a:lnTo>
                    <a:pt x="2" y="8"/>
                  </a:lnTo>
                  <a:lnTo>
                    <a:pt x="2" y="8"/>
                  </a:lnTo>
                  <a:lnTo>
                    <a:pt x="8" y="6"/>
                  </a:lnTo>
                  <a:lnTo>
                    <a:pt x="8" y="6"/>
                  </a:lnTo>
                  <a:lnTo>
                    <a:pt x="2" y="4"/>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9" name="Freeform 686"/>
            <p:cNvSpPr>
              <a:spLocks/>
            </p:cNvSpPr>
            <p:nvPr/>
          </p:nvSpPr>
          <p:spPr bwMode="auto">
            <a:xfrm>
              <a:off x="5018088" y="5435600"/>
              <a:ext cx="3175" cy="3175"/>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2"/>
                  </a:lnTo>
                  <a:lnTo>
                    <a:pt x="2" y="0"/>
                  </a:lnTo>
                  <a:lnTo>
                    <a:pt x="2" y="0"/>
                  </a:lnTo>
                  <a:lnTo>
                    <a:pt x="0" y="2"/>
                  </a:lnTo>
                  <a:lnTo>
                    <a:pt x="0"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0" name="Freeform 687"/>
            <p:cNvSpPr>
              <a:spLocks/>
            </p:cNvSpPr>
            <p:nvPr/>
          </p:nvSpPr>
          <p:spPr bwMode="auto">
            <a:xfrm>
              <a:off x="4992688" y="5422900"/>
              <a:ext cx="28575" cy="22225"/>
            </a:xfrm>
            <a:custGeom>
              <a:avLst/>
              <a:gdLst>
                <a:gd name="T0" fmla="*/ 8 w 18"/>
                <a:gd name="T1" fmla="*/ 14 h 14"/>
                <a:gd name="T2" fmla="*/ 8 w 18"/>
                <a:gd name="T3" fmla="*/ 14 h 14"/>
                <a:gd name="T4" fmla="*/ 16 w 18"/>
                <a:gd name="T5" fmla="*/ 10 h 14"/>
                <a:gd name="T6" fmla="*/ 16 w 18"/>
                <a:gd name="T7" fmla="*/ 10 h 14"/>
                <a:gd name="T8" fmla="*/ 18 w 18"/>
                <a:gd name="T9" fmla="*/ 8 h 14"/>
                <a:gd name="T10" fmla="*/ 18 w 18"/>
                <a:gd name="T11" fmla="*/ 8 h 14"/>
                <a:gd name="T12" fmla="*/ 14 w 18"/>
                <a:gd name="T13" fmla="*/ 2 h 14"/>
                <a:gd name="T14" fmla="*/ 8 w 18"/>
                <a:gd name="T15" fmla="*/ 0 h 14"/>
                <a:gd name="T16" fmla="*/ 8 w 18"/>
                <a:gd name="T17" fmla="*/ 0 h 14"/>
                <a:gd name="T18" fmla="*/ 2 w 18"/>
                <a:gd name="T19" fmla="*/ 2 h 14"/>
                <a:gd name="T20" fmla="*/ 0 w 18"/>
                <a:gd name="T21" fmla="*/ 8 h 14"/>
                <a:gd name="T22" fmla="*/ 0 w 18"/>
                <a:gd name="T23" fmla="*/ 8 h 14"/>
                <a:gd name="T24" fmla="*/ 2 w 18"/>
                <a:gd name="T25" fmla="*/ 12 h 14"/>
                <a:gd name="T26" fmla="*/ 8 w 18"/>
                <a:gd name="T27" fmla="*/ 14 h 14"/>
                <a:gd name="T28" fmla="*/ 8 w 18"/>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4">
                  <a:moveTo>
                    <a:pt x="8" y="14"/>
                  </a:moveTo>
                  <a:lnTo>
                    <a:pt x="8" y="14"/>
                  </a:lnTo>
                  <a:lnTo>
                    <a:pt x="16" y="10"/>
                  </a:lnTo>
                  <a:lnTo>
                    <a:pt x="16" y="10"/>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1" name="Freeform 688"/>
            <p:cNvSpPr>
              <a:spLocks/>
            </p:cNvSpPr>
            <p:nvPr/>
          </p:nvSpPr>
          <p:spPr bwMode="auto">
            <a:xfrm>
              <a:off x="5030788" y="5397500"/>
              <a:ext cx="15875" cy="19050"/>
            </a:xfrm>
            <a:custGeom>
              <a:avLst/>
              <a:gdLst>
                <a:gd name="T0" fmla="*/ 8 w 10"/>
                <a:gd name="T1" fmla="*/ 8 h 12"/>
                <a:gd name="T2" fmla="*/ 8 w 10"/>
                <a:gd name="T3" fmla="*/ 8 h 12"/>
                <a:gd name="T4" fmla="*/ 4 w 10"/>
                <a:gd name="T5" fmla="*/ 6 h 12"/>
                <a:gd name="T6" fmla="*/ 0 w 10"/>
                <a:gd name="T7" fmla="*/ 0 h 12"/>
                <a:gd name="T8" fmla="*/ 0 w 10"/>
                <a:gd name="T9" fmla="*/ 0 h 12"/>
                <a:gd name="T10" fmla="*/ 0 w 10"/>
                <a:gd name="T11" fmla="*/ 2 h 12"/>
                <a:gd name="T12" fmla="*/ 0 w 10"/>
                <a:gd name="T13" fmla="*/ 2 h 12"/>
                <a:gd name="T14" fmla="*/ 0 w 10"/>
                <a:gd name="T15" fmla="*/ 6 h 12"/>
                <a:gd name="T16" fmla="*/ 2 w 10"/>
                <a:gd name="T17" fmla="*/ 8 h 12"/>
                <a:gd name="T18" fmla="*/ 8 w 10"/>
                <a:gd name="T19" fmla="*/ 12 h 12"/>
                <a:gd name="T20" fmla="*/ 8 w 10"/>
                <a:gd name="T21" fmla="*/ 12 h 12"/>
                <a:gd name="T22" fmla="*/ 10 w 10"/>
                <a:gd name="T23" fmla="*/ 8 h 12"/>
                <a:gd name="T24" fmla="*/ 10 w 10"/>
                <a:gd name="T25" fmla="*/ 8 h 12"/>
                <a:gd name="T26" fmla="*/ 8 w 10"/>
                <a:gd name="T27" fmla="*/ 8 h 12"/>
                <a:gd name="T28" fmla="*/ 8 w 10"/>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2">
                  <a:moveTo>
                    <a:pt x="8" y="8"/>
                  </a:moveTo>
                  <a:lnTo>
                    <a:pt x="8" y="8"/>
                  </a:lnTo>
                  <a:lnTo>
                    <a:pt x="4" y="6"/>
                  </a:lnTo>
                  <a:lnTo>
                    <a:pt x="0" y="0"/>
                  </a:lnTo>
                  <a:lnTo>
                    <a:pt x="0" y="0"/>
                  </a:lnTo>
                  <a:lnTo>
                    <a:pt x="0" y="2"/>
                  </a:lnTo>
                  <a:lnTo>
                    <a:pt x="0" y="2"/>
                  </a:lnTo>
                  <a:lnTo>
                    <a:pt x="0" y="6"/>
                  </a:lnTo>
                  <a:lnTo>
                    <a:pt x="2" y="8"/>
                  </a:lnTo>
                  <a:lnTo>
                    <a:pt x="8" y="12"/>
                  </a:lnTo>
                  <a:lnTo>
                    <a:pt x="8" y="12"/>
                  </a:lnTo>
                  <a:lnTo>
                    <a:pt x="10" y="8"/>
                  </a:lnTo>
                  <a:lnTo>
                    <a:pt x="10" y="8"/>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2" name="Freeform 689"/>
            <p:cNvSpPr>
              <a:spLocks/>
            </p:cNvSpPr>
            <p:nvPr/>
          </p:nvSpPr>
          <p:spPr bwMode="auto">
            <a:xfrm>
              <a:off x="5030788" y="5387975"/>
              <a:ext cx="25400" cy="22225"/>
            </a:xfrm>
            <a:custGeom>
              <a:avLst/>
              <a:gdLst>
                <a:gd name="T0" fmla="*/ 8 w 16"/>
                <a:gd name="T1" fmla="*/ 0 h 14"/>
                <a:gd name="T2" fmla="*/ 8 w 16"/>
                <a:gd name="T3" fmla="*/ 0 h 14"/>
                <a:gd name="T4" fmla="*/ 4 w 16"/>
                <a:gd name="T5" fmla="*/ 2 h 14"/>
                <a:gd name="T6" fmla="*/ 0 w 16"/>
                <a:gd name="T7" fmla="*/ 6 h 14"/>
                <a:gd name="T8" fmla="*/ 0 w 16"/>
                <a:gd name="T9" fmla="*/ 6 h 14"/>
                <a:gd name="T10" fmla="*/ 4 w 16"/>
                <a:gd name="T11" fmla="*/ 12 h 14"/>
                <a:gd name="T12" fmla="*/ 8 w 16"/>
                <a:gd name="T13" fmla="*/ 14 h 14"/>
                <a:gd name="T14" fmla="*/ 8 w 16"/>
                <a:gd name="T15" fmla="*/ 14 h 14"/>
                <a:gd name="T16" fmla="*/ 10 w 16"/>
                <a:gd name="T17" fmla="*/ 14 h 14"/>
                <a:gd name="T18" fmla="*/ 10 w 16"/>
                <a:gd name="T19" fmla="*/ 14 h 14"/>
                <a:gd name="T20" fmla="*/ 16 w 16"/>
                <a:gd name="T21" fmla="*/ 2 h 14"/>
                <a:gd name="T22" fmla="*/ 16 w 16"/>
                <a:gd name="T23" fmla="*/ 2 h 14"/>
                <a:gd name="T24" fmla="*/ 12 w 16"/>
                <a:gd name="T25" fmla="*/ 0 h 14"/>
                <a:gd name="T26" fmla="*/ 8 w 16"/>
                <a:gd name="T27" fmla="*/ 0 h 14"/>
                <a:gd name="T28" fmla="*/ 8 w 16"/>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8" y="0"/>
                  </a:moveTo>
                  <a:lnTo>
                    <a:pt x="8" y="0"/>
                  </a:lnTo>
                  <a:lnTo>
                    <a:pt x="4" y="2"/>
                  </a:lnTo>
                  <a:lnTo>
                    <a:pt x="0" y="6"/>
                  </a:lnTo>
                  <a:lnTo>
                    <a:pt x="0" y="6"/>
                  </a:lnTo>
                  <a:lnTo>
                    <a:pt x="4" y="12"/>
                  </a:lnTo>
                  <a:lnTo>
                    <a:pt x="8" y="14"/>
                  </a:lnTo>
                  <a:lnTo>
                    <a:pt x="8" y="14"/>
                  </a:lnTo>
                  <a:lnTo>
                    <a:pt x="10" y="14"/>
                  </a:lnTo>
                  <a:lnTo>
                    <a:pt x="10" y="14"/>
                  </a:lnTo>
                  <a:lnTo>
                    <a:pt x="16" y="2"/>
                  </a:lnTo>
                  <a:lnTo>
                    <a:pt x="16" y="2"/>
                  </a:lnTo>
                  <a:lnTo>
                    <a:pt x="12" y="0"/>
                  </a:lnTo>
                  <a:lnTo>
                    <a:pt x="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3" name="Freeform 690"/>
            <p:cNvSpPr>
              <a:spLocks/>
            </p:cNvSpPr>
            <p:nvPr/>
          </p:nvSpPr>
          <p:spPr bwMode="auto">
            <a:xfrm>
              <a:off x="5030788" y="5324475"/>
              <a:ext cx="25400" cy="15875"/>
            </a:xfrm>
            <a:custGeom>
              <a:avLst/>
              <a:gdLst>
                <a:gd name="T0" fmla="*/ 8 w 16"/>
                <a:gd name="T1" fmla="*/ 6 h 10"/>
                <a:gd name="T2" fmla="*/ 8 w 16"/>
                <a:gd name="T3" fmla="*/ 6 h 10"/>
                <a:gd name="T4" fmla="*/ 4 w 16"/>
                <a:gd name="T5" fmla="*/ 4 h 10"/>
                <a:gd name="T6" fmla="*/ 0 w 16"/>
                <a:gd name="T7" fmla="*/ 0 h 10"/>
                <a:gd name="T8" fmla="*/ 0 w 16"/>
                <a:gd name="T9" fmla="*/ 0 h 10"/>
                <a:gd name="T10" fmla="*/ 0 w 16"/>
                <a:gd name="T11" fmla="*/ 2 h 10"/>
                <a:gd name="T12" fmla="*/ 0 w 16"/>
                <a:gd name="T13" fmla="*/ 2 h 10"/>
                <a:gd name="T14" fmla="*/ 0 w 16"/>
                <a:gd name="T15" fmla="*/ 6 h 10"/>
                <a:gd name="T16" fmla="*/ 2 w 16"/>
                <a:gd name="T17" fmla="*/ 8 h 10"/>
                <a:gd name="T18" fmla="*/ 6 w 16"/>
                <a:gd name="T19" fmla="*/ 10 h 10"/>
                <a:gd name="T20" fmla="*/ 8 w 16"/>
                <a:gd name="T21" fmla="*/ 10 h 10"/>
                <a:gd name="T22" fmla="*/ 8 w 16"/>
                <a:gd name="T23" fmla="*/ 10 h 10"/>
                <a:gd name="T24" fmla="*/ 12 w 16"/>
                <a:gd name="T25" fmla="*/ 10 h 10"/>
                <a:gd name="T26" fmla="*/ 16 w 16"/>
                <a:gd name="T27" fmla="*/ 8 h 10"/>
                <a:gd name="T28" fmla="*/ 16 w 16"/>
                <a:gd name="T29" fmla="*/ 8 h 10"/>
                <a:gd name="T30" fmla="*/ 14 w 16"/>
                <a:gd name="T31" fmla="*/ 4 h 10"/>
                <a:gd name="T32" fmla="*/ 14 w 16"/>
                <a:gd name="T33" fmla="*/ 4 h 10"/>
                <a:gd name="T34" fmla="*/ 8 w 16"/>
                <a:gd name="T35" fmla="*/ 6 h 10"/>
                <a:gd name="T36" fmla="*/ 8 w 1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8" y="6"/>
                  </a:moveTo>
                  <a:lnTo>
                    <a:pt x="8" y="6"/>
                  </a:lnTo>
                  <a:lnTo>
                    <a:pt x="4" y="4"/>
                  </a:lnTo>
                  <a:lnTo>
                    <a:pt x="0" y="0"/>
                  </a:lnTo>
                  <a:lnTo>
                    <a:pt x="0" y="0"/>
                  </a:lnTo>
                  <a:lnTo>
                    <a:pt x="0" y="2"/>
                  </a:lnTo>
                  <a:lnTo>
                    <a:pt x="0" y="2"/>
                  </a:lnTo>
                  <a:lnTo>
                    <a:pt x="0" y="6"/>
                  </a:lnTo>
                  <a:lnTo>
                    <a:pt x="2" y="8"/>
                  </a:lnTo>
                  <a:lnTo>
                    <a:pt x="6" y="10"/>
                  </a:lnTo>
                  <a:lnTo>
                    <a:pt x="8" y="10"/>
                  </a:lnTo>
                  <a:lnTo>
                    <a:pt x="8" y="10"/>
                  </a:lnTo>
                  <a:lnTo>
                    <a:pt x="12" y="10"/>
                  </a:lnTo>
                  <a:lnTo>
                    <a:pt x="16" y="8"/>
                  </a:lnTo>
                  <a:lnTo>
                    <a:pt x="16" y="8"/>
                  </a:lnTo>
                  <a:lnTo>
                    <a:pt x="14" y="4"/>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4" name="Freeform 691"/>
            <p:cNvSpPr>
              <a:spLocks/>
            </p:cNvSpPr>
            <p:nvPr/>
          </p:nvSpPr>
          <p:spPr bwMode="auto">
            <a:xfrm>
              <a:off x="5030788" y="5311775"/>
              <a:ext cx="22225" cy="22225"/>
            </a:xfrm>
            <a:custGeom>
              <a:avLst/>
              <a:gdLst>
                <a:gd name="T0" fmla="*/ 0 w 14"/>
                <a:gd name="T1" fmla="*/ 8 h 14"/>
                <a:gd name="T2" fmla="*/ 0 w 14"/>
                <a:gd name="T3" fmla="*/ 8 h 14"/>
                <a:gd name="T4" fmla="*/ 4 w 14"/>
                <a:gd name="T5" fmla="*/ 12 h 14"/>
                <a:gd name="T6" fmla="*/ 8 w 14"/>
                <a:gd name="T7" fmla="*/ 14 h 14"/>
                <a:gd name="T8" fmla="*/ 8 w 14"/>
                <a:gd name="T9" fmla="*/ 14 h 14"/>
                <a:gd name="T10" fmla="*/ 14 w 14"/>
                <a:gd name="T11" fmla="*/ 12 h 14"/>
                <a:gd name="T12" fmla="*/ 14 w 14"/>
                <a:gd name="T13" fmla="*/ 12 h 14"/>
                <a:gd name="T14" fmla="*/ 8 w 14"/>
                <a:gd name="T15" fmla="*/ 0 h 14"/>
                <a:gd name="T16" fmla="*/ 8 w 14"/>
                <a:gd name="T17" fmla="*/ 0 h 14"/>
                <a:gd name="T18" fmla="*/ 2 w 14"/>
                <a:gd name="T19" fmla="*/ 2 h 14"/>
                <a:gd name="T20" fmla="*/ 0 w 14"/>
                <a:gd name="T21" fmla="*/ 8 h 14"/>
                <a:gd name="T22" fmla="*/ 0 w 14"/>
                <a:gd name="T2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0" y="8"/>
                  </a:moveTo>
                  <a:lnTo>
                    <a:pt x="0" y="8"/>
                  </a:lnTo>
                  <a:lnTo>
                    <a:pt x="4" y="12"/>
                  </a:lnTo>
                  <a:lnTo>
                    <a:pt x="8" y="14"/>
                  </a:lnTo>
                  <a:lnTo>
                    <a:pt x="8" y="14"/>
                  </a:lnTo>
                  <a:lnTo>
                    <a:pt x="14" y="12"/>
                  </a:lnTo>
                  <a:lnTo>
                    <a:pt x="14" y="12"/>
                  </a:lnTo>
                  <a:lnTo>
                    <a:pt x="8" y="0"/>
                  </a:lnTo>
                  <a:lnTo>
                    <a:pt x="8" y="0"/>
                  </a:lnTo>
                  <a:lnTo>
                    <a:pt x="2" y="2"/>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5" name="Freeform 692"/>
            <p:cNvSpPr>
              <a:spLocks/>
            </p:cNvSpPr>
            <p:nvPr/>
          </p:nvSpPr>
          <p:spPr bwMode="auto">
            <a:xfrm>
              <a:off x="4916488" y="5435600"/>
              <a:ext cx="3175" cy="3175"/>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2" y="2"/>
                  </a:lnTo>
                  <a:lnTo>
                    <a:pt x="2" y="2"/>
                  </a:lnTo>
                  <a:lnTo>
                    <a:pt x="2" y="0"/>
                  </a:lnTo>
                  <a:lnTo>
                    <a:pt x="2"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6" name="Freeform 693"/>
            <p:cNvSpPr>
              <a:spLocks/>
            </p:cNvSpPr>
            <p:nvPr/>
          </p:nvSpPr>
          <p:spPr bwMode="auto">
            <a:xfrm>
              <a:off x="4935538" y="5435600"/>
              <a:ext cx="12700" cy="12700"/>
            </a:xfrm>
            <a:custGeom>
              <a:avLst/>
              <a:gdLst>
                <a:gd name="T0" fmla="*/ 6 w 8"/>
                <a:gd name="T1" fmla="*/ 0 h 8"/>
                <a:gd name="T2" fmla="*/ 6 w 8"/>
                <a:gd name="T3" fmla="*/ 0 h 8"/>
                <a:gd name="T4" fmla="*/ 4 w 8"/>
                <a:gd name="T5" fmla="*/ 4 h 8"/>
                <a:gd name="T6" fmla="*/ 0 w 8"/>
                <a:gd name="T7" fmla="*/ 6 h 8"/>
                <a:gd name="T8" fmla="*/ 0 w 8"/>
                <a:gd name="T9" fmla="*/ 6 h 8"/>
                <a:gd name="T10" fmla="*/ 4 w 8"/>
                <a:gd name="T11" fmla="*/ 8 h 8"/>
                <a:gd name="T12" fmla="*/ 4 w 8"/>
                <a:gd name="T13" fmla="*/ 8 h 8"/>
                <a:gd name="T14" fmla="*/ 6 w 8"/>
                <a:gd name="T15" fmla="*/ 6 h 8"/>
                <a:gd name="T16" fmla="*/ 8 w 8"/>
                <a:gd name="T17" fmla="*/ 2 h 8"/>
                <a:gd name="T18" fmla="*/ 8 w 8"/>
                <a:gd name="T19" fmla="*/ 2 h 8"/>
                <a:gd name="T20" fmla="*/ 6 w 8"/>
                <a:gd name="T21" fmla="*/ 0 h 8"/>
                <a:gd name="T22" fmla="*/ 6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6" y="0"/>
                  </a:moveTo>
                  <a:lnTo>
                    <a:pt x="6" y="0"/>
                  </a:lnTo>
                  <a:lnTo>
                    <a:pt x="4" y="4"/>
                  </a:lnTo>
                  <a:lnTo>
                    <a:pt x="0" y="6"/>
                  </a:lnTo>
                  <a:lnTo>
                    <a:pt x="0" y="6"/>
                  </a:lnTo>
                  <a:lnTo>
                    <a:pt x="4" y="8"/>
                  </a:lnTo>
                  <a:lnTo>
                    <a:pt x="4" y="8"/>
                  </a:lnTo>
                  <a:lnTo>
                    <a:pt x="6" y="6"/>
                  </a:lnTo>
                  <a:lnTo>
                    <a:pt x="8" y="2"/>
                  </a:lnTo>
                  <a:lnTo>
                    <a:pt x="8" y="2"/>
                  </a:lnTo>
                  <a:lnTo>
                    <a:pt x="6" y="0"/>
                  </a:lnTo>
                  <a:lnTo>
                    <a:pt x="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7" name="Freeform 694"/>
            <p:cNvSpPr>
              <a:spLocks/>
            </p:cNvSpPr>
            <p:nvPr/>
          </p:nvSpPr>
          <p:spPr bwMode="auto">
            <a:xfrm>
              <a:off x="4919663" y="5422900"/>
              <a:ext cx="25400" cy="22225"/>
            </a:xfrm>
            <a:custGeom>
              <a:avLst/>
              <a:gdLst>
                <a:gd name="T0" fmla="*/ 10 w 16"/>
                <a:gd name="T1" fmla="*/ 14 h 14"/>
                <a:gd name="T2" fmla="*/ 10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0 w 16"/>
                <a:gd name="T23" fmla="*/ 10 h 14"/>
                <a:gd name="T24" fmla="*/ 0 w 16"/>
                <a:gd name="T25" fmla="*/ 10 h 14"/>
                <a:gd name="T26" fmla="*/ 10 w 16"/>
                <a:gd name="T27" fmla="*/ 14 h 14"/>
                <a:gd name="T28" fmla="*/ 10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0" y="14"/>
                  </a:moveTo>
                  <a:lnTo>
                    <a:pt x="10" y="14"/>
                  </a:lnTo>
                  <a:lnTo>
                    <a:pt x="14" y="12"/>
                  </a:lnTo>
                  <a:lnTo>
                    <a:pt x="16" y="8"/>
                  </a:lnTo>
                  <a:lnTo>
                    <a:pt x="16" y="8"/>
                  </a:lnTo>
                  <a:lnTo>
                    <a:pt x="14" y="2"/>
                  </a:lnTo>
                  <a:lnTo>
                    <a:pt x="8" y="0"/>
                  </a:lnTo>
                  <a:lnTo>
                    <a:pt x="8" y="0"/>
                  </a:lnTo>
                  <a:lnTo>
                    <a:pt x="2" y="2"/>
                  </a:lnTo>
                  <a:lnTo>
                    <a:pt x="0" y="8"/>
                  </a:lnTo>
                  <a:lnTo>
                    <a:pt x="0" y="8"/>
                  </a:lnTo>
                  <a:lnTo>
                    <a:pt x="0" y="10"/>
                  </a:lnTo>
                  <a:lnTo>
                    <a:pt x="0" y="10"/>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8" name="Freeform 695"/>
            <p:cNvSpPr>
              <a:spLocks/>
            </p:cNvSpPr>
            <p:nvPr/>
          </p:nvSpPr>
          <p:spPr bwMode="auto">
            <a:xfrm>
              <a:off x="4891088" y="5397500"/>
              <a:ext cx="19050" cy="19050"/>
            </a:xfrm>
            <a:custGeom>
              <a:avLst/>
              <a:gdLst>
                <a:gd name="T0" fmla="*/ 12 w 12"/>
                <a:gd name="T1" fmla="*/ 2 h 12"/>
                <a:gd name="T2" fmla="*/ 12 w 12"/>
                <a:gd name="T3" fmla="*/ 2 h 12"/>
                <a:gd name="T4" fmla="*/ 12 w 12"/>
                <a:gd name="T5" fmla="*/ 0 h 12"/>
                <a:gd name="T6" fmla="*/ 12 w 12"/>
                <a:gd name="T7" fmla="*/ 0 h 12"/>
                <a:gd name="T8" fmla="*/ 8 w 12"/>
                <a:gd name="T9" fmla="*/ 6 h 12"/>
                <a:gd name="T10" fmla="*/ 2 w 12"/>
                <a:gd name="T11" fmla="*/ 8 h 12"/>
                <a:gd name="T12" fmla="*/ 2 w 12"/>
                <a:gd name="T13" fmla="*/ 8 h 12"/>
                <a:gd name="T14" fmla="*/ 0 w 12"/>
                <a:gd name="T15" fmla="*/ 8 h 12"/>
                <a:gd name="T16" fmla="*/ 0 w 12"/>
                <a:gd name="T17" fmla="*/ 8 h 12"/>
                <a:gd name="T18" fmla="*/ 4 w 12"/>
                <a:gd name="T19" fmla="*/ 12 h 12"/>
                <a:gd name="T20" fmla="*/ 4 w 12"/>
                <a:gd name="T21" fmla="*/ 12 h 12"/>
                <a:gd name="T22" fmla="*/ 8 w 12"/>
                <a:gd name="T23" fmla="*/ 10 h 12"/>
                <a:gd name="T24" fmla="*/ 10 w 12"/>
                <a:gd name="T25" fmla="*/ 8 h 12"/>
                <a:gd name="T26" fmla="*/ 12 w 12"/>
                <a:gd name="T27" fmla="*/ 6 h 12"/>
                <a:gd name="T28" fmla="*/ 12 w 12"/>
                <a:gd name="T29" fmla="*/ 2 h 12"/>
                <a:gd name="T30" fmla="*/ 12 w 12"/>
                <a:gd name="T3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2">
                  <a:moveTo>
                    <a:pt x="12" y="2"/>
                  </a:moveTo>
                  <a:lnTo>
                    <a:pt x="12" y="2"/>
                  </a:lnTo>
                  <a:lnTo>
                    <a:pt x="12" y="0"/>
                  </a:lnTo>
                  <a:lnTo>
                    <a:pt x="12" y="0"/>
                  </a:lnTo>
                  <a:lnTo>
                    <a:pt x="8" y="6"/>
                  </a:lnTo>
                  <a:lnTo>
                    <a:pt x="2" y="8"/>
                  </a:lnTo>
                  <a:lnTo>
                    <a:pt x="2" y="8"/>
                  </a:lnTo>
                  <a:lnTo>
                    <a:pt x="0" y="8"/>
                  </a:lnTo>
                  <a:lnTo>
                    <a:pt x="0" y="8"/>
                  </a:lnTo>
                  <a:lnTo>
                    <a:pt x="4" y="12"/>
                  </a:lnTo>
                  <a:lnTo>
                    <a:pt x="4" y="12"/>
                  </a:lnTo>
                  <a:lnTo>
                    <a:pt x="8" y="10"/>
                  </a:lnTo>
                  <a:lnTo>
                    <a:pt x="10" y="8"/>
                  </a:lnTo>
                  <a:lnTo>
                    <a:pt x="12" y="6"/>
                  </a:lnTo>
                  <a:lnTo>
                    <a:pt x="12" y="2"/>
                  </a:lnTo>
                  <a:lnTo>
                    <a:pt x="12"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9" name="Freeform 696"/>
            <p:cNvSpPr>
              <a:spLocks/>
            </p:cNvSpPr>
            <p:nvPr/>
          </p:nvSpPr>
          <p:spPr bwMode="auto">
            <a:xfrm>
              <a:off x="4884738" y="5387975"/>
              <a:ext cx="25400" cy="22225"/>
            </a:xfrm>
            <a:custGeom>
              <a:avLst/>
              <a:gdLst>
                <a:gd name="T0" fmla="*/ 6 w 16"/>
                <a:gd name="T1" fmla="*/ 14 h 14"/>
                <a:gd name="T2" fmla="*/ 6 w 16"/>
                <a:gd name="T3" fmla="*/ 14 h 14"/>
                <a:gd name="T4" fmla="*/ 12 w 16"/>
                <a:gd name="T5" fmla="*/ 12 h 14"/>
                <a:gd name="T6" fmla="*/ 16 w 16"/>
                <a:gd name="T7" fmla="*/ 6 h 14"/>
                <a:gd name="T8" fmla="*/ 16 w 16"/>
                <a:gd name="T9" fmla="*/ 6 h 14"/>
                <a:gd name="T10" fmla="*/ 12 w 16"/>
                <a:gd name="T11" fmla="*/ 2 h 14"/>
                <a:gd name="T12" fmla="*/ 6 w 16"/>
                <a:gd name="T13" fmla="*/ 0 h 14"/>
                <a:gd name="T14" fmla="*/ 6 w 16"/>
                <a:gd name="T15" fmla="*/ 0 h 14"/>
                <a:gd name="T16" fmla="*/ 4 w 16"/>
                <a:gd name="T17" fmla="*/ 0 h 14"/>
                <a:gd name="T18" fmla="*/ 0 w 16"/>
                <a:gd name="T19" fmla="*/ 2 h 14"/>
                <a:gd name="T20" fmla="*/ 0 w 16"/>
                <a:gd name="T21" fmla="*/ 2 h 14"/>
                <a:gd name="T22" fmla="*/ 4 w 16"/>
                <a:gd name="T23" fmla="*/ 14 h 14"/>
                <a:gd name="T24" fmla="*/ 4 w 16"/>
                <a:gd name="T25" fmla="*/ 14 h 14"/>
                <a:gd name="T26" fmla="*/ 6 w 16"/>
                <a:gd name="T27" fmla="*/ 14 h 14"/>
                <a:gd name="T28" fmla="*/ 6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6" y="14"/>
                  </a:moveTo>
                  <a:lnTo>
                    <a:pt x="6" y="14"/>
                  </a:lnTo>
                  <a:lnTo>
                    <a:pt x="12" y="12"/>
                  </a:lnTo>
                  <a:lnTo>
                    <a:pt x="16" y="6"/>
                  </a:lnTo>
                  <a:lnTo>
                    <a:pt x="16" y="6"/>
                  </a:lnTo>
                  <a:lnTo>
                    <a:pt x="12" y="2"/>
                  </a:lnTo>
                  <a:lnTo>
                    <a:pt x="6" y="0"/>
                  </a:lnTo>
                  <a:lnTo>
                    <a:pt x="6" y="0"/>
                  </a:lnTo>
                  <a:lnTo>
                    <a:pt x="4" y="0"/>
                  </a:lnTo>
                  <a:lnTo>
                    <a:pt x="0" y="2"/>
                  </a:lnTo>
                  <a:lnTo>
                    <a:pt x="0" y="2"/>
                  </a:lnTo>
                  <a:lnTo>
                    <a:pt x="4" y="14"/>
                  </a:lnTo>
                  <a:lnTo>
                    <a:pt x="4" y="14"/>
                  </a:lnTo>
                  <a:lnTo>
                    <a:pt x="6" y="14"/>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0" name="Freeform 697"/>
            <p:cNvSpPr>
              <a:spLocks/>
            </p:cNvSpPr>
            <p:nvPr/>
          </p:nvSpPr>
          <p:spPr bwMode="auto">
            <a:xfrm>
              <a:off x="4884738" y="5324475"/>
              <a:ext cx="25400" cy="15875"/>
            </a:xfrm>
            <a:custGeom>
              <a:avLst/>
              <a:gdLst>
                <a:gd name="T0" fmla="*/ 6 w 16"/>
                <a:gd name="T1" fmla="*/ 10 h 10"/>
                <a:gd name="T2" fmla="*/ 6 w 16"/>
                <a:gd name="T3" fmla="*/ 10 h 10"/>
                <a:gd name="T4" fmla="*/ 10 w 16"/>
                <a:gd name="T5" fmla="*/ 10 h 10"/>
                <a:gd name="T6" fmla="*/ 14 w 16"/>
                <a:gd name="T7" fmla="*/ 8 h 10"/>
                <a:gd name="T8" fmla="*/ 16 w 16"/>
                <a:gd name="T9" fmla="*/ 6 h 10"/>
                <a:gd name="T10" fmla="*/ 16 w 16"/>
                <a:gd name="T11" fmla="*/ 2 h 10"/>
                <a:gd name="T12" fmla="*/ 16 w 16"/>
                <a:gd name="T13" fmla="*/ 2 h 10"/>
                <a:gd name="T14" fmla="*/ 16 w 16"/>
                <a:gd name="T15" fmla="*/ 0 h 10"/>
                <a:gd name="T16" fmla="*/ 16 w 16"/>
                <a:gd name="T17" fmla="*/ 0 h 10"/>
                <a:gd name="T18" fmla="*/ 12 w 16"/>
                <a:gd name="T19" fmla="*/ 4 h 10"/>
                <a:gd name="T20" fmla="*/ 6 w 16"/>
                <a:gd name="T21" fmla="*/ 6 h 10"/>
                <a:gd name="T22" fmla="*/ 6 w 16"/>
                <a:gd name="T23" fmla="*/ 6 h 10"/>
                <a:gd name="T24" fmla="*/ 2 w 16"/>
                <a:gd name="T25" fmla="*/ 4 h 10"/>
                <a:gd name="T26" fmla="*/ 2 w 16"/>
                <a:gd name="T27" fmla="*/ 4 h 10"/>
                <a:gd name="T28" fmla="*/ 0 w 16"/>
                <a:gd name="T29" fmla="*/ 8 h 10"/>
                <a:gd name="T30" fmla="*/ 0 w 16"/>
                <a:gd name="T31" fmla="*/ 8 h 10"/>
                <a:gd name="T32" fmla="*/ 4 w 16"/>
                <a:gd name="T33" fmla="*/ 10 h 10"/>
                <a:gd name="T34" fmla="*/ 6 w 16"/>
                <a:gd name="T35" fmla="*/ 10 h 10"/>
                <a:gd name="T36" fmla="*/ 6 w 1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6" y="10"/>
                  </a:moveTo>
                  <a:lnTo>
                    <a:pt x="6" y="10"/>
                  </a:lnTo>
                  <a:lnTo>
                    <a:pt x="10" y="10"/>
                  </a:lnTo>
                  <a:lnTo>
                    <a:pt x="14" y="8"/>
                  </a:lnTo>
                  <a:lnTo>
                    <a:pt x="16" y="6"/>
                  </a:lnTo>
                  <a:lnTo>
                    <a:pt x="16" y="2"/>
                  </a:lnTo>
                  <a:lnTo>
                    <a:pt x="16" y="2"/>
                  </a:lnTo>
                  <a:lnTo>
                    <a:pt x="16" y="0"/>
                  </a:lnTo>
                  <a:lnTo>
                    <a:pt x="16" y="0"/>
                  </a:lnTo>
                  <a:lnTo>
                    <a:pt x="12" y="4"/>
                  </a:lnTo>
                  <a:lnTo>
                    <a:pt x="6" y="6"/>
                  </a:lnTo>
                  <a:lnTo>
                    <a:pt x="6" y="6"/>
                  </a:lnTo>
                  <a:lnTo>
                    <a:pt x="2" y="4"/>
                  </a:lnTo>
                  <a:lnTo>
                    <a:pt x="2" y="4"/>
                  </a:lnTo>
                  <a:lnTo>
                    <a:pt x="0" y="8"/>
                  </a:lnTo>
                  <a:lnTo>
                    <a:pt x="0" y="8"/>
                  </a:lnTo>
                  <a:lnTo>
                    <a:pt x="4" y="10"/>
                  </a:lnTo>
                  <a:lnTo>
                    <a:pt x="6" y="10"/>
                  </a:lnTo>
                  <a:lnTo>
                    <a:pt x="6" y="1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1" name="Freeform 698"/>
            <p:cNvSpPr>
              <a:spLocks/>
            </p:cNvSpPr>
            <p:nvPr/>
          </p:nvSpPr>
          <p:spPr bwMode="auto">
            <a:xfrm>
              <a:off x="4887913" y="5311775"/>
              <a:ext cx="22225" cy="22225"/>
            </a:xfrm>
            <a:custGeom>
              <a:avLst/>
              <a:gdLst>
                <a:gd name="T0" fmla="*/ 4 w 14"/>
                <a:gd name="T1" fmla="*/ 14 h 14"/>
                <a:gd name="T2" fmla="*/ 4 w 14"/>
                <a:gd name="T3" fmla="*/ 14 h 14"/>
                <a:gd name="T4" fmla="*/ 10 w 14"/>
                <a:gd name="T5" fmla="*/ 12 h 14"/>
                <a:gd name="T6" fmla="*/ 14 w 14"/>
                <a:gd name="T7" fmla="*/ 8 h 14"/>
                <a:gd name="T8" fmla="*/ 14 w 14"/>
                <a:gd name="T9" fmla="*/ 8 h 14"/>
                <a:gd name="T10" fmla="*/ 10 w 14"/>
                <a:gd name="T11" fmla="*/ 2 h 14"/>
                <a:gd name="T12" fmla="*/ 6 w 14"/>
                <a:gd name="T13" fmla="*/ 0 h 14"/>
                <a:gd name="T14" fmla="*/ 6 w 14"/>
                <a:gd name="T15" fmla="*/ 0 h 14"/>
                <a:gd name="T16" fmla="*/ 0 w 14"/>
                <a:gd name="T17" fmla="*/ 12 h 14"/>
                <a:gd name="T18" fmla="*/ 0 w 14"/>
                <a:gd name="T19" fmla="*/ 12 h 14"/>
                <a:gd name="T20" fmla="*/ 4 w 14"/>
                <a:gd name="T21" fmla="*/ 14 h 14"/>
                <a:gd name="T22" fmla="*/ 4 w 1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4" y="14"/>
                  </a:moveTo>
                  <a:lnTo>
                    <a:pt x="4" y="14"/>
                  </a:lnTo>
                  <a:lnTo>
                    <a:pt x="10" y="12"/>
                  </a:lnTo>
                  <a:lnTo>
                    <a:pt x="14" y="8"/>
                  </a:lnTo>
                  <a:lnTo>
                    <a:pt x="14" y="8"/>
                  </a:lnTo>
                  <a:lnTo>
                    <a:pt x="10" y="2"/>
                  </a:lnTo>
                  <a:lnTo>
                    <a:pt x="6" y="0"/>
                  </a:lnTo>
                  <a:lnTo>
                    <a:pt x="6" y="0"/>
                  </a:lnTo>
                  <a:lnTo>
                    <a:pt x="0" y="12"/>
                  </a:lnTo>
                  <a:lnTo>
                    <a:pt x="0" y="12"/>
                  </a:lnTo>
                  <a:lnTo>
                    <a:pt x="4"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2" name="Freeform 699"/>
            <p:cNvSpPr>
              <a:spLocks/>
            </p:cNvSpPr>
            <p:nvPr/>
          </p:nvSpPr>
          <p:spPr bwMode="auto">
            <a:xfrm>
              <a:off x="4881563" y="5359400"/>
              <a:ext cx="28575" cy="19050"/>
            </a:xfrm>
            <a:custGeom>
              <a:avLst/>
              <a:gdLst>
                <a:gd name="T0" fmla="*/ 8 w 18"/>
                <a:gd name="T1" fmla="*/ 12 h 12"/>
                <a:gd name="T2" fmla="*/ 8 w 18"/>
                <a:gd name="T3" fmla="*/ 12 h 12"/>
                <a:gd name="T4" fmla="*/ 12 w 18"/>
                <a:gd name="T5" fmla="*/ 12 h 12"/>
                <a:gd name="T6" fmla="*/ 16 w 18"/>
                <a:gd name="T7" fmla="*/ 10 h 12"/>
                <a:gd name="T8" fmla="*/ 18 w 18"/>
                <a:gd name="T9" fmla="*/ 6 h 12"/>
                <a:gd name="T10" fmla="*/ 18 w 18"/>
                <a:gd name="T11" fmla="*/ 2 h 12"/>
                <a:gd name="T12" fmla="*/ 18 w 18"/>
                <a:gd name="T13" fmla="*/ 2 h 12"/>
                <a:gd name="T14" fmla="*/ 18 w 18"/>
                <a:gd name="T15" fmla="*/ 0 h 12"/>
                <a:gd name="T16" fmla="*/ 18 w 18"/>
                <a:gd name="T17" fmla="*/ 0 h 12"/>
                <a:gd name="T18" fmla="*/ 14 w 18"/>
                <a:gd name="T19" fmla="*/ 6 h 12"/>
                <a:gd name="T20" fmla="*/ 8 w 18"/>
                <a:gd name="T21" fmla="*/ 8 h 12"/>
                <a:gd name="T22" fmla="*/ 8 w 18"/>
                <a:gd name="T23" fmla="*/ 8 h 12"/>
                <a:gd name="T24" fmla="*/ 2 w 18"/>
                <a:gd name="T25" fmla="*/ 6 h 12"/>
                <a:gd name="T26" fmla="*/ 0 w 18"/>
                <a:gd name="T27" fmla="*/ 0 h 12"/>
                <a:gd name="T28" fmla="*/ 0 w 18"/>
                <a:gd name="T29" fmla="*/ 0 h 12"/>
                <a:gd name="T30" fmla="*/ 0 w 18"/>
                <a:gd name="T31" fmla="*/ 2 h 12"/>
                <a:gd name="T32" fmla="*/ 0 w 18"/>
                <a:gd name="T33" fmla="*/ 2 h 12"/>
                <a:gd name="T34" fmla="*/ 0 w 18"/>
                <a:gd name="T35" fmla="*/ 6 h 12"/>
                <a:gd name="T36" fmla="*/ 2 w 18"/>
                <a:gd name="T37" fmla="*/ 10 h 12"/>
                <a:gd name="T38" fmla="*/ 4 w 18"/>
                <a:gd name="T39" fmla="*/ 12 h 12"/>
                <a:gd name="T40" fmla="*/ 8 w 18"/>
                <a:gd name="T41" fmla="*/ 12 h 12"/>
                <a:gd name="T42" fmla="*/ 8 w 18"/>
                <a:gd name="T4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12"/>
                  </a:moveTo>
                  <a:lnTo>
                    <a:pt x="8" y="12"/>
                  </a:lnTo>
                  <a:lnTo>
                    <a:pt x="12" y="12"/>
                  </a:lnTo>
                  <a:lnTo>
                    <a:pt x="16" y="10"/>
                  </a:lnTo>
                  <a:lnTo>
                    <a:pt x="18" y="6"/>
                  </a:lnTo>
                  <a:lnTo>
                    <a:pt x="18" y="2"/>
                  </a:lnTo>
                  <a:lnTo>
                    <a:pt x="18" y="2"/>
                  </a:lnTo>
                  <a:lnTo>
                    <a:pt x="18" y="0"/>
                  </a:lnTo>
                  <a:lnTo>
                    <a:pt x="18" y="0"/>
                  </a:lnTo>
                  <a:lnTo>
                    <a:pt x="14" y="6"/>
                  </a:lnTo>
                  <a:lnTo>
                    <a:pt x="8" y="8"/>
                  </a:lnTo>
                  <a:lnTo>
                    <a:pt x="8" y="8"/>
                  </a:lnTo>
                  <a:lnTo>
                    <a:pt x="2" y="6"/>
                  </a:lnTo>
                  <a:lnTo>
                    <a:pt x="0" y="0"/>
                  </a:lnTo>
                  <a:lnTo>
                    <a:pt x="0" y="0"/>
                  </a:lnTo>
                  <a:lnTo>
                    <a:pt x="0" y="2"/>
                  </a:lnTo>
                  <a:lnTo>
                    <a:pt x="0" y="2"/>
                  </a:lnTo>
                  <a:lnTo>
                    <a:pt x="0" y="6"/>
                  </a:lnTo>
                  <a:lnTo>
                    <a:pt x="2" y="10"/>
                  </a:lnTo>
                  <a:lnTo>
                    <a:pt x="4" y="12"/>
                  </a:lnTo>
                  <a:lnTo>
                    <a:pt x="8" y="12"/>
                  </a:lnTo>
                  <a:lnTo>
                    <a:pt x="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3" name="Freeform 700"/>
            <p:cNvSpPr>
              <a:spLocks/>
            </p:cNvSpPr>
            <p:nvPr/>
          </p:nvSpPr>
          <p:spPr bwMode="auto">
            <a:xfrm>
              <a:off x="4881563"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4" name="Freeform 701"/>
            <p:cNvSpPr>
              <a:spLocks/>
            </p:cNvSpPr>
            <p:nvPr/>
          </p:nvSpPr>
          <p:spPr bwMode="auto">
            <a:xfrm>
              <a:off x="5030788" y="5359400"/>
              <a:ext cx="28575" cy="19050"/>
            </a:xfrm>
            <a:custGeom>
              <a:avLst/>
              <a:gdLst>
                <a:gd name="T0" fmla="*/ 8 w 18"/>
                <a:gd name="T1" fmla="*/ 8 h 12"/>
                <a:gd name="T2" fmla="*/ 8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4"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5" name="Freeform 702"/>
            <p:cNvSpPr>
              <a:spLocks/>
            </p:cNvSpPr>
            <p:nvPr/>
          </p:nvSpPr>
          <p:spPr bwMode="auto">
            <a:xfrm>
              <a:off x="5030788"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4 w 18"/>
                <a:gd name="T17" fmla="*/ 2 h 14"/>
                <a:gd name="T18" fmla="*/ 0 w 18"/>
                <a:gd name="T19" fmla="*/ 6 h 14"/>
                <a:gd name="T20" fmla="*/ 0 w 18"/>
                <a:gd name="T21" fmla="*/ 6 h 14"/>
                <a:gd name="T22" fmla="*/ 4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4" y="2"/>
                  </a:lnTo>
                  <a:lnTo>
                    <a:pt x="0" y="6"/>
                  </a:lnTo>
                  <a:lnTo>
                    <a:pt x="0" y="6"/>
                  </a:lnTo>
                  <a:lnTo>
                    <a:pt x="4"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6" name="Freeform 703"/>
            <p:cNvSpPr>
              <a:spLocks/>
            </p:cNvSpPr>
            <p:nvPr/>
          </p:nvSpPr>
          <p:spPr bwMode="auto">
            <a:xfrm>
              <a:off x="49926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2" y="12"/>
                  </a:lnTo>
                  <a:lnTo>
                    <a:pt x="16" y="10"/>
                  </a:lnTo>
                  <a:lnTo>
                    <a:pt x="18" y="6"/>
                  </a:lnTo>
                  <a:lnTo>
                    <a:pt x="18" y="2"/>
                  </a:lnTo>
                  <a:lnTo>
                    <a:pt x="18" y="2"/>
                  </a:lnTo>
                  <a:lnTo>
                    <a:pt x="18" y="0"/>
                  </a:lnTo>
                  <a:lnTo>
                    <a:pt x="18" y="0"/>
                  </a:lnTo>
                  <a:lnTo>
                    <a:pt x="14"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7" name="Freeform 704"/>
            <p:cNvSpPr>
              <a:spLocks/>
            </p:cNvSpPr>
            <p:nvPr/>
          </p:nvSpPr>
          <p:spPr bwMode="auto">
            <a:xfrm>
              <a:off x="4992688" y="5349875"/>
              <a:ext cx="28575" cy="22225"/>
            </a:xfrm>
            <a:custGeom>
              <a:avLst/>
              <a:gdLst>
                <a:gd name="T0" fmla="*/ 10 w 18"/>
                <a:gd name="T1" fmla="*/ 14 h 14"/>
                <a:gd name="T2" fmla="*/ 10 w 18"/>
                <a:gd name="T3" fmla="*/ 14 h 14"/>
                <a:gd name="T4" fmla="*/ 14 w 18"/>
                <a:gd name="T5" fmla="*/ 12 h 14"/>
                <a:gd name="T6" fmla="*/ 18 w 18"/>
                <a:gd name="T7" fmla="*/ 6 h 14"/>
                <a:gd name="T8" fmla="*/ 18 w 18"/>
                <a:gd name="T9" fmla="*/ 6 h 14"/>
                <a:gd name="T10" fmla="*/ 14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4" y="12"/>
                  </a:lnTo>
                  <a:lnTo>
                    <a:pt x="18" y="6"/>
                  </a:lnTo>
                  <a:lnTo>
                    <a:pt x="18" y="6"/>
                  </a:lnTo>
                  <a:lnTo>
                    <a:pt x="14"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28" name="グループ化 1927"/>
          <p:cNvGrpSpPr/>
          <p:nvPr/>
        </p:nvGrpSpPr>
        <p:grpSpPr>
          <a:xfrm>
            <a:off x="6940020" y="2315912"/>
            <a:ext cx="326195" cy="205222"/>
            <a:chOff x="6605588" y="2139950"/>
            <a:chExt cx="479425" cy="301625"/>
          </a:xfrm>
        </p:grpSpPr>
        <p:sp>
          <p:nvSpPr>
            <p:cNvPr id="1929" name="Freeform 705"/>
            <p:cNvSpPr>
              <a:spLocks/>
            </p:cNvSpPr>
            <p:nvPr/>
          </p:nvSpPr>
          <p:spPr bwMode="auto">
            <a:xfrm>
              <a:off x="6996113" y="2139950"/>
              <a:ext cx="88900" cy="301625"/>
            </a:xfrm>
            <a:custGeom>
              <a:avLst/>
              <a:gdLst>
                <a:gd name="T0" fmla="*/ 18 w 56"/>
                <a:gd name="T1" fmla="*/ 4 h 190"/>
                <a:gd name="T2" fmla="*/ 18 w 56"/>
                <a:gd name="T3" fmla="*/ 4 h 190"/>
                <a:gd name="T4" fmla="*/ 14 w 56"/>
                <a:gd name="T5" fmla="*/ 2 h 190"/>
                <a:gd name="T6" fmla="*/ 10 w 56"/>
                <a:gd name="T7" fmla="*/ 0 h 190"/>
                <a:gd name="T8" fmla="*/ 6 w 56"/>
                <a:gd name="T9" fmla="*/ 2 h 190"/>
                <a:gd name="T10" fmla="*/ 4 w 56"/>
                <a:gd name="T11" fmla="*/ 4 h 190"/>
                <a:gd name="T12" fmla="*/ 4 w 56"/>
                <a:gd name="T13" fmla="*/ 4 h 190"/>
                <a:gd name="T14" fmla="*/ 0 w 56"/>
                <a:gd name="T15" fmla="*/ 6 h 190"/>
                <a:gd name="T16" fmla="*/ 0 w 56"/>
                <a:gd name="T17" fmla="*/ 10 h 190"/>
                <a:gd name="T18" fmla="*/ 0 w 56"/>
                <a:gd name="T19" fmla="*/ 14 h 190"/>
                <a:gd name="T20" fmla="*/ 4 w 56"/>
                <a:gd name="T21" fmla="*/ 18 h 190"/>
                <a:gd name="T22" fmla="*/ 4 w 56"/>
                <a:gd name="T23" fmla="*/ 18 h 190"/>
                <a:gd name="T24" fmla="*/ 16 w 56"/>
                <a:gd name="T25" fmla="*/ 34 h 190"/>
                <a:gd name="T26" fmla="*/ 26 w 56"/>
                <a:gd name="T27" fmla="*/ 54 h 190"/>
                <a:gd name="T28" fmla="*/ 32 w 56"/>
                <a:gd name="T29" fmla="*/ 74 h 190"/>
                <a:gd name="T30" fmla="*/ 34 w 56"/>
                <a:gd name="T31" fmla="*/ 94 h 190"/>
                <a:gd name="T32" fmla="*/ 34 w 56"/>
                <a:gd name="T33" fmla="*/ 94 h 190"/>
                <a:gd name="T34" fmla="*/ 32 w 56"/>
                <a:gd name="T35" fmla="*/ 116 h 190"/>
                <a:gd name="T36" fmla="*/ 26 w 56"/>
                <a:gd name="T37" fmla="*/ 136 h 190"/>
                <a:gd name="T38" fmla="*/ 16 w 56"/>
                <a:gd name="T39" fmla="*/ 156 h 190"/>
                <a:gd name="T40" fmla="*/ 4 w 56"/>
                <a:gd name="T41" fmla="*/ 172 h 190"/>
                <a:gd name="T42" fmla="*/ 4 w 56"/>
                <a:gd name="T43" fmla="*/ 172 h 190"/>
                <a:gd name="T44" fmla="*/ 0 w 56"/>
                <a:gd name="T45" fmla="*/ 176 h 190"/>
                <a:gd name="T46" fmla="*/ 0 w 56"/>
                <a:gd name="T47" fmla="*/ 178 h 190"/>
                <a:gd name="T48" fmla="*/ 0 w 56"/>
                <a:gd name="T49" fmla="*/ 182 h 190"/>
                <a:gd name="T50" fmla="*/ 4 w 56"/>
                <a:gd name="T51" fmla="*/ 186 h 190"/>
                <a:gd name="T52" fmla="*/ 4 w 56"/>
                <a:gd name="T53" fmla="*/ 186 h 190"/>
                <a:gd name="T54" fmla="*/ 6 w 56"/>
                <a:gd name="T55" fmla="*/ 188 h 190"/>
                <a:gd name="T56" fmla="*/ 10 w 56"/>
                <a:gd name="T57" fmla="*/ 190 h 190"/>
                <a:gd name="T58" fmla="*/ 14 w 56"/>
                <a:gd name="T59" fmla="*/ 188 h 190"/>
                <a:gd name="T60" fmla="*/ 18 w 56"/>
                <a:gd name="T61" fmla="*/ 186 h 190"/>
                <a:gd name="T62" fmla="*/ 18 w 56"/>
                <a:gd name="T63" fmla="*/ 186 h 190"/>
                <a:gd name="T64" fmla="*/ 26 w 56"/>
                <a:gd name="T65" fmla="*/ 176 h 190"/>
                <a:gd name="T66" fmla="*/ 34 w 56"/>
                <a:gd name="T67" fmla="*/ 166 h 190"/>
                <a:gd name="T68" fmla="*/ 40 w 56"/>
                <a:gd name="T69" fmla="*/ 156 h 190"/>
                <a:gd name="T70" fmla="*/ 46 w 56"/>
                <a:gd name="T71" fmla="*/ 144 h 190"/>
                <a:gd name="T72" fmla="*/ 50 w 56"/>
                <a:gd name="T73" fmla="*/ 132 h 190"/>
                <a:gd name="T74" fmla="*/ 54 w 56"/>
                <a:gd name="T75" fmla="*/ 120 h 190"/>
                <a:gd name="T76" fmla="*/ 54 w 56"/>
                <a:gd name="T77" fmla="*/ 108 h 190"/>
                <a:gd name="T78" fmla="*/ 56 w 56"/>
                <a:gd name="T79" fmla="*/ 94 h 190"/>
                <a:gd name="T80" fmla="*/ 56 w 56"/>
                <a:gd name="T81" fmla="*/ 94 h 190"/>
                <a:gd name="T82" fmla="*/ 54 w 56"/>
                <a:gd name="T83" fmla="*/ 82 h 190"/>
                <a:gd name="T84" fmla="*/ 54 w 56"/>
                <a:gd name="T85" fmla="*/ 70 h 190"/>
                <a:gd name="T86" fmla="*/ 50 w 56"/>
                <a:gd name="T87" fmla="*/ 58 h 190"/>
                <a:gd name="T88" fmla="*/ 46 w 56"/>
                <a:gd name="T89" fmla="*/ 46 h 190"/>
                <a:gd name="T90" fmla="*/ 40 w 56"/>
                <a:gd name="T91" fmla="*/ 34 h 190"/>
                <a:gd name="T92" fmla="*/ 34 w 56"/>
                <a:gd name="T93" fmla="*/ 24 h 190"/>
                <a:gd name="T94" fmla="*/ 26 w 56"/>
                <a:gd name="T95" fmla="*/ 12 h 190"/>
                <a:gd name="T96" fmla="*/ 18 w 56"/>
                <a:gd name="T97" fmla="*/ 4 h 190"/>
                <a:gd name="T98" fmla="*/ 18 w 56"/>
                <a:gd name="T99" fmla="*/ 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 h="190">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6" y="34"/>
                  </a:lnTo>
                  <a:lnTo>
                    <a:pt x="26" y="54"/>
                  </a:lnTo>
                  <a:lnTo>
                    <a:pt x="32" y="74"/>
                  </a:lnTo>
                  <a:lnTo>
                    <a:pt x="34" y="94"/>
                  </a:lnTo>
                  <a:lnTo>
                    <a:pt x="34" y="94"/>
                  </a:lnTo>
                  <a:lnTo>
                    <a:pt x="32" y="116"/>
                  </a:lnTo>
                  <a:lnTo>
                    <a:pt x="26" y="136"/>
                  </a:lnTo>
                  <a:lnTo>
                    <a:pt x="16" y="156"/>
                  </a:lnTo>
                  <a:lnTo>
                    <a:pt x="4" y="172"/>
                  </a:lnTo>
                  <a:lnTo>
                    <a:pt x="4" y="172"/>
                  </a:lnTo>
                  <a:lnTo>
                    <a:pt x="0" y="176"/>
                  </a:lnTo>
                  <a:lnTo>
                    <a:pt x="0" y="178"/>
                  </a:lnTo>
                  <a:lnTo>
                    <a:pt x="0" y="182"/>
                  </a:lnTo>
                  <a:lnTo>
                    <a:pt x="4" y="186"/>
                  </a:lnTo>
                  <a:lnTo>
                    <a:pt x="4" y="186"/>
                  </a:lnTo>
                  <a:lnTo>
                    <a:pt x="6" y="188"/>
                  </a:lnTo>
                  <a:lnTo>
                    <a:pt x="10" y="190"/>
                  </a:lnTo>
                  <a:lnTo>
                    <a:pt x="14" y="188"/>
                  </a:lnTo>
                  <a:lnTo>
                    <a:pt x="18" y="186"/>
                  </a:lnTo>
                  <a:lnTo>
                    <a:pt x="18" y="186"/>
                  </a:lnTo>
                  <a:lnTo>
                    <a:pt x="26" y="176"/>
                  </a:lnTo>
                  <a:lnTo>
                    <a:pt x="34" y="166"/>
                  </a:lnTo>
                  <a:lnTo>
                    <a:pt x="40" y="156"/>
                  </a:lnTo>
                  <a:lnTo>
                    <a:pt x="46" y="144"/>
                  </a:lnTo>
                  <a:lnTo>
                    <a:pt x="50" y="132"/>
                  </a:lnTo>
                  <a:lnTo>
                    <a:pt x="54" y="120"/>
                  </a:lnTo>
                  <a:lnTo>
                    <a:pt x="54" y="108"/>
                  </a:lnTo>
                  <a:lnTo>
                    <a:pt x="56" y="94"/>
                  </a:lnTo>
                  <a:lnTo>
                    <a:pt x="56" y="94"/>
                  </a:lnTo>
                  <a:lnTo>
                    <a:pt x="54" y="82"/>
                  </a:lnTo>
                  <a:lnTo>
                    <a:pt x="54" y="70"/>
                  </a:lnTo>
                  <a:lnTo>
                    <a:pt x="50" y="58"/>
                  </a:lnTo>
                  <a:lnTo>
                    <a:pt x="46" y="46"/>
                  </a:lnTo>
                  <a:lnTo>
                    <a:pt x="40" y="34"/>
                  </a:lnTo>
                  <a:lnTo>
                    <a:pt x="34" y="24"/>
                  </a:lnTo>
                  <a:lnTo>
                    <a:pt x="26"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0" name="Freeform 706"/>
            <p:cNvSpPr>
              <a:spLocks/>
            </p:cNvSpPr>
            <p:nvPr/>
          </p:nvSpPr>
          <p:spPr bwMode="auto">
            <a:xfrm>
              <a:off x="6951663" y="2184400"/>
              <a:ext cx="69850" cy="212725"/>
            </a:xfrm>
            <a:custGeom>
              <a:avLst/>
              <a:gdLst>
                <a:gd name="T0" fmla="*/ 18 w 44"/>
                <a:gd name="T1" fmla="*/ 4 h 134"/>
                <a:gd name="T2" fmla="*/ 18 w 44"/>
                <a:gd name="T3" fmla="*/ 4 h 134"/>
                <a:gd name="T4" fmla="*/ 14 w 44"/>
                <a:gd name="T5" fmla="*/ 2 h 134"/>
                <a:gd name="T6" fmla="*/ 10 w 44"/>
                <a:gd name="T7" fmla="*/ 0 h 134"/>
                <a:gd name="T8" fmla="*/ 6 w 44"/>
                <a:gd name="T9" fmla="*/ 2 h 134"/>
                <a:gd name="T10" fmla="*/ 4 w 44"/>
                <a:gd name="T11" fmla="*/ 4 h 134"/>
                <a:gd name="T12" fmla="*/ 4 w 44"/>
                <a:gd name="T13" fmla="*/ 4 h 134"/>
                <a:gd name="T14" fmla="*/ 0 w 44"/>
                <a:gd name="T15" fmla="*/ 6 h 134"/>
                <a:gd name="T16" fmla="*/ 0 w 44"/>
                <a:gd name="T17" fmla="*/ 10 h 134"/>
                <a:gd name="T18" fmla="*/ 0 w 44"/>
                <a:gd name="T19" fmla="*/ 14 h 134"/>
                <a:gd name="T20" fmla="*/ 4 w 44"/>
                <a:gd name="T21" fmla="*/ 18 h 134"/>
                <a:gd name="T22" fmla="*/ 4 w 44"/>
                <a:gd name="T23" fmla="*/ 18 h 134"/>
                <a:gd name="T24" fmla="*/ 12 w 44"/>
                <a:gd name="T25" fmla="*/ 28 h 134"/>
                <a:gd name="T26" fmla="*/ 18 w 44"/>
                <a:gd name="T27" fmla="*/ 40 h 134"/>
                <a:gd name="T28" fmla="*/ 22 w 44"/>
                <a:gd name="T29" fmla="*/ 54 h 134"/>
                <a:gd name="T30" fmla="*/ 24 w 44"/>
                <a:gd name="T31" fmla="*/ 66 h 134"/>
                <a:gd name="T32" fmla="*/ 24 w 44"/>
                <a:gd name="T33" fmla="*/ 66 h 134"/>
                <a:gd name="T34" fmla="*/ 22 w 44"/>
                <a:gd name="T35" fmla="*/ 80 h 134"/>
                <a:gd name="T36" fmla="*/ 18 w 44"/>
                <a:gd name="T37" fmla="*/ 94 h 134"/>
                <a:gd name="T38" fmla="*/ 12 w 44"/>
                <a:gd name="T39" fmla="*/ 106 h 134"/>
                <a:gd name="T40" fmla="*/ 4 w 44"/>
                <a:gd name="T41" fmla="*/ 116 h 134"/>
                <a:gd name="T42" fmla="*/ 4 w 44"/>
                <a:gd name="T43" fmla="*/ 116 h 134"/>
                <a:gd name="T44" fmla="*/ 0 w 44"/>
                <a:gd name="T45" fmla="*/ 118 h 134"/>
                <a:gd name="T46" fmla="*/ 0 w 44"/>
                <a:gd name="T47" fmla="*/ 122 h 134"/>
                <a:gd name="T48" fmla="*/ 0 w 44"/>
                <a:gd name="T49" fmla="*/ 126 h 134"/>
                <a:gd name="T50" fmla="*/ 4 w 44"/>
                <a:gd name="T51" fmla="*/ 130 h 134"/>
                <a:gd name="T52" fmla="*/ 4 w 44"/>
                <a:gd name="T53" fmla="*/ 130 h 134"/>
                <a:gd name="T54" fmla="*/ 6 w 44"/>
                <a:gd name="T55" fmla="*/ 132 h 134"/>
                <a:gd name="T56" fmla="*/ 10 w 44"/>
                <a:gd name="T57" fmla="*/ 134 h 134"/>
                <a:gd name="T58" fmla="*/ 14 w 44"/>
                <a:gd name="T59" fmla="*/ 132 h 134"/>
                <a:gd name="T60" fmla="*/ 18 w 44"/>
                <a:gd name="T61" fmla="*/ 130 h 134"/>
                <a:gd name="T62" fmla="*/ 18 w 44"/>
                <a:gd name="T63" fmla="*/ 130 h 134"/>
                <a:gd name="T64" fmla="*/ 28 w 44"/>
                <a:gd name="T65" fmla="*/ 116 h 134"/>
                <a:gd name="T66" fmla="*/ 38 w 44"/>
                <a:gd name="T67" fmla="*/ 102 h 134"/>
                <a:gd name="T68" fmla="*/ 42 w 44"/>
                <a:gd name="T69" fmla="*/ 84 h 134"/>
                <a:gd name="T70" fmla="*/ 44 w 44"/>
                <a:gd name="T71" fmla="*/ 66 h 134"/>
                <a:gd name="T72" fmla="*/ 44 w 44"/>
                <a:gd name="T73" fmla="*/ 66 h 134"/>
                <a:gd name="T74" fmla="*/ 42 w 44"/>
                <a:gd name="T75" fmla="*/ 50 h 134"/>
                <a:gd name="T76" fmla="*/ 38 w 44"/>
                <a:gd name="T77" fmla="*/ 32 h 134"/>
                <a:gd name="T78" fmla="*/ 28 w 44"/>
                <a:gd name="T79" fmla="*/ 18 h 134"/>
                <a:gd name="T80" fmla="*/ 18 w 44"/>
                <a:gd name="T81" fmla="*/ 4 h 134"/>
                <a:gd name="T82" fmla="*/ 18 w 44"/>
                <a:gd name="T83"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134">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2" y="28"/>
                  </a:lnTo>
                  <a:lnTo>
                    <a:pt x="18" y="40"/>
                  </a:lnTo>
                  <a:lnTo>
                    <a:pt x="22" y="54"/>
                  </a:lnTo>
                  <a:lnTo>
                    <a:pt x="24" y="66"/>
                  </a:lnTo>
                  <a:lnTo>
                    <a:pt x="24" y="66"/>
                  </a:lnTo>
                  <a:lnTo>
                    <a:pt x="22" y="80"/>
                  </a:lnTo>
                  <a:lnTo>
                    <a:pt x="18" y="94"/>
                  </a:lnTo>
                  <a:lnTo>
                    <a:pt x="12" y="106"/>
                  </a:lnTo>
                  <a:lnTo>
                    <a:pt x="4" y="116"/>
                  </a:lnTo>
                  <a:lnTo>
                    <a:pt x="4" y="116"/>
                  </a:lnTo>
                  <a:lnTo>
                    <a:pt x="0" y="118"/>
                  </a:lnTo>
                  <a:lnTo>
                    <a:pt x="0" y="122"/>
                  </a:lnTo>
                  <a:lnTo>
                    <a:pt x="0" y="126"/>
                  </a:lnTo>
                  <a:lnTo>
                    <a:pt x="4" y="130"/>
                  </a:lnTo>
                  <a:lnTo>
                    <a:pt x="4" y="130"/>
                  </a:lnTo>
                  <a:lnTo>
                    <a:pt x="6" y="132"/>
                  </a:lnTo>
                  <a:lnTo>
                    <a:pt x="10" y="134"/>
                  </a:lnTo>
                  <a:lnTo>
                    <a:pt x="14" y="132"/>
                  </a:lnTo>
                  <a:lnTo>
                    <a:pt x="18" y="130"/>
                  </a:lnTo>
                  <a:lnTo>
                    <a:pt x="18" y="130"/>
                  </a:lnTo>
                  <a:lnTo>
                    <a:pt x="28" y="116"/>
                  </a:lnTo>
                  <a:lnTo>
                    <a:pt x="38" y="102"/>
                  </a:lnTo>
                  <a:lnTo>
                    <a:pt x="42" y="84"/>
                  </a:lnTo>
                  <a:lnTo>
                    <a:pt x="44" y="66"/>
                  </a:lnTo>
                  <a:lnTo>
                    <a:pt x="44" y="66"/>
                  </a:lnTo>
                  <a:lnTo>
                    <a:pt x="42" y="50"/>
                  </a:lnTo>
                  <a:lnTo>
                    <a:pt x="38" y="32"/>
                  </a:lnTo>
                  <a:lnTo>
                    <a:pt x="28" y="18"/>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1" name="Freeform 707"/>
            <p:cNvSpPr>
              <a:spLocks/>
            </p:cNvSpPr>
            <p:nvPr/>
          </p:nvSpPr>
          <p:spPr bwMode="auto">
            <a:xfrm>
              <a:off x="6907213" y="2228850"/>
              <a:ext cx="50800" cy="123825"/>
            </a:xfrm>
            <a:custGeom>
              <a:avLst/>
              <a:gdLst>
                <a:gd name="T0" fmla="*/ 18 w 32"/>
                <a:gd name="T1" fmla="*/ 4 h 78"/>
                <a:gd name="T2" fmla="*/ 18 w 32"/>
                <a:gd name="T3" fmla="*/ 4 h 78"/>
                <a:gd name="T4" fmla="*/ 14 w 32"/>
                <a:gd name="T5" fmla="*/ 2 h 78"/>
                <a:gd name="T6" fmla="*/ 10 w 32"/>
                <a:gd name="T7" fmla="*/ 0 h 78"/>
                <a:gd name="T8" fmla="*/ 6 w 32"/>
                <a:gd name="T9" fmla="*/ 2 h 78"/>
                <a:gd name="T10" fmla="*/ 2 w 32"/>
                <a:gd name="T11" fmla="*/ 4 h 78"/>
                <a:gd name="T12" fmla="*/ 2 w 32"/>
                <a:gd name="T13" fmla="*/ 4 h 78"/>
                <a:gd name="T14" fmla="*/ 0 w 32"/>
                <a:gd name="T15" fmla="*/ 6 h 78"/>
                <a:gd name="T16" fmla="*/ 0 w 32"/>
                <a:gd name="T17" fmla="*/ 10 h 78"/>
                <a:gd name="T18" fmla="*/ 0 w 32"/>
                <a:gd name="T19" fmla="*/ 14 h 78"/>
                <a:gd name="T20" fmla="*/ 2 w 32"/>
                <a:gd name="T21" fmla="*/ 18 h 78"/>
                <a:gd name="T22" fmla="*/ 2 w 32"/>
                <a:gd name="T23" fmla="*/ 18 h 78"/>
                <a:gd name="T24" fmla="*/ 10 w 32"/>
                <a:gd name="T25" fmla="*/ 28 h 78"/>
                <a:gd name="T26" fmla="*/ 12 w 32"/>
                <a:gd name="T27" fmla="*/ 38 h 78"/>
                <a:gd name="T28" fmla="*/ 12 w 32"/>
                <a:gd name="T29" fmla="*/ 38 h 78"/>
                <a:gd name="T30" fmla="*/ 10 w 32"/>
                <a:gd name="T31" fmla="*/ 50 h 78"/>
                <a:gd name="T32" fmla="*/ 2 w 32"/>
                <a:gd name="T33" fmla="*/ 60 h 78"/>
                <a:gd name="T34" fmla="*/ 2 w 32"/>
                <a:gd name="T35" fmla="*/ 60 h 78"/>
                <a:gd name="T36" fmla="*/ 0 w 32"/>
                <a:gd name="T37" fmla="*/ 62 h 78"/>
                <a:gd name="T38" fmla="*/ 0 w 32"/>
                <a:gd name="T39" fmla="*/ 66 h 78"/>
                <a:gd name="T40" fmla="*/ 0 w 32"/>
                <a:gd name="T41" fmla="*/ 70 h 78"/>
                <a:gd name="T42" fmla="*/ 2 w 32"/>
                <a:gd name="T43" fmla="*/ 74 h 78"/>
                <a:gd name="T44" fmla="*/ 2 w 32"/>
                <a:gd name="T45" fmla="*/ 74 h 78"/>
                <a:gd name="T46" fmla="*/ 6 w 32"/>
                <a:gd name="T47" fmla="*/ 76 h 78"/>
                <a:gd name="T48" fmla="*/ 10 w 32"/>
                <a:gd name="T49" fmla="*/ 78 h 78"/>
                <a:gd name="T50" fmla="*/ 14 w 32"/>
                <a:gd name="T51" fmla="*/ 76 h 78"/>
                <a:gd name="T52" fmla="*/ 18 w 32"/>
                <a:gd name="T53" fmla="*/ 74 h 78"/>
                <a:gd name="T54" fmla="*/ 18 w 32"/>
                <a:gd name="T55" fmla="*/ 74 h 78"/>
                <a:gd name="T56" fmla="*/ 24 w 32"/>
                <a:gd name="T57" fmla="*/ 66 h 78"/>
                <a:gd name="T58" fmla="*/ 28 w 32"/>
                <a:gd name="T59" fmla="*/ 58 h 78"/>
                <a:gd name="T60" fmla="*/ 32 w 32"/>
                <a:gd name="T61" fmla="*/ 48 h 78"/>
                <a:gd name="T62" fmla="*/ 32 w 32"/>
                <a:gd name="T63" fmla="*/ 38 h 78"/>
                <a:gd name="T64" fmla="*/ 32 w 32"/>
                <a:gd name="T65" fmla="*/ 38 h 78"/>
                <a:gd name="T66" fmla="*/ 32 w 32"/>
                <a:gd name="T67" fmla="*/ 28 h 78"/>
                <a:gd name="T68" fmla="*/ 28 w 32"/>
                <a:gd name="T69" fmla="*/ 20 h 78"/>
                <a:gd name="T70" fmla="*/ 24 w 32"/>
                <a:gd name="T71" fmla="*/ 12 h 78"/>
                <a:gd name="T72" fmla="*/ 18 w 32"/>
                <a:gd name="T73" fmla="*/ 4 h 78"/>
                <a:gd name="T74" fmla="*/ 18 w 32"/>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78">
                  <a:moveTo>
                    <a:pt x="18" y="4"/>
                  </a:moveTo>
                  <a:lnTo>
                    <a:pt x="18" y="4"/>
                  </a:lnTo>
                  <a:lnTo>
                    <a:pt x="14" y="2"/>
                  </a:lnTo>
                  <a:lnTo>
                    <a:pt x="10" y="0"/>
                  </a:lnTo>
                  <a:lnTo>
                    <a:pt x="6" y="2"/>
                  </a:lnTo>
                  <a:lnTo>
                    <a:pt x="2" y="4"/>
                  </a:lnTo>
                  <a:lnTo>
                    <a:pt x="2" y="4"/>
                  </a:lnTo>
                  <a:lnTo>
                    <a:pt x="0" y="6"/>
                  </a:lnTo>
                  <a:lnTo>
                    <a:pt x="0" y="10"/>
                  </a:lnTo>
                  <a:lnTo>
                    <a:pt x="0" y="14"/>
                  </a:lnTo>
                  <a:lnTo>
                    <a:pt x="2" y="18"/>
                  </a:lnTo>
                  <a:lnTo>
                    <a:pt x="2" y="18"/>
                  </a:lnTo>
                  <a:lnTo>
                    <a:pt x="10" y="28"/>
                  </a:lnTo>
                  <a:lnTo>
                    <a:pt x="12" y="38"/>
                  </a:lnTo>
                  <a:lnTo>
                    <a:pt x="12" y="38"/>
                  </a:lnTo>
                  <a:lnTo>
                    <a:pt x="10" y="50"/>
                  </a:lnTo>
                  <a:lnTo>
                    <a:pt x="2" y="60"/>
                  </a:lnTo>
                  <a:lnTo>
                    <a:pt x="2" y="60"/>
                  </a:lnTo>
                  <a:lnTo>
                    <a:pt x="0" y="62"/>
                  </a:lnTo>
                  <a:lnTo>
                    <a:pt x="0" y="66"/>
                  </a:lnTo>
                  <a:lnTo>
                    <a:pt x="0" y="70"/>
                  </a:lnTo>
                  <a:lnTo>
                    <a:pt x="2" y="74"/>
                  </a:lnTo>
                  <a:lnTo>
                    <a:pt x="2" y="74"/>
                  </a:lnTo>
                  <a:lnTo>
                    <a:pt x="6" y="76"/>
                  </a:lnTo>
                  <a:lnTo>
                    <a:pt x="10" y="78"/>
                  </a:lnTo>
                  <a:lnTo>
                    <a:pt x="14" y="76"/>
                  </a:lnTo>
                  <a:lnTo>
                    <a:pt x="18" y="74"/>
                  </a:lnTo>
                  <a:lnTo>
                    <a:pt x="18" y="74"/>
                  </a:lnTo>
                  <a:lnTo>
                    <a:pt x="24" y="66"/>
                  </a:lnTo>
                  <a:lnTo>
                    <a:pt x="28" y="58"/>
                  </a:lnTo>
                  <a:lnTo>
                    <a:pt x="32" y="48"/>
                  </a:lnTo>
                  <a:lnTo>
                    <a:pt x="32" y="38"/>
                  </a:lnTo>
                  <a:lnTo>
                    <a:pt x="32" y="38"/>
                  </a:lnTo>
                  <a:lnTo>
                    <a:pt x="32" y="28"/>
                  </a:lnTo>
                  <a:lnTo>
                    <a:pt x="28" y="20"/>
                  </a:lnTo>
                  <a:lnTo>
                    <a:pt x="24"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2" name="Freeform 708"/>
            <p:cNvSpPr>
              <a:spLocks/>
            </p:cNvSpPr>
            <p:nvPr/>
          </p:nvSpPr>
          <p:spPr bwMode="auto">
            <a:xfrm>
              <a:off x="6605588" y="2155825"/>
              <a:ext cx="273050" cy="269875"/>
            </a:xfrm>
            <a:custGeom>
              <a:avLst/>
              <a:gdLst>
                <a:gd name="T0" fmla="*/ 160 w 172"/>
                <a:gd name="T1" fmla="*/ 2 h 170"/>
                <a:gd name="T2" fmla="*/ 98 w 172"/>
                <a:gd name="T3" fmla="*/ 44 h 170"/>
                <a:gd name="T4" fmla="*/ 98 w 172"/>
                <a:gd name="T5" fmla="*/ 44 h 170"/>
                <a:gd name="T6" fmla="*/ 86 w 172"/>
                <a:gd name="T7" fmla="*/ 50 h 170"/>
                <a:gd name="T8" fmla="*/ 72 w 172"/>
                <a:gd name="T9" fmla="*/ 52 h 170"/>
                <a:gd name="T10" fmla="*/ 14 w 172"/>
                <a:gd name="T11" fmla="*/ 52 h 170"/>
                <a:gd name="T12" fmla="*/ 14 w 172"/>
                <a:gd name="T13" fmla="*/ 52 h 170"/>
                <a:gd name="T14" fmla="*/ 8 w 172"/>
                <a:gd name="T15" fmla="*/ 54 h 170"/>
                <a:gd name="T16" fmla="*/ 4 w 172"/>
                <a:gd name="T17" fmla="*/ 56 h 170"/>
                <a:gd name="T18" fmla="*/ 0 w 172"/>
                <a:gd name="T19" fmla="*/ 62 h 170"/>
                <a:gd name="T20" fmla="*/ 0 w 172"/>
                <a:gd name="T21" fmla="*/ 68 h 170"/>
                <a:gd name="T22" fmla="*/ 0 w 172"/>
                <a:gd name="T23" fmla="*/ 102 h 170"/>
                <a:gd name="T24" fmla="*/ 0 w 172"/>
                <a:gd name="T25" fmla="*/ 102 h 170"/>
                <a:gd name="T26" fmla="*/ 0 w 172"/>
                <a:gd name="T27" fmla="*/ 108 h 170"/>
                <a:gd name="T28" fmla="*/ 4 w 172"/>
                <a:gd name="T29" fmla="*/ 112 h 170"/>
                <a:gd name="T30" fmla="*/ 8 w 172"/>
                <a:gd name="T31" fmla="*/ 116 h 170"/>
                <a:gd name="T32" fmla="*/ 14 w 172"/>
                <a:gd name="T33" fmla="*/ 116 h 170"/>
                <a:gd name="T34" fmla="*/ 72 w 172"/>
                <a:gd name="T35" fmla="*/ 116 h 170"/>
                <a:gd name="T36" fmla="*/ 72 w 172"/>
                <a:gd name="T37" fmla="*/ 116 h 170"/>
                <a:gd name="T38" fmla="*/ 86 w 172"/>
                <a:gd name="T39" fmla="*/ 120 h 170"/>
                <a:gd name="T40" fmla="*/ 98 w 172"/>
                <a:gd name="T41" fmla="*/ 126 h 170"/>
                <a:gd name="T42" fmla="*/ 160 w 172"/>
                <a:gd name="T43" fmla="*/ 168 h 170"/>
                <a:gd name="T44" fmla="*/ 160 w 172"/>
                <a:gd name="T45" fmla="*/ 168 h 170"/>
                <a:gd name="T46" fmla="*/ 164 w 172"/>
                <a:gd name="T47" fmla="*/ 170 h 170"/>
                <a:gd name="T48" fmla="*/ 168 w 172"/>
                <a:gd name="T49" fmla="*/ 170 h 170"/>
                <a:gd name="T50" fmla="*/ 172 w 172"/>
                <a:gd name="T51" fmla="*/ 168 h 170"/>
                <a:gd name="T52" fmla="*/ 172 w 172"/>
                <a:gd name="T53" fmla="*/ 162 h 170"/>
                <a:gd name="T54" fmla="*/ 172 w 172"/>
                <a:gd name="T55" fmla="*/ 100 h 170"/>
                <a:gd name="T56" fmla="*/ 172 w 172"/>
                <a:gd name="T57" fmla="*/ 100 h 170"/>
                <a:gd name="T58" fmla="*/ 172 w 172"/>
                <a:gd name="T59" fmla="*/ 70 h 170"/>
                <a:gd name="T60" fmla="*/ 172 w 172"/>
                <a:gd name="T61" fmla="*/ 8 h 170"/>
                <a:gd name="T62" fmla="*/ 172 w 172"/>
                <a:gd name="T63" fmla="*/ 8 h 170"/>
                <a:gd name="T64" fmla="*/ 172 w 172"/>
                <a:gd name="T65" fmla="*/ 2 h 170"/>
                <a:gd name="T66" fmla="*/ 168 w 172"/>
                <a:gd name="T67" fmla="*/ 0 h 170"/>
                <a:gd name="T68" fmla="*/ 164 w 172"/>
                <a:gd name="T69" fmla="*/ 0 h 170"/>
                <a:gd name="T70" fmla="*/ 160 w 172"/>
                <a:gd name="T71" fmla="*/ 2 h 170"/>
                <a:gd name="T72" fmla="*/ 160 w 172"/>
                <a:gd name="T7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2" h="170">
                  <a:moveTo>
                    <a:pt x="160" y="2"/>
                  </a:moveTo>
                  <a:lnTo>
                    <a:pt x="98" y="44"/>
                  </a:lnTo>
                  <a:lnTo>
                    <a:pt x="98" y="44"/>
                  </a:lnTo>
                  <a:lnTo>
                    <a:pt x="86" y="50"/>
                  </a:lnTo>
                  <a:lnTo>
                    <a:pt x="72" y="52"/>
                  </a:lnTo>
                  <a:lnTo>
                    <a:pt x="14" y="52"/>
                  </a:lnTo>
                  <a:lnTo>
                    <a:pt x="14" y="52"/>
                  </a:lnTo>
                  <a:lnTo>
                    <a:pt x="8" y="54"/>
                  </a:lnTo>
                  <a:lnTo>
                    <a:pt x="4" y="56"/>
                  </a:lnTo>
                  <a:lnTo>
                    <a:pt x="0" y="62"/>
                  </a:lnTo>
                  <a:lnTo>
                    <a:pt x="0" y="68"/>
                  </a:lnTo>
                  <a:lnTo>
                    <a:pt x="0" y="102"/>
                  </a:lnTo>
                  <a:lnTo>
                    <a:pt x="0" y="102"/>
                  </a:lnTo>
                  <a:lnTo>
                    <a:pt x="0" y="108"/>
                  </a:lnTo>
                  <a:lnTo>
                    <a:pt x="4" y="112"/>
                  </a:lnTo>
                  <a:lnTo>
                    <a:pt x="8" y="116"/>
                  </a:lnTo>
                  <a:lnTo>
                    <a:pt x="14" y="116"/>
                  </a:lnTo>
                  <a:lnTo>
                    <a:pt x="72" y="116"/>
                  </a:lnTo>
                  <a:lnTo>
                    <a:pt x="72" y="116"/>
                  </a:lnTo>
                  <a:lnTo>
                    <a:pt x="86" y="120"/>
                  </a:lnTo>
                  <a:lnTo>
                    <a:pt x="98" y="126"/>
                  </a:lnTo>
                  <a:lnTo>
                    <a:pt x="160" y="168"/>
                  </a:lnTo>
                  <a:lnTo>
                    <a:pt x="160" y="168"/>
                  </a:lnTo>
                  <a:lnTo>
                    <a:pt x="164" y="170"/>
                  </a:lnTo>
                  <a:lnTo>
                    <a:pt x="168" y="170"/>
                  </a:lnTo>
                  <a:lnTo>
                    <a:pt x="172" y="168"/>
                  </a:lnTo>
                  <a:lnTo>
                    <a:pt x="172" y="162"/>
                  </a:lnTo>
                  <a:lnTo>
                    <a:pt x="172" y="100"/>
                  </a:lnTo>
                  <a:lnTo>
                    <a:pt x="172" y="100"/>
                  </a:lnTo>
                  <a:lnTo>
                    <a:pt x="172" y="70"/>
                  </a:lnTo>
                  <a:lnTo>
                    <a:pt x="172" y="8"/>
                  </a:lnTo>
                  <a:lnTo>
                    <a:pt x="172" y="8"/>
                  </a:lnTo>
                  <a:lnTo>
                    <a:pt x="172" y="2"/>
                  </a:lnTo>
                  <a:lnTo>
                    <a:pt x="168" y="0"/>
                  </a:lnTo>
                  <a:lnTo>
                    <a:pt x="164" y="0"/>
                  </a:lnTo>
                  <a:lnTo>
                    <a:pt x="160" y="2"/>
                  </a:lnTo>
                  <a:lnTo>
                    <a:pt x="16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33" name="グループ化 1932"/>
          <p:cNvGrpSpPr/>
          <p:nvPr/>
        </p:nvGrpSpPr>
        <p:grpSpPr>
          <a:xfrm>
            <a:off x="2040097" y="2749859"/>
            <a:ext cx="302432" cy="326195"/>
            <a:chOff x="7818438" y="2051050"/>
            <a:chExt cx="444500" cy="479425"/>
          </a:xfrm>
        </p:grpSpPr>
        <p:sp>
          <p:nvSpPr>
            <p:cNvPr id="1934" name="Freeform 709"/>
            <p:cNvSpPr>
              <a:spLocks/>
            </p:cNvSpPr>
            <p:nvPr/>
          </p:nvSpPr>
          <p:spPr bwMode="auto">
            <a:xfrm>
              <a:off x="8002588" y="2051050"/>
              <a:ext cx="79375" cy="295275"/>
            </a:xfrm>
            <a:custGeom>
              <a:avLst/>
              <a:gdLst>
                <a:gd name="T0" fmla="*/ 24 w 50"/>
                <a:gd name="T1" fmla="*/ 186 h 186"/>
                <a:gd name="T2" fmla="*/ 24 w 50"/>
                <a:gd name="T3" fmla="*/ 186 h 186"/>
                <a:gd name="T4" fmla="*/ 34 w 50"/>
                <a:gd name="T5" fmla="*/ 184 h 186"/>
                <a:gd name="T6" fmla="*/ 42 w 50"/>
                <a:gd name="T7" fmla="*/ 180 h 186"/>
                <a:gd name="T8" fmla="*/ 48 w 50"/>
                <a:gd name="T9" fmla="*/ 172 h 186"/>
                <a:gd name="T10" fmla="*/ 50 w 50"/>
                <a:gd name="T11" fmla="*/ 162 h 186"/>
                <a:gd name="T12" fmla="*/ 50 w 50"/>
                <a:gd name="T13" fmla="*/ 24 h 186"/>
                <a:gd name="T14" fmla="*/ 50 w 50"/>
                <a:gd name="T15" fmla="*/ 24 h 186"/>
                <a:gd name="T16" fmla="*/ 48 w 50"/>
                <a:gd name="T17" fmla="*/ 16 h 186"/>
                <a:gd name="T18" fmla="*/ 42 w 50"/>
                <a:gd name="T19" fmla="*/ 8 h 186"/>
                <a:gd name="T20" fmla="*/ 34 w 50"/>
                <a:gd name="T21" fmla="*/ 2 h 186"/>
                <a:gd name="T22" fmla="*/ 24 w 50"/>
                <a:gd name="T23" fmla="*/ 0 h 186"/>
                <a:gd name="T24" fmla="*/ 24 w 50"/>
                <a:gd name="T25" fmla="*/ 0 h 186"/>
                <a:gd name="T26" fmla="*/ 16 w 50"/>
                <a:gd name="T27" fmla="*/ 2 h 186"/>
                <a:gd name="T28" fmla="*/ 8 w 50"/>
                <a:gd name="T29" fmla="*/ 8 h 186"/>
                <a:gd name="T30" fmla="*/ 2 w 50"/>
                <a:gd name="T31" fmla="*/ 16 h 186"/>
                <a:gd name="T32" fmla="*/ 0 w 50"/>
                <a:gd name="T33" fmla="*/ 24 h 186"/>
                <a:gd name="T34" fmla="*/ 0 w 50"/>
                <a:gd name="T35" fmla="*/ 162 h 186"/>
                <a:gd name="T36" fmla="*/ 0 w 50"/>
                <a:gd name="T37" fmla="*/ 162 h 186"/>
                <a:gd name="T38" fmla="*/ 2 w 50"/>
                <a:gd name="T39" fmla="*/ 172 h 186"/>
                <a:gd name="T40" fmla="*/ 8 w 50"/>
                <a:gd name="T41" fmla="*/ 180 h 186"/>
                <a:gd name="T42" fmla="*/ 16 w 50"/>
                <a:gd name="T43" fmla="*/ 184 h 186"/>
                <a:gd name="T44" fmla="*/ 24 w 50"/>
                <a:gd name="T45" fmla="*/ 186 h 186"/>
                <a:gd name="T46" fmla="*/ 24 w 50"/>
                <a:gd name="T4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6">
                  <a:moveTo>
                    <a:pt x="24" y="186"/>
                  </a:moveTo>
                  <a:lnTo>
                    <a:pt x="24" y="186"/>
                  </a:lnTo>
                  <a:lnTo>
                    <a:pt x="34" y="184"/>
                  </a:lnTo>
                  <a:lnTo>
                    <a:pt x="42" y="180"/>
                  </a:lnTo>
                  <a:lnTo>
                    <a:pt x="48" y="172"/>
                  </a:lnTo>
                  <a:lnTo>
                    <a:pt x="50" y="162"/>
                  </a:lnTo>
                  <a:lnTo>
                    <a:pt x="50" y="24"/>
                  </a:lnTo>
                  <a:lnTo>
                    <a:pt x="50" y="24"/>
                  </a:lnTo>
                  <a:lnTo>
                    <a:pt x="48" y="16"/>
                  </a:lnTo>
                  <a:lnTo>
                    <a:pt x="42" y="8"/>
                  </a:lnTo>
                  <a:lnTo>
                    <a:pt x="34" y="2"/>
                  </a:lnTo>
                  <a:lnTo>
                    <a:pt x="24" y="0"/>
                  </a:lnTo>
                  <a:lnTo>
                    <a:pt x="24" y="0"/>
                  </a:lnTo>
                  <a:lnTo>
                    <a:pt x="16" y="2"/>
                  </a:lnTo>
                  <a:lnTo>
                    <a:pt x="8" y="8"/>
                  </a:lnTo>
                  <a:lnTo>
                    <a:pt x="2" y="16"/>
                  </a:lnTo>
                  <a:lnTo>
                    <a:pt x="0" y="24"/>
                  </a:lnTo>
                  <a:lnTo>
                    <a:pt x="0" y="162"/>
                  </a:lnTo>
                  <a:lnTo>
                    <a:pt x="0" y="162"/>
                  </a:lnTo>
                  <a:lnTo>
                    <a:pt x="2" y="172"/>
                  </a:lnTo>
                  <a:lnTo>
                    <a:pt x="8" y="180"/>
                  </a:lnTo>
                  <a:lnTo>
                    <a:pt x="16" y="184"/>
                  </a:lnTo>
                  <a:lnTo>
                    <a:pt x="24" y="186"/>
                  </a:lnTo>
                  <a:lnTo>
                    <a:pt x="24"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5" name="Freeform 710"/>
            <p:cNvSpPr>
              <a:spLocks/>
            </p:cNvSpPr>
            <p:nvPr/>
          </p:nvSpPr>
          <p:spPr bwMode="auto">
            <a:xfrm>
              <a:off x="7818438" y="2120900"/>
              <a:ext cx="444500" cy="409575"/>
            </a:xfrm>
            <a:custGeom>
              <a:avLst/>
              <a:gdLst>
                <a:gd name="T0" fmla="*/ 222 w 280"/>
                <a:gd name="T1" fmla="*/ 6 h 258"/>
                <a:gd name="T2" fmla="*/ 204 w 280"/>
                <a:gd name="T3" fmla="*/ 0 h 258"/>
                <a:gd name="T4" fmla="*/ 188 w 280"/>
                <a:gd name="T5" fmla="*/ 10 h 258"/>
                <a:gd name="T6" fmla="*/ 184 w 280"/>
                <a:gd name="T7" fmla="*/ 20 h 258"/>
                <a:gd name="T8" fmla="*/ 188 w 280"/>
                <a:gd name="T9" fmla="*/ 38 h 258"/>
                <a:gd name="T10" fmla="*/ 194 w 280"/>
                <a:gd name="T11" fmla="*/ 44 h 258"/>
                <a:gd name="T12" fmla="*/ 210 w 280"/>
                <a:gd name="T13" fmla="*/ 60 h 258"/>
                <a:gd name="T14" fmla="*/ 222 w 280"/>
                <a:gd name="T15" fmla="*/ 76 h 258"/>
                <a:gd name="T16" fmla="*/ 230 w 280"/>
                <a:gd name="T17" fmla="*/ 98 h 258"/>
                <a:gd name="T18" fmla="*/ 232 w 280"/>
                <a:gd name="T19" fmla="*/ 118 h 258"/>
                <a:gd name="T20" fmla="*/ 230 w 280"/>
                <a:gd name="T21" fmla="*/ 138 h 258"/>
                <a:gd name="T22" fmla="*/ 216 w 280"/>
                <a:gd name="T23" fmla="*/ 170 h 258"/>
                <a:gd name="T24" fmla="*/ 192 w 280"/>
                <a:gd name="T25" fmla="*/ 194 h 258"/>
                <a:gd name="T26" fmla="*/ 160 w 280"/>
                <a:gd name="T27" fmla="*/ 208 h 258"/>
                <a:gd name="T28" fmla="*/ 140 w 280"/>
                <a:gd name="T29" fmla="*/ 210 h 258"/>
                <a:gd name="T30" fmla="*/ 106 w 280"/>
                <a:gd name="T31" fmla="*/ 204 h 258"/>
                <a:gd name="T32" fmla="*/ 76 w 280"/>
                <a:gd name="T33" fmla="*/ 184 h 258"/>
                <a:gd name="T34" fmla="*/ 56 w 280"/>
                <a:gd name="T35" fmla="*/ 154 h 258"/>
                <a:gd name="T36" fmla="*/ 50 w 280"/>
                <a:gd name="T37" fmla="*/ 118 h 258"/>
                <a:gd name="T38" fmla="*/ 50 w 280"/>
                <a:gd name="T39" fmla="*/ 108 h 258"/>
                <a:gd name="T40" fmla="*/ 56 w 280"/>
                <a:gd name="T41" fmla="*/ 86 h 258"/>
                <a:gd name="T42" fmla="*/ 64 w 280"/>
                <a:gd name="T43" fmla="*/ 68 h 258"/>
                <a:gd name="T44" fmla="*/ 80 w 280"/>
                <a:gd name="T45" fmla="*/ 52 h 258"/>
                <a:gd name="T46" fmla="*/ 88 w 280"/>
                <a:gd name="T47" fmla="*/ 44 h 258"/>
                <a:gd name="T48" fmla="*/ 98 w 280"/>
                <a:gd name="T49" fmla="*/ 28 h 258"/>
                <a:gd name="T50" fmla="*/ 94 w 280"/>
                <a:gd name="T51" fmla="*/ 10 h 258"/>
                <a:gd name="T52" fmla="*/ 86 w 280"/>
                <a:gd name="T53" fmla="*/ 4 h 258"/>
                <a:gd name="T54" fmla="*/ 68 w 280"/>
                <a:gd name="T55" fmla="*/ 2 h 258"/>
                <a:gd name="T56" fmla="*/ 60 w 280"/>
                <a:gd name="T57" fmla="*/ 6 h 258"/>
                <a:gd name="T58" fmla="*/ 34 w 280"/>
                <a:gd name="T59" fmla="*/ 28 h 258"/>
                <a:gd name="T60" fmla="*/ 16 w 280"/>
                <a:gd name="T61" fmla="*/ 54 h 258"/>
                <a:gd name="T62" fmla="*/ 4 w 280"/>
                <a:gd name="T63" fmla="*/ 86 h 258"/>
                <a:gd name="T64" fmla="*/ 0 w 280"/>
                <a:gd name="T65" fmla="*/ 118 h 258"/>
                <a:gd name="T66" fmla="*/ 2 w 280"/>
                <a:gd name="T67" fmla="*/ 132 h 258"/>
                <a:gd name="T68" fmla="*/ 8 w 280"/>
                <a:gd name="T69" fmla="*/ 160 h 258"/>
                <a:gd name="T70" fmla="*/ 18 w 280"/>
                <a:gd name="T71" fmla="*/ 186 h 258"/>
                <a:gd name="T72" fmla="*/ 32 w 280"/>
                <a:gd name="T73" fmla="*/ 208 h 258"/>
                <a:gd name="T74" fmla="*/ 52 w 280"/>
                <a:gd name="T75" fmla="*/ 226 h 258"/>
                <a:gd name="T76" fmla="*/ 74 w 280"/>
                <a:gd name="T77" fmla="*/ 242 h 258"/>
                <a:gd name="T78" fmla="*/ 100 w 280"/>
                <a:gd name="T79" fmla="*/ 252 h 258"/>
                <a:gd name="T80" fmla="*/ 126 w 280"/>
                <a:gd name="T81" fmla="*/ 258 h 258"/>
                <a:gd name="T82" fmla="*/ 140 w 280"/>
                <a:gd name="T83" fmla="*/ 258 h 258"/>
                <a:gd name="T84" fmla="*/ 170 w 280"/>
                <a:gd name="T85" fmla="*/ 256 h 258"/>
                <a:gd name="T86" fmla="*/ 196 w 280"/>
                <a:gd name="T87" fmla="*/ 248 h 258"/>
                <a:gd name="T88" fmla="*/ 218 w 280"/>
                <a:gd name="T89" fmla="*/ 234 h 258"/>
                <a:gd name="T90" fmla="*/ 240 w 280"/>
                <a:gd name="T91" fmla="*/ 218 h 258"/>
                <a:gd name="T92" fmla="*/ 256 w 280"/>
                <a:gd name="T93" fmla="*/ 196 h 258"/>
                <a:gd name="T94" fmla="*/ 270 w 280"/>
                <a:gd name="T95" fmla="*/ 174 h 258"/>
                <a:gd name="T96" fmla="*/ 278 w 280"/>
                <a:gd name="T97" fmla="*/ 146 h 258"/>
                <a:gd name="T98" fmla="*/ 280 w 280"/>
                <a:gd name="T99" fmla="*/ 118 h 258"/>
                <a:gd name="T100" fmla="*/ 280 w 280"/>
                <a:gd name="T101" fmla="*/ 102 h 258"/>
                <a:gd name="T102" fmla="*/ 272 w 280"/>
                <a:gd name="T103" fmla="*/ 70 h 258"/>
                <a:gd name="T104" fmla="*/ 256 w 280"/>
                <a:gd name="T105" fmla="*/ 40 h 258"/>
                <a:gd name="T106" fmla="*/ 236 w 280"/>
                <a:gd name="T107" fmla="*/ 16 h 258"/>
                <a:gd name="T108" fmla="*/ 222 w 280"/>
                <a:gd name="T109" fmla="*/ 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58">
                  <a:moveTo>
                    <a:pt x="222" y="6"/>
                  </a:moveTo>
                  <a:lnTo>
                    <a:pt x="222" y="6"/>
                  </a:lnTo>
                  <a:lnTo>
                    <a:pt x="214" y="2"/>
                  </a:lnTo>
                  <a:lnTo>
                    <a:pt x="204" y="0"/>
                  </a:lnTo>
                  <a:lnTo>
                    <a:pt x="196" y="4"/>
                  </a:lnTo>
                  <a:lnTo>
                    <a:pt x="188" y="10"/>
                  </a:lnTo>
                  <a:lnTo>
                    <a:pt x="188" y="10"/>
                  </a:lnTo>
                  <a:lnTo>
                    <a:pt x="184" y="20"/>
                  </a:lnTo>
                  <a:lnTo>
                    <a:pt x="184" y="28"/>
                  </a:lnTo>
                  <a:lnTo>
                    <a:pt x="188" y="38"/>
                  </a:lnTo>
                  <a:lnTo>
                    <a:pt x="194" y="44"/>
                  </a:lnTo>
                  <a:lnTo>
                    <a:pt x="194" y="44"/>
                  </a:lnTo>
                  <a:lnTo>
                    <a:pt x="202" y="52"/>
                  </a:lnTo>
                  <a:lnTo>
                    <a:pt x="210" y="60"/>
                  </a:lnTo>
                  <a:lnTo>
                    <a:pt x="216" y="68"/>
                  </a:lnTo>
                  <a:lnTo>
                    <a:pt x="222" y="76"/>
                  </a:lnTo>
                  <a:lnTo>
                    <a:pt x="226" y="86"/>
                  </a:lnTo>
                  <a:lnTo>
                    <a:pt x="230" y="98"/>
                  </a:lnTo>
                  <a:lnTo>
                    <a:pt x="232" y="108"/>
                  </a:lnTo>
                  <a:lnTo>
                    <a:pt x="232" y="118"/>
                  </a:lnTo>
                  <a:lnTo>
                    <a:pt x="232" y="118"/>
                  </a:lnTo>
                  <a:lnTo>
                    <a:pt x="230" y="138"/>
                  </a:lnTo>
                  <a:lnTo>
                    <a:pt x="226" y="154"/>
                  </a:lnTo>
                  <a:lnTo>
                    <a:pt x="216" y="170"/>
                  </a:lnTo>
                  <a:lnTo>
                    <a:pt x="206" y="184"/>
                  </a:lnTo>
                  <a:lnTo>
                    <a:pt x="192" y="194"/>
                  </a:lnTo>
                  <a:lnTo>
                    <a:pt x="176" y="204"/>
                  </a:lnTo>
                  <a:lnTo>
                    <a:pt x="160" y="208"/>
                  </a:lnTo>
                  <a:lnTo>
                    <a:pt x="140" y="210"/>
                  </a:lnTo>
                  <a:lnTo>
                    <a:pt x="140" y="210"/>
                  </a:lnTo>
                  <a:lnTo>
                    <a:pt x="122" y="208"/>
                  </a:lnTo>
                  <a:lnTo>
                    <a:pt x="106" y="204"/>
                  </a:lnTo>
                  <a:lnTo>
                    <a:pt x="90" y="194"/>
                  </a:lnTo>
                  <a:lnTo>
                    <a:pt x="76" y="184"/>
                  </a:lnTo>
                  <a:lnTo>
                    <a:pt x="64" y="170"/>
                  </a:lnTo>
                  <a:lnTo>
                    <a:pt x="56" y="154"/>
                  </a:lnTo>
                  <a:lnTo>
                    <a:pt x="52" y="138"/>
                  </a:lnTo>
                  <a:lnTo>
                    <a:pt x="50" y="118"/>
                  </a:lnTo>
                  <a:lnTo>
                    <a:pt x="50" y="118"/>
                  </a:lnTo>
                  <a:lnTo>
                    <a:pt x="50" y="108"/>
                  </a:lnTo>
                  <a:lnTo>
                    <a:pt x="52" y="98"/>
                  </a:lnTo>
                  <a:lnTo>
                    <a:pt x="56" y="86"/>
                  </a:lnTo>
                  <a:lnTo>
                    <a:pt x="60" y="76"/>
                  </a:lnTo>
                  <a:lnTo>
                    <a:pt x="64" y="68"/>
                  </a:lnTo>
                  <a:lnTo>
                    <a:pt x="72" y="60"/>
                  </a:lnTo>
                  <a:lnTo>
                    <a:pt x="80" y="52"/>
                  </a:lnTo>
                  <a:lnTo>
                    <a:pt x="88" y="44"/>
                  </a:lnTo>
                  <a:lnTo>
                    <a:pt x="88" y="44"/>
                  </a:lnTo>
                  <a:lnTo>
                    <a:pt x="94" y="38"/>
                  </a:lnTo>
                  <a:lnTo>
                    <a:pt x="98" y="28"/>
                  </a:lnTo>
                  <a:lnTo>
                    <a:pt x="98" y="20"/>
                  </a:lnTo>
                  <a:lnTo>
                    <a:pt x="94" y="10"/>
                  </a:lnTo>
                  <a:lnTo>
                    <a:pt x="94" y="10"/>
                  </a:lnTo>
                  <a:lnTo>
                    <a:pt x="86" y="4"/>
                  </a:lnTo>
                  <a:lnTo>
                    <a:pt x="78" y="0"/>
                  </a:lnTo>
                  <a:lnTo>
                    <a:pt x="68" y="2"/>
                  </a:lnTo>
                  <a:lnTo>
                    <a:pt x="60" y="6"/>
                  </a:lnTo>
                  <a:lnTo>
                    <a:pt x="60" y="6"/>
                  </a:lnTo>
                  <a:lnTo>
                    <a:pt x="46" y="16"/>
                  </a:lnTo>
                  <a:lnTo>
                    <a:pt x="34" y="28"/>
                  </a:lnTo>
                  <a:lnTo>
                    <a:pt x="24" y="40"/>
                  </a:lnTo>
                  <a:lnTo>
                    <a:pt x="16" y="54"/>
                  </a:lnTo>
                  <a:lnTo>
                    <a:pt x="10" y="70"/>
                  </a:lnTo>
                  <a:lnTo>
                    <a:pt x="4" y="86"/>
                  </a:lnTo>
                  <a:lnTo>
                    <a:pt x="2" y="102"/>
                  </a:lnTo>
                  <a:lnTo>
                    <a:pt x="0" y="118"/>
                  </a:lnTo>
                  <a:lnTo>
                    <a:pt x="0" y="118"/>
                  </a:lnTo>
                  <a:lnTo>
                    <a:pt x="2" y="132"/>
                  </a:lnTo>
                  <a:lnTo>
                    <a:pt x="4" y="146"/>
                  </a:lnTo>
                  <a:lnTo>
                    <a:pt x="8" y="160"/>
                  </a:lnTo>
                  <a:lnTo>
                    <a:pt x="12" y="174"/>
                  </a:lnTo>
                  <a:lnTo>
                    <a:pt x="18" y="186"/>
                  </a:lnTo>
                  <a:lnTo>
                    <a:pt x="24" y="196"/>
                  </a:lnTo>
                  <a:lnTo>
                    <a:pt x="32" y="208"/>
                  </a:lnTo>
                  <a:lnTo>
                    <a:pt x="42" y="218"/>
                  </a:lnTo>
                  <a:lnTo>
                    <a:pt x="52" y="226"/>
                  </a:lnTo>
                  <a:lnTo>
                    <a:pt x="62" y="234"/>
                  </a:lnTo>
                  <a:lnTo>
                    <a:pt x="74" y="242"/>
                  </a:lnTo>
                  <a:lnTo>
                    <a:pt x="86" y="248"/>
                  </a:lnTo>
                  <a:lnTo>
                    <a:pt x="100" y="252"/>
                  </a:lnTo>
                  <a:lnTo>
                    <a:pt x="112" y="256"/>
                  </a:lnTo>
                  <a:lnTo>
                    <a:pt x="126" y="258"/>
                  </a:lnTo>
                  <a:lnTo>
                    <a:pt x="140" y="258"/>
                  </a:lnTo>
                  <a:lnTo>
                    <a:pt x="140" y="258"/>
                  </a:lnTo>
                  <a:lnTo>
                    <a:pt x="156" y="258"/>
                  </a:lnTo>
                  <a:lnTo>
                    <a:pt x="170" y="256"/>
                  </a:lnTo>
                  <a:lnTo>
                    <a:pt x="182" y="252"/>
                  </a:lnTo>
                  <a:lnTo>
                    <a:pt x="196" y="248"/>
                  </a:lnTo>
                  <a:lnTo>
                    <a:pt x="208" y="242"/>
                  </a:lnTo>
                  <a:lnTo>
                    <a:pt x="218" y="234"/>
                  </a:lnTo>
                  <a:lnTo>
                    <a:pt x="230" y="226"/>
                  </a:lnTo>
                  <a:lnTo>
                    <a:pt x="240" y="218"/>
                  </a:lnTo>
                  <a:lnTo>
                    <a:pt x="248" y="208"/>
                  </a:lnTo>
                  <a:lnTo>
                    <a:pt x="256" y="196"/>
                  </a:lnTo>
                  <a:lnTo>
                    <a:pt x="264" y="186"/>
                  </a:lnTo>
                  <a:lnTo>
                    <a:pt x="270" y="174"/>
                  </a:lnTo>
                  <a:lnTo>
                    <a:pt x="274" y="160"/>
                  </a:lnTo>
                  <a:lnTo>
                    <a:pt x="278" y="146"/>
                  </a:lnTo>
                  <a:lnTo>
                    <a:pt x="280" y="132"/>
                  </a:lnTo>
                  <a:lnTo>
                    <a:pt x="280" y="118"/>
                  </a:lnTo>
                  <a:lnTo>
                    <a:pt x="280" y="118"/>
                  </a:lnTo>
                  <a:lnTo>
                    <a:pt x="280" y="102"/>
                  </a:lnTo>
                  <a:lnTo>
                    <a:pt x="276" y="86"/>
                  </a:lnTo>
                  <a:lnTo>
                    <a:pt x="272" y="70"/>
                  </a:lnTo>
                  <a:lnTo>
                    <a:pt x="266" y="54"/>
                  </a:lnTo>
                  <a:lnTo>
                    <a:pt x="256" y="40"/>
                  </a:lnTo>
                  <a:lnTo>
                    <a:pt x="246" y="28"/>
                  </a:lnTo>
                  <a:lnTo>
                    <a:pt x="236" y="16"/>
                  </a:lnTo>
                  <a:lnTo>
                    <a:pt x="222" y="6"/>
                  </a:lnTo>
                  <a:lnTo>
                    <a:pt x="2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36" name="Freeform 711"/>
          <p:cNvSpPr>
            <a:spLocks/>
          </p:cNvSpPr>
          <p:nvPr/>
        </p:nvSpPr>
        <p:spPr bwMode="auto">
          <a:xfrm>
            <a:off x="5294929" y="4299183"/>
            <a:ext cx="304592" cy="326195"/>
          </a:xfrm>
          <a:custGeom>
            <a:avLst/>
            <a:gdLst>
              <a:gd name="T0" fmla="*/ 156 w 282"/>
              <a:gd name="T1" fmla="*/ 2 h 302"/>
              <a:gd name="T2" fmla="*/ 128 w 282"/>
              <a:gd name="T3" fmla="*/ 2 h 302"/>
              <a:gd name="T4" fmla="*/ 100 w 282"/>
              <a:gd name="T5" fmla="*/ 8 h 302"/>
              <a:gd name="T6" fmla="*/ 76 w 282"/>
              <a:gd name="T7" fmla="*/ 20 h 302"/>
              <a:gd name="T8" fmla="*/ 54 w 282"/>
              <a:gd name="T9" fmla="*/ 36 h 302"/>
              <a:gd name="T10" fmla="*/ 20 w 282"/>
              <a:gd name="T11" fmla="*/ 76 h 302"/>
              <a:gd name="T12" fmla="*/ 8 w 282"/>
              <a:gd name="T13" fmla="*/ 98 h 302"/>
              <a:gd name="T14" fmla="*/ 4 w 282"/>
              <a:gd name="T15" fmla="*/ 122 h 302"/>
              <a:gd name="T16" fmla="*/ 2 w 282"/>
              <a:gd name="T17" fmla="*/ 146 h 302"/>
              <a:gd name="T18" fmla="*/ 2 w 282"/>
              <a:gd name="T19" fmla="*/ 166 h 302"/>
              <a:gd name="T20" fmla="*/ 10 w 282"/>
              <a:gd name="T21" fmla="*/ 198 h 302"/>
              <a:gd name="T22" fmla="*/ 30 w 282"/>
              <a:gd name="T23" fmla="*/ 232 h 302"/>
              <a:gd name="T24" fmla="*/ 40 w 282"/>
              <a:gd name="T25" fmla="*/ 246 h 302"/>
              <a:gd name="T26" fmla="*/ 148 w 282"/>
              <a:gd name="T27" fmla="*/ 302 h 302"/>
              <a:gd name="T28" fmla="*/ 130 w 282"/>
              <a:gd name="T29" fmla="*/ 154 h 302"/>
              <a:gd name="T30" fmla="*/ 92 w 282"/>
              <a:gd name="T31" fmla="*/ 194 h 302"/>
              <a:gd name="T32" fmla="*/ 78 w 282"/>
              <a:gd name="T33" fmla="*/ 172 h 302"/>
              <a:gd name="T34" fmla="*/ 72 w 282"/>
              <a:gd name="T35" fmla="*/ 140 h 302"/>
              <a:gd name="T36" fmla="*/ 72 w 282"/>
              <a:gd name="T37" fmla="*/ 132 h 302"/>
              <a:gd name="T38" fmla="*/ 74 w 282"/>
              <a:gd name="T39" fmla="*/ 118 h 302"/>
              <a:gd name="T40" fmla="*/ 86 w 282"/>
              <a:gd name="T41" fmla="*/ 94 h 302"/>
              <a:gd name="T42" fmla="*/ 108 w 282"/>
              <a:gd name="T43" fmla="*/ 72 h 302"/>
              <a:gd name="T44" fmla="*/ 138 w 282"/>
              <a:gd name="T45" fmla="*/ 60 h 302"/>
              <a:gd name="T46" fmla="*/ 154 w 282"/>
              <a:gd name="T47" fmla="*/ 58 h 302"/>
              <a:gd name="T48" fmla="*/ 186 w 282"/>
              <a:gd name="T49" fmla="*/ 64 h 302"/>
              <a:gd name="T50" fmla="*/ 214 w 282"/>
              <a:gd name="T51" fmla="*/ 82 h 302"/>
              <a:gd name="T52" fmla="*/ 234 w 282"/>
              <a:gd name="T53" fmla="*/ 106 h 302"/>
              <a:gd name="T54" fmla="*/ 244 w 282"/>
              <a:gd name="T55" fmla="*/ 136 h 302"/>
              <a:gd name="T56" fmla="*/ 246 w 282"/>
              <a:gd name="T57" fmla="*/ 148 h 302"/>
              <a:gd name="T58" fmla="*/ 244 w 282"/>
              <a:gd name="T59" fmla="*/ 174 h 302"/>
              <a:gd name="T60" fmla="*/ 234 w 282"/>
              <a:gd name="T61" fmla="*/ 202 h 302"/>
              <a:gd name="T62" fmla="*/ 218 w 282"/>
              <a:gd name="T63" fmla="*/ 236 h 302"/>
              <a:gd name="T64" fmla="*/ 232 w 282"/>
              <a:gd name="T65" fmla="*/ 228 h 302"/>
              <a:gd name="T66" fmla="*/ 246 w 282"/>
              <a:gd name="T67" fmla="*/ 220 h 302"/>
              <a:gd name="T68" fmla="*/ 262 w 282"/>
              <a:gd name="T69" fmla="*/ 200 h 302"/>
              <a:gd name="T70" fmla="*/ 276 w 282"/>
              <a:gd name="T71" fmla="*/ 172 h 302"/>
              <a:gd name="T72" fmla="*/ 282 w 282"/>
              <a:gd name="T73" fmla="*/ 132 h 302"/>
              <a:gd name="T74" fmla="*/ 282 w 282"/>
              <a:gd name="T75" fmla="*/ 122 h 302"/>
              <a:gd name="T76" fmla="*/ 274 w 282"/>
              <a:gd name="T77" fmla="*/ 88 h 302"/>
              <a:gd name="T78" fmla="*/ 248 w 282"/>
              <a:gd name="T79" fmla="*/ 46 h 302"/>
              <a:gd name="T80" fmla="*/ 218 w 282"/>
              <a:gd name="T81" fmla="*/ 22 h 302"/>
              <a:gd name="T82" fmla="*/ 196 w 282"/>
              <a:gd name="T83" fmla="*/ 10 h 302"/>
              <a:gd name="T84" fmla="*/ 170 w 282"/>
              <a:gd name="T85" fmla="*/ 2 h 302"/>
              <a:gd name="T86" fmla="*/ 156 w 282"/>
              <a:gd name="T87" fmla="*/ 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 h="302">
                <a:moveTo>
                  <a:pt x="156" y="2"/>
                </a:moveTo>
                <a:lnTo>
                  <a:pt x="156" y="2"/>
                </a:lnTo>
                <a:lnTo>
                  <a:pt x="142" y="0"/>
                </a:lnTo>
                <a:lnTo>
                  <a:pt x="128" y="2"/>
                </a:lnTo>
                <a:lnTo>
                  <a:pt x="114" y="4"/>
                </a:lnTo>
                <a:lnTo>
                  <a:pt x="100" y="8"/>
                </a:lnTo>
                <a:lnTo>
                  <a:pt x="88" y="14"/>
                </a:lnTo>
                <a:lnTo>
                  <a:pt x="76" y="20"/>
                </a:lnTo>
                <a:lnTo>
                  <a:pt x="64" y="26"/>
                </a:lnTo>
                <a:lnTo>
                  <a:pt x="54" y="36"/>
                </a:lnTo>
                <a:lnTo>
                  <a:pt x="34" y="54"/>
                </a:lnTo>
                <a:lnTo>
                  <a:pt x="20" y="76"/>
                </a:lnTo>
                <a:lnTo>
                  <a:pt x="14" y="86"/>
                </a:lnTo>
                <a:lnTo>
                  <a:pt x="8" y="98"/>
                </a:lnTo>
                <a:lnTo>
                  <a:pt x="6" y="110"/>
                </a:lnTo>
                <a:lnTo>
                  <a:pt x="4" y="122"/>
                </a:lnTo>
                <a:lnTo>
                  <a:pt x="4" y="122"/>
                </a:lnTo>
                <a:lnTo>
                  <a:pt x="2" y="146"/>
                </a:lnTo>
                <a:lnTo>
                  <a:pt x="2" y="146"/>
                </a:lnTo>
                <a:lnTo>
                  <a:pt x="2" y="166"/>
                </a:lnTo>
                <a:lnTo>
                  <a:pt x="6" y="182"/>
                </a:lnTo>
                <a:lnTo>
                  <a:pt x="10" y="198"/>
                </a:lnTo>
                <a:lnTo>
                  <a:pt x="16" y="210"/>
                </a:lnTo>
                <a:lnTo>
                  <a:pt x="30" y="232"/>
                </a:lnTo>
                <a:lnTo>
                  <a:pt x="40" y="246"/>
                </a:lnTo>
                <a:lnTo>
                  <a:pt x="40" y="246"/>
                </a:lnTo>
                <a:lnTo>
                  <a:pt x="0" y="284"/>
                </a:lnTo>
                <a:lnTo>
                  <a:pt x="148" y="302"/>
                </a:lnTo>
                <a:lnTo>
                  <a:pt x="130" y="154"/>
                </a:lnTo>
                <a:lnTo>
                  <a:pt x="130" y="154"/>
                </a:lnTo>
                <a:lnTo>
                  <a:pt x="92" y="194"/>
                </a:lnTo>
                <a:lnTo>
                  <a:pt x="92" y="194"/>
                </a:lnTo>
                <a:lnTo>
                  <a:pt x="86" y="184"/>
                </a:lnTo>
                <a:lnTo>
                  <a:pt x="78" y="172"/>
                </a:lnTo>
                <a:lnTo>
                  <a:pt x="74" y="158"/>
                </a:lnTo>
                <a:lnTo>
                  <a:pt x="72" y="140"/>
                </a:lnTo>
                <a:lnTo>
                  <a:pt x="72" y="140"/>
                </a:lnTo>
                <a:lnTo>
                  <a:pt x="72" y="132"/>
                </a:lnTo>
                <a:lnTo>
                  <a:pt x="72" y="132"/>
                </a:lnTo>
                <a:lnTo>
                  <a:pt x="74" y="118"/>
                </a:lnTo>
                <a:lnTo>
                  <a:pt x="80" y="106"/>
                </a:lnTo>
                <a:lnTo>
                  <a:pt x="86" y="94"/>
                </a:lnTo>
                <a:lnTo>
                  <a:pt x="96" y="82"/>
                </a:lnTo>
                <a:lnTo>
                  <a:pt x="108" y="72"/>
                </a:lnTo>
                <a:lnTo>
                  <a:pt x="122" y="64"/>
                </a:lnTo>
                <a:lnTo>
                  <a:pt x="138" y="60"/>
                </a:lnTo>
                <a:lnTo>
                  <a:pt x="154" y="58"/>
                </a:lnTo>
                <a:lnTo>
                  <a:pt x="154" y="58"/>
                </a:lnTo>
                <a:lnTo>
                  <a:pt x="170" y="60"/>
                </a:lnTo>
                <a:lnTo>
                  <a:pt x="186" y="64"/>
                </a:lnTo>
                <a:lnTo>
                  <a:pt x="202" y="72"/>
                </a:lnTo>
                <a:lnTo>
                  <a:pt x="214" y="82"/>
                </a:lnTo>
                <a:lnTo>
                  <a:pt x="226" y="94"/>
                </a:lnTo>
                <a:lnTo>
                  <a:pt x="234" y="106"/>
                </a:lnTo>
                <a:lnTo>
                  <a:pt x="240" y="122"/>
                </a:lnTo>
                <a:lnTo>
                  <a:pt x="244" y="136"/>
                </a:lnTo>
                <a:lnTo>
                  <a:pt x="244" y="136"/>
                </a:lnTo>
                <a:lnTo>
                  <a:pt x="246" y="148"/>
                </a:lnTo>
                <a:lnTo>
                  <a:pt x="246" y="162"/>
                </a:lnTo>
                <a:lnTo>
                  <a:pt x="244" y="174"/>
                </a:lnTo>
                <a:lnTo>
                  <a:pt x="242" y="184"/>
                </a:lnTo>
                <a:lnTo>
                  <a:pt x="234" y="202"/>
                </a:lnTo>
                <a:lnTo>
                  <a:pt x="228" y="216"/>
                </a:lnTo>
                <a:lnTo>
                  <a:pt x="218" y="236"/>
                </a:lnTo>
                <a:lnTo>
                  <a:pt x="232" y="228"/>
                </a:lnTo>
                <a:lnTo>
                  <a:pt x="232" y="228"/>
                </a:lnTo>
                <a:lnTo>
                  <a:pt x="238" y="226"/>
                </a:lnTo>
                <a:lnTo>
                  <a:pt x="246" y="220"/>
                </a:lnTo>
                <a:lnTo>
                  <a:pt x="254" y="212"/>
                </a:lnTo>
                <a:lnTo>
                  <a:pt x="262" y="200"/>
                </a:lnTo>
                <a:lnTo>
                  <a:pt x="270" y="188"/>
                </a:lnTo>
                <a:lnTo>
                  <a:pt x="276" y="172"/>
                </a:lnTo>
                <a:lnTo>
                  <a:pt x="280" y="154"/>
                </a:lnTo>
                <a:lnTo>
                  <a:pt x="282" y="132"/>
                </a:lnTo>
                <a:lnTo>
                  <a:pt x="282" y="132"/>
                </a:lnTo>
                <a:lnTo>
                  <a:pt x="282" y="122"/>
                </a:lnTo>
                <a:lnTo>
                  <a:pt x="280" y="110"/>
                </a:lnTo>
                <a:lnTo>
                  <a:pt x="274" y="88"/>
                </a:lnTo>
                <a:lnTo>
                  <a:pt x="262" y="66"/>
                </a:lnTo>
                <a:lnTo>
                  <a:pt x="248" y="46"/>
                </a:lnTo>
                <a:lnTo>
                  <a:pt x="228" y="30"/>
                </a:lnTo>
                <a:lnTo>
                  <a:pt x="218" y="22"/>
                </a:lnTo>
                <a:lnTo>
                  <a:pt x="208" y="16"/>
                </a:lnTo>
                <a:lnTo>
                  <a:pt x="196" y="10"/>
                </a:lnTo>
                <a:lnTo>
                  <a:pt x="182" y="6"/>
                </a:lnTo>
                <a:lnTo>
                  <a:pt x="170" y="2"/>
                </a:lnTo>
                <a:lnTo>
                  <a:pt x="156" y="2"/>
                </a:lnTo>
                <a:lnTo>
                  <a:pt x="15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7" name="グループ化 1936"/>
          <p:cNvGrpSpPr/>
          <p:nvPr/>
        </p:nvGrpSpPr>
        <p:grpSpPr>
          <a:xfrm>
            <a:off x="1621012" y="2827628"/>
            <a:ext cx="326195" cy="164177"/>
            <a:chOff x="6474620" y="3000375"/>
            <a:chExt cx="479425" cy="241300"/>
          </a:xfrm>
        </p:grpSpPr>
        <p:sp>
          <p:nvSpPr>
            <p:cNvPr id="1938" name="Freeform 7"/>
            <p:cNvSpPr>
              <a:spLocks/>
            </p:cNvSpPr>
            <p:nvPr/>
          </p:nvSpPr>
          <p:spPr bwMode="auto">
            <a:xfrm>
              <a:off x="6474620" y="3000375"/>
              <a:ext cx="479425" cy="241300"/>
            </a:xfrm>
            <a:custGeom>
              <a:avLst/>
              <a:gdLst>
                <a:gd name="T0" fmla="*/ 296 w 302"/>
                <a:gd name="T1" fmla="*/ 52 h 152"/>
                <a:gd name="T2" fmla="*/ 294 w 302"/>
                <a:gd name="T3" fmla="*/ 46 h 152"/>
                <a:gd name="T4" fmla="*/ 278 w 302"/>
                <a:gd name="T5" fmla="*/ 26 h 152"/>
                <a:gd name="T6" fmla="*/ 254 w 302"/>
                <a:gd name="T7" fmla="*/ 12 h 152"/>
                <a:gd name="T8" fmla="*/ 242 w 302"/>
                <a:gd name="T9" fmla="*/ 8 h 152"/>
                <a:gd name="T10" fmla="*/ 226 w 302"/>
                <a:gd name="T11" fmla="*/ 6 h 152"/>
                <a:gd name="T12" fmla="*/ 208 w 302"/>
                <a:gd name="T13" fmla="*/ 8 h 152"/>
                <a:gd name="T14" fmla="*/ 192 w 302"/>
                <a:gd name="T15" fmla="*/ 14 h 152"/>
                <a:gd name="T16" fmla="*/ 176 w 302"/>
                <a:gd name="T17" fmla="*/ 12 h 152"/>
                <a:gd name="T18" fmla="*/ 166 w 302"/>
                <a:gd name="T19" fmla="*/ 8 h 152"/>
                <a:gd name="T20" fmla="*/ 164 w 302"/>
                <a:gd name="T21" fmla="*/ 6 h 152"/>
                <a:gd name="T22" fmla="*/ 164 w 302"/>
                <a:gd name="T23" fmla="*/ 6 h 152"/>
                <a:gd name="T24" fmla="*/ 158 w 302"/>
                <a:gd name="T25" fmla="*/ 2 h 152"/>
                <a:gd name="T26" fmla="*/ 152 w 302"/>
                <a:gd name="T27" fmla="*/ 0 h 152"/>
                <a:gd name="T28" fmla="*/ 138 w 302"/>
                <a:gd name="T29" fmla="*/ 6 h 152"/>
                <a:gd name="T30" fmla="*/ 138 w 302"/>
                <a:gd name="T31" fmla="*/ 6 h 152"/>
                <a:gd name="T32" fmla="*/ 138 w 302"/>
                <a:gd name="T33" fmla="*/ 6 h 152"/>
                <a:gd name="T34" fmla="*/ 136 w 302"/>
                <a:gd name="T35" fmla="*/ 8 h 152"/>
                <a:gd name="T36" fmla="*/ 120 w 302"/>
                <a:gd name="T37" fmla="*/ 14 h 152"/>
                <a:gd name="T38" fmla="*/ 110 w 302"/>
                <a:gd name="T39" fmla="*/ 14 h 152"/>
                <a:gd name="T40" fmla="*/ 86 w 302"/>
                <a:gd name="T41" fmla="*/ 6 h 152"/>
                <a:gd name="T42" fmla="*/ 76 w 302"/>
                <a:gd name="T43" fmla="*/ 6 h 152"/>
                <a:gd name="T44" fmla="*/ 48 w 302"/>
                <a:gd name="T45" fmla="*/ 12 h 152"/>
                <a:gd name="T46" fmla="*/ 36 w 302"/>
                <a:gd name="T47" fmla="*/ 18 h 152"/>
                <a:gd name="T48" fmla="*/ 16 w 302"/>
                <a:gd name="T49" fmla="*/ 34 h 152"/>
                <a:gd name="T50" fmla="*/ 10 w 302"/>
                <a:gd name="T51" fmla="*/ 46 h 152"/>
                <a:gd name="T52" fmla="*/ 6 w 302"/>
                <a:gd name="T53" fmla="*/ 52 h 152"/>
                <a:gd name="T54" fmla="*/ 0 w 302"/>
                <a:gd name="T55" fmla="*/ 80 h 152"/>
                <a:gd name="T56" fmla="*/ 2 w 302"/>
                <a:gd name="T57" fmla="*/ 94 h 152"/>
                <a:gd name="T58" fmla="*/ 12 w 302"/>
                <a:gd name="T59" fmla="*/ 120 h 152"/>
                <a:gd name="T60" fmla="*/ 32 w 302"/>
                <a:gd name="T61" fmla="*/ 140 h 152"/>
                <a:gd name="T62" fmla="*/ 58 w 302"/>
                <a:gd name="T63" fmla="*/ 150 h 152"/>
                <a:gd name="T64" fmla="*/ 72 w 302"/>
                <a:gd name="T65" fmla="*/ 152 h 152"/>
                <a:gd name="T66" fmla="*/ 96 w 302"/>
                <a:gd name="T67" fmla="*/ 148 h 152"/>
                <a:gd name="T68" fmla="*/ 114 w 302"/>
                <a:gd name="T69" fmla="*/ 138 h 152"/>
                <a:gd name="T70" fmla="*/ 130 w 302"/>
                <a:gd name="T71" fmla="*/ 122 h 152"/>
                <a:gd name="T72" fmla="*/ 140 w 302"/>
                <a:gd name="T73" fmla="*/ 102 h 152"/>
                <a:gd name="T74" fmla="*/ 144 w 302"/>
                <a:gd name="T75" fmla="*/ 90 h 152"/>
                <a:gd name="T76" fmla="*/ 146 w 302"/>
                <a:gd name="T77" fmla="*/ 76 h 152"/>
                <a:gd name="T78" fmla="*/ 144 w 302"/>
                <a:gd name="T79" fmla="*/ 60 h 152"/>
                <a:gd name="T80" fmla="*/ 152 w 302"/>
                <a:gd name="T81" fmla="*/ 40 h 152"/>
                <a:gd name="T82" fmla="*/ 154 w 302"/>
                <a:gd name="T83" fmla="*/ 44 h 152"/>
                <a:gd name="T84" fmla="*/ 158 w 302"/>
                <a:gd name="T85" fmla="*/ 60 h 152"/>
                <a:gd name="T86" fmla="*/ 156 w 302"/>
                <a:gd name="T87" fmla="*/ 76 h 152"/>
                <a:gd name="T88" fmla="*/ 162 w 302"/>
                <a:gd name="T89" fmla="*/ 104 h 152"/>
                <a:gd name="T90" fmla="*/ 168 w 302"/>
                <a:gd name="T91" fmla="*/ 114 h 152"/>
                <a:gd name="T92" fmla="*/ 180 w 302"/>
                <a:gd name="T93" fmla="*/ 130 h 152"/>
                <a:gd name="T94" fmla="*/ 198 w 302"/>
                <a:gd name="T95" fmla="*/ 144 h 152"/>
                <a:gd name="T96" fmla="*/ 218 w 302"/>
                <a:gd name="T97" fmla="*/ 150 h 152"/>
                <a:gd name="T98" fmla="*/ 230 w 302"/>
                <a:gd name="T99" fmla="*/ 152 h 152"/>
                <a:gd name="T100" fmla="*/ 258 w 302"/>
                <a:gd name="T101" fmla="*/ 146 h 152"/>
                <a:gd name="T102" fmla="*/ 282 w 302"/>
                <a:gd name="T103" fmla="*/ 130 h 152"/>
                <a:gd name="T104" fmla="*/ 296 w 302"/>
                <a:gd name="T105" fmla="*/ 108 h 152"/>
                <a:gd name="T106" fmla="*/ 302 w 302"/>
                <a:gd name="T107" fmla="*/ 80 h 152"/>
                <a:gd name="T108" fmla="*/ 302 w 302"/>
                <a:gd name="T109" fmla="*/ 66 h 152"/>
                <a:gd name="T110" fmla="*/ 296 w 302"/>
                <a:gd name="T111"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2" h="152">
                  <a:moveTo>
                    <a:pt x="296" y="52"/>
                  </a:moveTo>
                  <a:lnTo>
                    <a:pt x="296" y="52"/>
                  </a:lnTo>
                  <a:lnTo>
                    <a:pt x="294" y="46"/>
                  </a:lnTo>
                  <a:lnTo>
                    <a:pt x="294" y="46"/>
                  </a:lnTo>
                  <a:lnTo>
                    <a:pt x="286" y="34"/>
                  </a:lnTo>
                  <a:lnTo>
                    <a:pt x="278" y="26"/>
                  </a:lnTo>
                  <a:lnTo>
                    <a:pt x="266" y="18"/>
                  </a:lnTo>
                  <a:lnTo>
                    <a:pt x="254" y="12"/>
                  </a:lnTo>
                  <a:lnTo>
                    <a:pt x="254" y="12"/>
                  </a:lnTo>
                  <a:lnTo>
                    <a:pt x="242" y="8"/>
                  </a:lnTo>
                  <a:lnTo>
                    <a:pt x="226" y="6"/>
                  </a:lnTo>
                  <a:lnTo>
                    <a:pt x="226" y="6"/>
                  </a:lnTo>
                  <a:lnTo>
                    <a:pt x="218" y="6"/>
                  </a:lnTo>
                  <a:lnTo>
                    <a:pt x="208" y="8"/>
                  </a:lnTo>
                  <a:lnTo>
                    <a:pt x="192" y="14"/>
                  </a:lnTo>
                  <a:lnTo>
                    <a:pt x="192" y="14"/>
                  </a:lnTo>
                  <a:lnTo>
                    <a:pt x="182" y="14"/>
                  </a:lnTo>
                  <a:lnTo>
                    <a:pt x="176" y="12"/>
                  </a:lnTo>
                  <a:lnTo>
                    <a:pt x="166" y="8"/>
                  </a:lnTo>
                  <a:lnTo>
                    <a:pt x="166" y="8"/>
                  </a:lnTo>
                  <a:lnTo>
                    <a:pt x="164" y="6"/>
                  </a:lnTo>
                  <a:lnTo>
                    <a:pt x="164" y="6"/>
                  </a:lnTo>
                  <a:lnTo>
                    <a:pt x="164" y="6"/>
                  </a:lnTo>
                  <a:lnTo>
                    <a:pt x="164" y="6"/>
                  </a:lnTo>
                  <a:lnTo>
                    <a:pt x="164" y="6"/>
                  </a:lnTo>
                  <a:lnTo>
                    <a:pt x="158" y="2"/>
                  </a:lnTo>
                  <a:lnTo>
                    <a:pt x="152" y="0"/>
                  </a:lnTo>
                  <a:lnTo>
                    <a:pt x="152" y="0"/>
                  </a:lnTo>
                  <a:lnTo>
                    <a:pt x="144" y="2"/>
                  </a:lnTo>
                  <a:lnTo>
                    <a:pt x="138" y="6"/>
                  </a:lnTo>
                  <a:lnTo>
                    <a:pt x="138" y="6"/>
                  </a:lnTo>
                  <a:lnTo>
                    <a:pt x="138" y="6"/>
                  </a:lnTo>
                  <a:lnTo>
                    <a:pt x="138" y="6"/>
                  </a:lnTo>
                  <a:lnTo>
                    <a:pt x="138" y="6"/>
                  </a:lnTo>
                  <a:lnTo>
                    <a:pt x="136" y="8"/>
                  </a:lnTo>
                  <a:lnTo>
                    <a:pt x="136" y="8"/>
                  </a:lnTo>
                  <a:lnTo>
                    <a:pt x="128" y="12"/>
                  </a:lnTo>
                  <a:lnTo>
                    <a:pt x="120" y="14"/>
                  </a:lnTo>
                  <a:lnTo>
                    <a:pt x="110" y="14"/>
                  </a:lnTo>
                  <a:lnTo>
                    <a:pt x="110" y="14"/>
                  </a:lnTo>
                  <a:lnTo>
                    <a:pt x="94" y="8"/>
                  </a:lnTo>
                  <a:lnTo>
                    <a:pt x="86" y="6"/>
                  </a:lnTo>
                  <a:lnTo>
                    <a:pt x="76" y="6"/>
                  </a:lnTo>
                  <a:lnTo>
                    <a:pt x="76" y="6"/>
                  </a:lnTo>
                  <a:lnTo>
                    <a:pt x="62" y="8"/>
                  </a:lnTo>
                  <a:lnTo>
                    <a:pt x="48" y="12"/>
                  </a:lnTo>
                  <a:lnTo>
                    <a:pt x="48" y="12"/>
                  </a:lnTo>
                  <a:lnTo>
                    <a:pt x="36" y="18"/>
                  </a:lnTo>
                  <a:lnTo>
                    <a:pt x="26" y="26"/>
                  </a:lnTo>
                  <a:lnTo>
                    <a:pt x="16" y="34"/>
                  </a:lnTo>
                  <a:lnTo>
                    <a:pt x="10" y="46"/>
                  </a:lnTo>
                  <a:lnTo>
                    <a:pt x="10" y="46"/>
                  </a:lnTo>
                  <a:lnTo>
                    <a:pt x="6" y="52"/>
                  </a:lnTo>
                  <a:lnTo>
                    <a:pt x="6" y="52"/>
                  </a:lnTo>
                  <a:lnTo>
                    <a:pt x="2" y="66"/>
                  </a:lnTo>
                  <a:lnTo>
                    <a:pt x="0" y="80"/>
                  </a:lnTo>
                  <a:lnTo>
                    <a:pt x="0" y="80"/>
                  </a:lnTo>
                  <a:lnTo>
                    <a:pt x="2" y="94"/>
                  </a:lnTo>
                  <a:lnTo>
                    <a:pt x="6" y="108"/>
                  </a:lnTo>
                  <a:lnTo>
                    <a:pt x="12" y="120"/>
                  </a:lnTo>
                  <a:lnTo>
                    <a:pt x="22" y="130"/>
                  </a:lnTo>
                  <a:lnTo>
                    <a:pt x="32" y="140"/>
                  </a:lnTo>
                  <a:lnTo>
                    <a:pt x="44" y="146"/>
                  </a:lnTo>
                  <a:lnTo>
                    <a:pt x="58" y="150"/>
                  </a:lnTo>
                  <a:lnTo>
                    <a:pt x="72" y="152"/>
                  </a:lnTo>
                  <a:lnTo>
                    <a:pt x="72" y="152"/>
                  </a:lnTo>
                  <a:lnTo>
                    <a:pt x="84" y="150"/>
                  </a:lnTo>
                  <a:lnTo>
                    <a:pt x="96" y="148"/>
                  </a:lnTo>
                  <a:lnTo>
                    <a:pt x="106" y="144"/>
                  </a:lnTo>
                  <a:lnTo>
                    <a:pt x="114" y="138"/>
                  </a:lnTo>
                  <a:lnTo>
                    <a:pt x="124" y="130"/>
                  </a:lnTo>
                  <a:lnTo>
                    <a:pt x="130" y="122"/>
                  </a:lnTo>
                  <a:lnTo>
                    <a:pt x="136" y="114"/>
                  </a:lnTo>
                  <a:lnTo>
                    <a:pt x="140" y="102"/>
                  </a:lnTo>
                  <a:lnTo>
                    <a:pt x="140" y="102"/>
                  </a:lnTo>
                  <a:lnTo>
                    <a:pt x="144" y="90"/>
                  </a:lnTo>
                  <a:lnTo>
                    <a:pt x="146" y="76"/>
                  </a:lnTo>
                  <a:lnTo>
                    <a:pt x="146" y="76"/>
                  </a:lnTo>
                  <a:lnTo>
                    <a:pt x="144" y="60"/>
                  </a:lnTo>
                  <a:lnTo>
                    <a:pt x="144" y="60"/>
                  </a:lnTo>
                  <a:lnTo>
                    <a:pt x="150" y="44"/>
                  </a:lnTo>
                  <a:lnTo>
                    <a:pt x="152" y="40"/>
                  </a:lnTo>
                  <a:lnTo>
                    <a:pt x="152" y="40"/>
                  </a:lnTo>
                  <a:lnTo>
                    <a:pt x="154" y="44"/>
                  </a:lnTo>
                  <a:lnTo>
                    <a:pt x="158" y="60"/>
                  </a:lnTo>
                  <a:lnTo>
                    <a:pt x="158" y="60"/>
                  </a:lnTo>
                  <a:lnTo>
                    <a:pt x="156" y="76"/>
                  </a:lnTo>
                  <a:lnTo>
                    <a:pt x="156" y="76"/>
                  </a:lnTo>
                  <a:lnTo>
                    <a:pt x="158" y="90"/>
                  </a:lnTo>
                  <a:lnTo>
                    <a:pt x="162" y="104"/>
                  </a:lnTo>
                  <a:lnTo>
                    <a:pt x="162" y="104"/>
                  </a:lnTo>
                  <a:lnTo>
                    <a:pt x="168" y="114"/>
                  </a:lnTo>
                  <a:lnTo>
                    <a:pt x="172" y="122"/>
                  </a:lnTo>
                  <a:lnTo>
                    <a:pt x="180" y="130"/>
                  </a:lnTo>
                  <a:lnTo>
                    <a:pt x="188" y="138"/>
                  </a:lnTo>
                  <a:lnTo>
                    <a:pt x="198" y="144"/>
                  </a:lnTo>
                  <a:lnTo>
                    <a:pt x="208" y="148"/>
                  </a:lnTo>
                  <a:lnTo>
                    <a:pt x="218" y="150"/>
                  </a:lnTo>
                  <a:lnTo>
                    <a:pt x="230" y="152"/>
                  </a:lnTo>
                  <a:lnTo>
                    <a:pt x="230" y="152"/>
                  </a:lnTo>
                  <a:lnTo>
                    <a:pt x="246" y="150"/>
                  </a:lnTo>
                  <a:lnTo>
                    <a:pt x="258" y="146"/>
                  </a:lnTo>
                  <a:lnTo>
                    <a:pt x="270" y="140"/>
                  </a:lnTo>
                  <a:lnTo>
                    <a:pt x="282" y="130"/>
                  </a:lnTo>
                  <a:lnTo>
                    <a:pt x="290" y="120"/>
                  </a:lnTo>
                  <a:lnTo>
                    <a:pt x="296" y="108"/>
                  </a:lnTo>
                  <a:lnTo>
                    <a:pt x="302" y="94"/>
                  </a:lnTo>
                  <a:lnTo>
                    <a:pt x="302" y="80"/>
                  </a:lnTo>
                  <a:lnTo>
                    <a:pt x="302" y="80"/>
                  </a:lnTo>
                  <a:lnTo>
                    <a:pt x="302" y="66"/>
                  </a:lnTo>
                  <a:lnTo>
                    <a:pt x="296" y="52"/>
                  </a:lnTo>
                  <a:lnTo>
                    <a:pt x="29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9" name="グループ化 1938"/>
            <p:cNvGrpSpPr/>
            <p:nvPr/>
          </p:nvGrpSpPr>
          <p:grpSpPr>
            <a:xfrm>
              <a:off x="6506370" y="3041650"/>
              <a:ext cx="419100" cy="168275"/>
              <a:chOff x="7234238" y="2206625"/>
              <a:chExt cx="419100" cy="168275"/>
            </a:xfrm>
          </p:grpSpPr>
          <p:sp>
            <p:nvSpPr>
              <p:cNvPr id="1940" name="Freeform 712"/>
              <p:cNvSpPr>
                <a:spLocks/>
              </p:cNvSpPr>
              <p:nvPr/>
            </p:nvSpPr>
            <p:spPr bwMode="auto">
              <a:xfrm>
                <a:off x="7234238"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1" name="Freeform 713"/>
              <p:cNvSpPr>
                <a:spLocks/>
              </p:cNvSpPr>
              <p:nvPr/>
            </p:nvSpPr>
            <p:spPr bwMode="auto">
              <a:xfrm>
                <a:off x="7240588" y="2216150"/>
                <a:ext cx="152400" cy="152400"/>
              </a:xfrm>
              <a:custGeom>
                <a:avLst/>
                <a:gdLst>
                  <a:gd name="T0" fmla="*/ 94 w 96"/>
                  <a:gd name="T1" fmla="*/ 28 h 96"/>
                  <a:gd name="T2" fmla="*/ 94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4 w 96"/>
                  <a:gd name="T77" fmla="*/ 28 h 96"/>
                  <a:gd name="T78" fmla="*/ 94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4" y="28"/>
                    </a:moveTo>
                    <a:lnTo>
                      <a:pt x="94"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4" y="28"/>
                    </a:lnTo>
                    <a:lnTo>
                      <a:pt x="9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2" name="Freeform 714"/>
              <p:cNvSpPr>
                <a:spLocks/>
              </p:cNvSpPr>
              <p:nvPr/>
            </p:nvSpPr>
            <p:spPr bwMode="auto">
              <a:xfrm>
                <a:off x="7246938"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6 w 90"/>
                  <a:gd name="T25" fmla="*/ 24 h 90"/>
                  <a:gd name="T26" fmla="*/ 6 w 90"/>
                  <a:gd name="T27" fmla="*/ 24 h 90"/>
                  <a:gd name="T28" fmla="*/ 4 w 90"/>
                  <a:gd name="T29" fmla="*/ 28 h 90"/>
                  <a:gd name="T30" fmla="*/ 4 w 90"/>
                  <a:gd name="T31" fmla="*/ 28 h 90"/>
                  <a:gd name="T32" fmla="*/ 0 w 90"/>
                  <a:gd name="T33" fmla="*/ 36 h 90"/>
                  <a:gd name="T34" fmla="*/ 0 w 90"/>
                  <a:gd name="T35" fmla="*/ 46 h 90"/>
                  <a:gd name="T36" fmla="*/ 0 w 90"/>
                  <a:gd name="T37" fmla="*/ 46 h 90"/>
                  <a:gd name="T38" fmla="*/ 0 w 90"/>
                  <a:gd name="T39" fmla="*/ 54 h 90"/>
                  <a:gd name="T40" fmla="*/ 4 w 90"/>
                  <a:gd name="T41" fmla="*/ 64 h 90"/>
                  <a:gd name="T42" fmla="*/ 8 w 90"/>
                  <a:gd name="T43" fmla="*/ 70 h 90"/>
                  <a:gd name="T44" fmla="*/ 12 w 90"/>
                  <a:gd name="T45" fmla="*/ 78 h 90"/>
                  <a:gd name="T46" fmla="*/ 20 w 90"/>
                  <a:gd name="T47" fmla="*/ 82 h 90"/>
                  <a:gd name="T48" fmla="*/ 28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6" y="24"/>
                    </a:lnTo>
                    <a:lnTo>
                      <a:pt x="6" y="24"/>
                    </a:lnTo>
                    <a:lnTo>
                      <a:pt x="4" y="28"/>
                    </a:lnTo>
                    <a:lnTo>
                      <a:pt x="4" y="28"/>
                    </a:lnTo>
                    <a:lnTo>
                      <a:pt x="0" y="36"/>
                    </a:lnTo>
                    <a:lnTo>
                      <a:pt x="0" y="46"/>
                    </a:lnTo>
                    <a:lnTo>
                      <a:pt x="0" y="46"/>
                    </a:lnTo>
                    <a:lnTo>
                      <a:pt x="0" y="54"/>
                    </a:lnTo>
                    <a:lnTo>
                      <a:pt x="4" y="64"/>
                    </a:lnTo>
                    <a:lnTo>
                      <a:pt x="8" y="70"/>
                    </a:lnTo>
                    <a:lnTo>
                      <a:pt x="12" y="78"/>
                    </a:lnTo>
                    <a:lnTo>
                      <a:pt x="20" y="82"/>
                    </a:lnTo>
                    <a:lnTo>
                      <a:pt x="28"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3" name="Freeform 715"/>
              <p:cNvSpPr>
                <a:spLocks/>
              </p:cNvSpPr>
              <p:nvPr/>
            </p:nvSpPr>
            <p:spPr bwMode="auto">
              <a:xfrm>
                <a:off x="7250113"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4" name="Freeform 716"/>
              <p:cNvSpPr>
                <a:spLocks/>
              </p:cNvSpPr>
              <p:nvPr/>
            </p:nvSpPr>
            <p:spPr bwMode="auto">
              <a:xfrm>
                <a:off x="7256463" y="2260600"/>
                <a:ext cx="123825" cy="28575"/>
              </a:xfrm>
              <a:custGeom>
                <a:avLst/>
                <a:gdLst>
                  <a:gd name="T0" fmla="*/ 38 w 78"/>
                  <a:gd name="T1" fmla="*/ 12 h 18"/>
                  <a:gd name="T2" fmla="*/ 38 w 78"/>
                  <a:gd name="T3" fmla="*/ 12 h 18"/>
                  <a:gd name="T4" fmla="*/ 28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8"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5" name="Freeform 717"/>
              <p:cNvSpPr>
                <a:spLocks/>
              </p:cNvSpPr>
              <p:nvPr/>
            </p:nvSpPr>
            <p:spPr bwMode="auto">
              <a:xfrm>
                <a:off x="7259638"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6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6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6" y="0"/>
                    </a:lnTo>
                    <a:lnTo>
                      <a:pt x="14" y="6"/>
                    </a:lnTo>
                    <a:lnTo>
                      <a:pt x="6" y="12"/>
                    </a:lnTo>
                    <a:lnTo>
                      <a:pt x="0" y="22"/>
                    </a:lnTo>
                    <a:lnTo>
                      <a:pt x="0" y="22"/>
                    </a:lnTo>
                    <a:lnTo>
                      <a:pt x="6" y="26"/>
                    </a:lnTo>
                    <a:lnTo>
                      <a:pt x="14" y="30"/>
                    </a:lnTo>
                    <a:lnTo>
                      <a:pt x="26"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6" name="Freeform 718"/>
              <p:cNvSpPr>
                <a:spLocks/>
              </p:cNvSpPr>
              <p:nvPr/>
            </p:nvSpPr>
            <p:spPr bwMode="auto">
              <a:xfrm>
                <a:off x="7485063"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7" name="Freeform 719"/>
              <p:cNvSpPr>
                <a:spLocks/>
              </p:cNvSpPr>
              <p:nvPr/>
            </p:nvSpPr>
            <p:spPr bwMode="auto">
              <a:xfrm>
                <a:off x="7491413" y="2216150"/>
                <a:ext cx="152400" cy="152400"/>
              </a:xfrm>
              <a:custGeom>
                <a:avLst/>
                <a:gdLst>
                  <a:gd name="T0" fmla="*/ 92 w 96"/>
                  <a:gd name="T1" fmla="*/ 28 h 96"/>
                  <a:gd name="T2" fmla="*/ 92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2 w 96"/>
                  <a:gd name="T77" fmla="*/ 28 h 96"/>
                  <a:gd name="T78" fmla="*/ 92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2" y="28"/>
                    </a:moveTo>
                    <a:lnTo>
                      <a:pt x="92"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2" y="28"/>
                    </a:lnTo>
                    <a:lnTo>
                      <a:pt x="9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8" name="Freeform 720"/>
              <p:cNvSpPr>
                <a:spLocks/>
              </p:cNvSpPr>
              <p:nvPr/>
            </p:nvSpPr>
            <p:spPr bwMode="auto">
              <a:xfrm>
                <a:off x="7497763"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4 w 90"/>
                  <a:gd name="T25" fmla="*/ 24 h 90"/>
                  <a:gd name="T26" fmla="*/ 4 w 90"/>
                  <a:gd name="T27" fmla="*/ 24 h 90"/>
                  <a:gd name="T28" fmla="*/ 2 w 90"/>
                  <a:gd name="T29" fmla="*/ 28 h 90"/>
                  <a:gd name="T30" fmla="*/ 2 w 90"/>
                  <a:gd name="T31" fmla="*/ 28 h 90"/>
                  <a:gd name="T32" fmla="*/ 0 w 90"/>
                  <a:gd name="T33" fmla="*/ 36 h 90"/>
                  <a:gd name="T34" fmla="*/ 0 w 90"/>
                  <a:gd name="T35" fmla="*/ 46 h 90"/>
                  <a:gd name="T36" fmla="*/ 0 w 90"/>
                  <a:gd name="T37" fmla="*/ 46 h 90"/>
                  <a:gd name="T38" fmla="*/ 0 w 90"/>
                  <a:gd name="T39" fmla="*/ 54 h 90"/>
                  <a:gd name="T40" fmla="*/ 2 w 90"/>
                  <a:gd name="T41" fmla="*/ 64 h 90"/>
                  <a:gd name="T42" fmla="*/ 8 w 90"/>
                  <a:gd name="T43" fmla="*/ 70 h 90"/>
                  <a:gd name="T44" fmla="*/ 12 w 90"/>
                  <a:gd name="T45" fmla="*/ 78 h 90"/>
                  <a:gd name="T46" fmla="*/ 20 w 90"/>
                  <a:gd name="T47" fmla="*/ 82 h 90"/>
                  <a:gd name="T48" fmla="*/ 26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4" y="24"/>
                    </a:lnTo>
                    <a:lnTo>
                      <a:pt x="4" y="24"/>
                    </a:lnTo>
                    <a:lnTo>
                      <a:pt x="2" y="28"/>
                    </a:lnTo>
                    <a:lnTo>
                      <a:pt x="2" y="28"/>
                    </a:lnTo>
                    <a:lnTo>
                      <a:pt x="0" y="36"/>
                    </a:lnTo>
                    <a:lnTo>
                      <a:pt x="0" y="46"/>
                    </a:lnTo>
                    <a:lnTo>
                      <a:pt x="0" y="46"/>
                    </a:lnTo>
                    <a:lnTo>
                      <a:pt x="0" y="54"/>
                    </a:lnTo>
                    <a:lnTo>
                      <a:pt x="2" y="64"/>
                    </a:lnTo>
                    <a:lnTo>
                      <a:pt x="8" y="70"/>
                    </a:lnTo>
                    <a:lnTo>
                      <a:pt x="12" y="78"/>
                    </a:lnTo>
                    <a:lnTo>
                      <a:pt x="20" y="82"/>
                    </a:lnTo>
                    <a:lnTo>
                      <a:pt x="26"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9" name="Freeform 721"/>
              <p:cNvSpPr>
                <a:spLocks/>
              </p:cNvSpPr>
              <p:nvPr/>
            </p:nvSpPr>
            <p:spPr bwMode="auto">
              <a:xfrm>
                <a:off x="7500938"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0" name="Freeform 722"/>
              <p:cNvSpPr>
                <a:spLocks/>
              </p:cNvSpPr>
              <p:nvPr/>
            </p:nvSpPr>
            <p:spPr bwMode="auto">
              <a:xfrm>
                <a:off x="7507288" y="2260600"/>
                <a:ext cx="123825" cy="28575"/>
              </a:xfrm>
              <a:custGeom>
                <a:avLst/>
                <a:gdLst>
                  <a:gd name="T0" fmla="*/ 38 w 78"/>
                  <a:gd name="T1" fmla="*/ 12 h 18"/>
                  <a:gd name="T2" fmla="*/ 38 w 78"/>
                  <a:gd name="T3" fmla="*/ 12 h 18"/>
                  <a:gd name="T4" fmla="*/ 26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6"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1" name="Freeform 723"/>
              <p:cNvSpPr>
                <a:spLocks/>
              </p:cNvSpPr>
              <p:nvPr/>
            </p:nvSpPr>
            <p:spPr bwMode="auto">
              <a:xfrm>
                <a:off x="7510463"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4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4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4" y="0"/>
                    </a:lnTo>
                    <a:lnTo>
                      <a:pt x="14" y="6"/>
                    </a:lnTo>
                    <a:lnTo>
                      <a:pt x="6" y="12"/>
                    </a:lnTo>
                    <a:lnTo>
                      <a:pt x="0" y="22"/>
                    </a:lnTo>
                    <a:lnTo>
                      <a:pt x="0" y="22"/>
                    </a:lnTo>
                    <a:lnTo>
                      <a:pt x="6" y="26"/>
                    </a:lnTo>
                    <a:lnTo>
                      <a:pt x="14" y="30"/>
                    </a:lnTo>
                    <a:lnTo>
                      <a:pt x="24"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grpSp>
        <p:nvGrpSpPr>
          <p:cNvPr id="1952" name="グループ化 1951"/>
          <p:cNvGrpSpPr/>
          <p:nvPr/>
        </p:nvGrpSpPr>
        <p:grpSpPr>
          <a:xfrm>
            <a:off x="6629610" y="3781097"/>
            <a:ext cx="321874" cy="341316"/>
            <a:chOff x="2414588" y="5026025"/>
            <a:chExt cx="473075" cy="501650"/>
          </a:xfrm>
        </p:grpSpPr>
        <p:sp>
          <p:nvSpPr>
            <p:cNvPr id="1953" name="Freeform 724"/>
            <p:cNvSpPr>
              <a:spLocks/>
            </p:cNvSpPr>
            <p:nvPr/>
          </p:nvSpPr>
          <p:spPr bwMode="auto">
            <a:xfrm>
              <a:off x="2471738" y="5026025"/>
              <a:ext cx="355600" cy="387350"/>
            </a:xfrm>
            <a:custGeom>
              <a:avLst/>
              <a:gdLst>
                <a:gd name="T0" fmla="*/ 178 w 224"/>
                <a:gd name="T1" fmla="*/ 244 h 244"/>
                <a:gd name="T2" fmla="*/ 180 w 224"/>
                <a:gd name="T3" fmla="*/ 224 h 244"/>
                <a:gd name="T4" fmla="*/ 188 w 224"/>
                <a:gd name="T5" fmla="*/ 164 h 244"/>
                <a:gd name="T6" fmla="*/ 194 w 224"/>
                <a:gd name="T7" fmla="*/ 130 h 244"/>
                <a:gd name="T8" fmla="*/ 198 w 224"/>
                <a:gd name="T9" fmla="*/ 84 h 244"/>
                <a:gd name="T10" fmla="*/ 192 w 224"/>
                <a:gd name="T11" fmla="*/ 60 h 244"/>
                <a:gd name="T12" fmla="*/ 186 w 224"/>
                <a:gd name="T13" fmla="*/ 50 h 244"/>
                <a:gd name="T14" fmla="*/ 174 w 224"/>
                <a:gd name="T15" fmla="*/ 40 h 244"/>
                <a:gd name="T16" fmla="*/ 138 w 224"/>
                <a:gd name="T17" fmla="*/ 28 h 244"/>
                <a:gd name="T18" fmla="*/ 112 w 224"/>
                <a:gd name="T19" fmla="*/ 26 h 244"/>
                <a:gd name="T20" fmla="*/ 68 w 224"/>
                <a:gd name="T21" fmla="*/ 32 h 244"/>
                <a:gd name="T22" fmla="*/ 44 w 224"/>
                <a:gd name="T23" fmla="*/ 44 h 244"/>
                <a:gd name="T24" fmla="*/ 40 w 224"/>
                <a:gd name="T25" fmla="*/ 50 h 244"/>
                <a:gd name="T26" fmla="*/ 30 w 224"/>
                <a:gd name="T27" fmla="*/ 70 h 244"/>
                <a:gd name="T28" fmla="*/ 28 w 224"/>
                <a:gd name="T29" fmla="*/ 98 h 244"/>
                <a:gd name="T30" fmla="*/ 36 w 224"/>
                <a:gd name="T31" fmla="*/ 164 h 244"/>
                <a:gd name="T32" fmla="*/ 44 w 224"/>
                <a:gd name="T33" fmla="*/ 204 h 244"/>
                <a:gd name="T34" fmla="*/ 48 w 224"/>
                <a:gd name="T35" fmla="*/ 244 h 244"/>
                <a:gd name="T36" fmla="*/ 20 w 224"/>
                <a:gd name="T37" fmla="*/ 244 h 244"/>
                <a:gd name="T38" fmla="*/ 18 w 224"/>
                <a:gd name="T39" fmla="*/ 208 h 244"/>
                <a:gd name="T40" fmla="*/ 10 w 224"/>
                <a:gd name="T41" fmla="*/ 170 h 244"/>
                <a:gd name="T42" fmla="*/ 2 w 224"/>
                <a:gd name="T43" fmla="*/ 112 h 244"/>
                <a:gd name="T44" fmla="*/ 2 w 224"/>
                <a:gd name="T45" fmla="*/ 76 h 244"/>
                <a:gd name="T46" fmla="*/ 10 w 224"/>
                <a:gd name="T47" fmla="*/ 46 h 244"/>
                <a:gd name="T48" fmla="*/ 20 w 224"/>
                <a:gd name="T49" fmla="*/ 32 h 244"/>
                <a:gd name="T50" fmla="*/ 36 w 224"/>
                <a:gd name="T51" fmla="*/ 18 h 244"/>
                <a:gd name="T52" fmla="*/ 56 w 224"/>
                <a:gd name="T53" fmla="*/ 8 h 244"/>
                <a:gd name="T54" fmla="*/ 82 w 224"/>
                <a:gd name="T55" fmla="*/ 2 h 244"/>
                <a:gd name="T56" fmla="*/ 112 w 224"/>
                <a:gd name="T57" fmla="*/ 0 h 244"/>
                <a:gd name="T58" fmla="*/ 158 w 224"/>
                <a:gd name="T59" fmla="*/ 4 h 244"/>
                <a:gd name="T60" fmla="*/ 180 w 224"/>
                <a:gd name="T61" fmla="*/ 12 h 244"/>
                <a:gd name="T62" fmla="*/ 200 w 224"/>
                <a:gd name="T63" fmla="*/ 24 h 244"/>
                <a:gd name="T64" fmla="*/ 206 w 224"/>
                <a:gd name="T65" fmla="*/ 32 h 244"/>
                <a:gd name="T66" fmla="*/ 220 w 224"/>
                <a:gd name="T67" fmla="*/ 60 h 244"/>
                <a:gd name="T68" fmla="*/ 224 w 224"/>
                <a:gd name="T69" fmla="*/ 94 h 244"/>
                <a:gd name="T70" fmla="*/ 222 w 224"/>
                <a:gd name="T71" fmla="*/ 132 h 244"/>
                <a:gd name="T72" fmla="*/ 216 w 224"/>
                <a:gd name="T73" fmla="*/ 170 h 244"/>
                <a:gd name="T74" fmla="*/ 206 w 224"/>
                <a:gd name="T75" fmla="*/ 226 h 244"/>
                <a:gd name="T76" fmla="*/ 206 w 224"/>
                <a:gd name="T7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244">
                  <a:moveTo>
                    <a:pt x="206" y="244"/>
                  </a:moveTo>
                  <a:lnTo>
                    <a:pt x="178" y="244"/>
                  </a:lnTo>
                  <a:lnTo>
                    <a:pt x="178" y="244"/>
                  </a:lnTo>
                  <a:lnTo>
                    <a:pt x="180" y="224"/>
                  </a:lnTo>
                  <a:lnTo>
                    <a:pt x="182" y="204"/>
                  </a:lnTo>
                  <a:lnTo>
                    <a:pt x="188" y="164"/>
                  </a:lnTo>
                  <a:lnTo>
                    <a:pt x="188" y="164"/>
                  </a:lnTo>
                  <a:lnTo>
                    <a:pt x="194" y="130"/>
                  </a:lnTo>
                  <a:lnTo>
                    <a:pt x="198" y="98"/>
                  </a:lnTo>
                  <a:lnTo>
                    <a:pt x="198" y="84"/>
                  </a:lnTo>
                  <a:lnTo>
                    <a:pt x="196" y="70"/>
                  </a:lnTo>
                  <a:lnTo>
                    <a:pt x="192" y="60"/>
                  </a:lnTo>
                  <a:lnTo>
                    <a:pt x="186" y="50"/>
                  </a:lnTo>
                  <a:lnTo>
                    <a:pt x="186" y="50"/>
                  </a:lnTo>
                  <a:lnTo>
                    <a:pt x="180" y="44"/>
                  </a:lnTo>
                  <a:lnTo>
                    <a:pt x="174" y="40"/>
                  </a:lnTo>
                  <a:lnTo>
                    <a:pt x="158" y="32"/>
                  </a:lnTo>
                  <a:lnTo>
                    <a:pt x="138" y="28"/>
                  </a:lnTo>
                  <a:lnTo>
                    <a:pt x="112" y="26"/>
                  </a:lnTo>
                  <a:lnTo>
                    <a:pt x="112" y="26"/>
                  </a:lnTo>
                  <a:lnTo>
                    <a:pt x="88" y="28"/>
                  </a:lnTo>
                  <a:lnTo>
                    <a:pt x="68" y="32"/>
                  </a:lnTo>
                  <a:lnTo>
                    <a:pt x="52" y="40"/>
                  </a:lnTo>
                  <a:lnTo>
                    <a:pt x="44" y="44"/>
                  </a:lnTo>
                  <a:lnTo>
                    <a:pt x="40" y="50"/>
                  </a:lnTo>
                  <a:lnTo>
                    <a:pt x="40" y="50"/>
                  </a:lnTo>
                  <a:lnTo>
                    <a:pt x="34" y="60"/>
                  </a:lnTo>
                  <a:lnTo>
                    <a:pt x="30" y="70"/>
                  </a:lnTo>
                  <a:lnTo>
                    <a:pt x="28" y="84"/>
                  </a:lnTo>
                  <a:lnTo>
                    <a:pt x="28" y="98"/>
                  </a:lnTo>
                  <a:lnTo>
                    <a:pt x="30" y="130"/>
                  </a:lnTo>
                  <a:lnTo>
                    <a:pt x="36" y="164"/>
                  </a:lnTo>
                  <a:lnTo>
                    <a:pt x="36" y="164"/>
                  </a:lnTo>
                  <a:lnTo>
                    <a:pt x="44" y="204"/>
                  </a:lnTo>
                  <a:lnTo>
                    <a:pt x="46" y="224"/>
                  </a:lnTo>
                  <a:lnTo>
                    <a:pt x="48" y="244"/>
                  </a:lnTo>
                  <a:lnTo>
                    <a:pt x="20" y="244"/>
                  </a:lnTo>
                  <a:lnTo>
                    <a:pt x="20" y="244"/>
                  </a:lnTo>
                  <a:lnTo>
                    <a:pt x="20" y="226"/>
                  </a:lnTo>
                  <a:lnTo>
                    <a:pt x="18" y="208"/>
                  </a:lnTo>
                  <a:lnTo>
                    <a:pt x="10" y="170"/>
                  </a:lnTo>
                  <a:lnTo>
                    <a:pt x="10" y="170"/>
                  </a:lnTo>
                  <a:lnTo>
                    <a:pt x="4" y="132"/>
                  </a:lnTo>
                  <a:lnTo>
                    <a:pt x="2" y="112"/>
                  </a:lnTo>
                  <a:lnTo>
                    <a:pt x="0" y="94"/>
                  </a:lnTo>
                  <a:lnTo>
                    <a:pt x="2" y="76"/>
                  </a:lnTo>
                  <a:lnTo>
                    <a:pt x="4" y="60"/>
                  </a:lnTo>
                  <a:lnTo>
                    <a:pt x="10" y="46"/>
                  </a:lnTo>
                  <a:lnTo>
                    <a:pt x="20" y="32"/>
                  </a:lnTo>
                  <a:lnTo>
                    <a:pt x="20" y="32"/>
                  </a:lnTo>
                  <a:lnTo>
                    <a:pt x="26" y="24"/>
                  </a:lnTo>
                  <a:lnTo>
                    <a:pt x="36" y="18"/>
                  </a:lnTo>
                  <a:lnTo>
                    <a:pt x="44" y="12"/>
                  </a:lnTo>
                  <a:lnTo>
                    <a:pt x="56" y="8"/>
                  </a:lnTo>
                  <a:lnTo>
                    <a:pt x="68" y="4"/>
                  </a:lnTo>
                  <a:lnTo>
                    <a:pt x="82" y="2"/>
                  </a:lnTo>
                  <a:lnTo>
                    <a:pt x="112" y="0"/>
                  </a:lnTo>
                  <a:lnTo>
                    <a:pt x="112" y="0"/>
                  </a:lnTo>
                  <a:lnTo>
                    <a:pt x="144" y="2"/>
                  </a:lnTo>
                  <a:lnTo>
                    <a:pt x="158" y="4"/>
                  </a:lnTo>
                  <a:lnTo>
                    <a:pt x="170" y="8"/>
                  </a:lnTo>
                  <a:lnTo>
                    <a:pt x="180" y="12"/>
                  </a:lnTo>
                  <a:lnTo>
                    <a:pt x="190" y="18"/>
                  </a:lnTo>
                  <a:lnTo>
                    <a:pt x="200" y="24"/>
                  </a:lnTo>
                  <a:lnTo>
                    <a:pt x="206" y="32"/>
                  </a:lnTo>
                  <a:lnTo>
                    <a:pt x="206" y="32"/>
                  </a:lnTo>
                  <a:lnTo>
                    <a:pt x="216" y="46"/>
                  </a:lnTo>
                  <a:lnTo>
                    <a:pt x="220" y="60"/>
                  </a:lnTo>
                  <a:lnTo>
                    <a:pt x="224" y="76"/>
                  </a:lnTo>
                  <a:lnTo>
                    <a:pt x="224" y="94"/>
                  </a:lnTo>
                  <a:lnTo>
                    <a:pt x="224" y="112"/>
                  </a:lnTo>
                  <a:lnTo>
                    <a:pt x="222" y="132"/>
                  </a:lnTo>
                  <a:lnTo>
                    <a:pt x="216" y="170"/>
                  </a:lnTo>
                  <a:lnTo>
                    <a:pt x="216" y="170"/>
                  </a:lnTo>
                  <a:lnTo>
                    <a:pt x="208" y="208"/>
                  </a:lnTo>
                  <a:lnTo>
                    <a:pt x="206" y="226"/>
                  </a:lnTo>
                  <a:lnTo>
                    <a:pt x="206" y="244"/>
                  </a:lnTo>
                  <a:lnTo>
                    <a:pt x="206" y="244"/>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4" name="Freeform 725"/>
            <p:cNvSpPr>
              <a:spLocks noEditPoints="1"/>
            </p:cNvSpPr>
            <p:nvPr/>
          </p:nvSpPr>
          <p:spPr bwMode="auto">
            <a:xfrm>
              <a:off x="2471738" y="5026025"/>
              <a:ext cx="355600" cy="387350"/>
            </a:xfrm>
            <a:custGeom>
              <a:avLst/>
              <a:gdLst>
                <a:gd name="T0" fmla="*/ 20 w 224"/>
                <a:gd name="T1" fmla="*/ 224 h 244"/>
                <a:gd name="T2" fmla="*/ 48 w 224"/>
                <a:gd name="T3" fmla="*/ 244 h 244"/>
                <a:gd name="T4" fmla="*/ 178 w 224"/>
                <a:gd name="T5" fmla="*/ 244 h 244"/>
                <a:gd name="T6" fmla="*/ 206 w 224"/>
                <a:gd name="T7" fmla="*/ 220 h 244"/>
                <a:gd name="T8" fmla="*/ 206 w 224"/>
                <a:gd name="T9" fmla="*/ 244 h 244"/>
                <a:gd name="T10" fmla="*/ 14 w 224"/>
                <a:gd name="T11" fmla="*/ 192 h 244"/>
                <a:gd name="T12" fmla="*/ 46 w 224"/>
                <a:gd name="T13" fmla="*/ 214 h 244"/>
                <a:gd name="T14" fmla="*/ 182 w 224"/>
                <a:gd name="T15" fmla="*/ 210 h 244"/>
                <a:gd name="T16" fmla="*/ 212 w 224"/>
                <a:gd name="T17" fmla="*/ 186 h 244"/>
                <a:gd name="T18" fmla="*/ 208 w 224"/>
                <a:gd name="T19" fmla="*/ 212 h 244"/>
                <a:gd name="T20" fmla="*/ 34 w 224"/>
                <a:gd name="T21" fmla="*/ 154 h 244"/>
                <a:gd name="T22" fmla="*/ 214 w 224"/>
                <a:gd name="T23" fmla="*/ 180 h 244"/>
                <a:gd name="T24" fmla="*/ 218 w 224"/>
                <a:gd name="T25" fmla="*/ 154 h 244"/>
                <a:gd name="T26" fmla="*/ 8 w 224"/>
                <a:gd name="T27" fmla="*/ 152 h 244"/>
                <a:gd name="T28" fmla="*/ 30 w 224"/>
                <a:gd name="T29" fmla="*/ 120 h 244"/>
                <a:gd name="T30" fmla="*/ 220 w 224"/>
                <a:gd name="T31" fmla="*/ 146 h 244"/>
                <a:gd name="T32" fmla="*/ 196 w 224"/>
                <a:gd name="T33" fmla="*/ 116 h 244"/>
                <a:gd name="T34" fmla="*/ 220 w 224"/>
                <a:gd name="T35" fmla="*/ 146 h 244"/>
                <a:gd name="T36" fmla="*/ 2 w 224"/>
                <a:gd name="T37" fmla="*/ 116 h 244"/>
                <a:gd name="T38" fmla="*/ 28 w 224"/>
                <a:gd name="T39" fmla="*/ 88 h 244"/>
                <a:gd name="T40" fmla="*/ 28 w 224"/>
                <a:gd name="T41" fmla="*/ 114 h 244"/>
                <a:gd name="T42" fmla="*/ 198 w 224"/>
                <a:gd name="T43" fmla="*/ 110 h 244"/>
                <a:gd name="T44" fmla="*/ 198 w 224"/>
                <a:gd name="T45" fmla="*/ 92 h 244"/>
                <a:gd name="T46" fmla="*/ 224 w 224"/>
                <a:gd name="T47" fmla="*/ 82 h 244"/>
                <a:gd name="T48" fmla="*/ 224 w 224"/>
                <a:gd name="T49" fmla="*/ 112 h 244"/>
                <a:gd name="T50" fmla="*/ 2 w 224"/>
                <a:gd name="T51" fmla="*/ 80 h 244"/>
                <a:gd name="T52" fmla="*/ 8 w 224"/>
                <a:gd name="T53" fmla="*/ 50 h 244"/>
                <a:gd name="T54" fmla="*/ 30 w 224"/>
                <a:gd name="T55" fmla="*/ 70 h 244"/>
                <a:gd name="T56" fmla="*/ 198 w 224"/>
                <a:gd name="T57" fmla="*/ 78 h 244"/>
                <a:gd name="T58" fmla="*/ 192 w 224"/>
                <a:gd name="T59" fmla="*/ 58 h 244"/>
                <a:gd name="T60" fmla="*/ 220 w 224"/>
                <a:gd name="T61" fmla="*/ 58 h 244"/>
                <a:gd name="T62" fmla="*/ 36 w 224"/>
                <a:gd name="T63" fmla="*/ 56 h 244"/>
                <a:gd name="T64" fmla="*/ 22 w 224"/>
                <a:gd name="T65" fmla="*/ 30 h 244"/>
                <a:gd name="T66" fmla="*/ 50 w 224"/>
                <a:gd name="T67" fmla="*/ 40 h 244"/>
                <a:gd name="T68" fmla="*/ 36 w 224"/>
                <a:gd name="T69" fmla="*/ 56 h 244"/>
                <a:gd name="T70" fmla="*/ 182 w 224"/>
                <a:gd name="T71" fmla="*/ 44 h 244"/>
                <a:gd name="T72" fmla="*/ 186 w 224"/>
                <a:gd name="T73" fmla="*/ 16 h 244"/>
                <a:gd name="T74" fmla="*/ 188 w 224"/>
                <a:gd name="T75" fmla="*/ 52 h 244"/>
                <a:gd name="T76" fmla="*/ 42 w 224"/>
                <a:gd name="T77" fmla="*/ 14 h 244"/>
                <a:gd name="T78" fmla="*/ 76 w 224"/>
                <a:gd name="T79" fmla="*/ 30 h 244"/>
                <a:gd name="T80" fmla="*/ 54 w 224"/>
                <a:gd name="T81" fmla="*/ 38 h 244"/>
                <a:gd name="T82" fmla="*/ 168 w 224"/>
                <a:gd name="T83" fmla="*/ 36 h 244"/>
                <a:gd name="T84" fmla="*/ 150 w 224"/>
                <a:gd name="T85" fmla="*/ 2 h 244"/>
                <a:gd name="T86" fmla="*/ 178 w 224"/>
                <a:gd name="T87" fmla="*/ 12 h 244"/>
                <a:gd name="T88" fmla="*/ 78 w 224"/>
                <a:gd name="T89" fmla="*/ 2 h 244"/>
                <a:gd name="T90" fmla="*/ 108 w 224"/>
                <a:gd name="T91" fmla="*/ 26 h 244"/>
                <a:gd name="T92" fmla="*/ 82 w 224"/>
                <a:gd name="T93" fmla="*/ 28 h 244"/>
                <a:gd name="T94" fmla="*/ 114 w 224"/>
                <a:gd name="T95" fmla="*/ 26 h 244"/>
                <a:gd name="T96" fmla="*/ 142 w 224"/>
                <a:gd name="T97" fmla="*/ 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4" h="244">
                  <a:moveTo>
                    <a:pt x="20" y="244"/>
                  </a:moveTo>
                  <a:lnTo>
                    <a:pt x="20" y="244"/>
                  </a:lnTo>
                  <a:lnTo>
                    <a:pt x="20" y="224"/>
                  </a:lnTo>
                  <a:lnTo>
                    <a:pt x="46" y="222"/>
                  </a:lnTo>
                  <a:lnTo>
                    <a:pt x="46" y="222"/>
                  </a:lnTo>
                  <a:lnTo>
                    <a:pt x="48" y="244"/>
                  </a:lnTo>
                  <a:lnTo>
                    <a:pt x="20" y="244"/>
                  </a:lnTo>
                  <a:close/>
                  <a:moveTo>
                    <a:pt x="206" y="244"/>
                  </a:moveTo>
                  <a:lnTo>
                    <a:pt x="178" y="244"/>
                  </a:lnTo>
                  <a:lnTo>
                    <a:pt x="178" y="244"/>
                  </a:lnTo>
                  <a:lnTo>
                    <a:pt x="180" y="216"/>
                  </a:lnTo>
                  <a:lnTo>
                    <a:pt x="206" y="220"/>
                  </a:lnTo>
                  <a:lnTo>
                    <a:pt x="206" y="220"/>
                  </a:lnTo>
                  <a:lnTo>
                    <a:pt x="206" y="244"/>
                  </a:lnTo>
                  <a:lnTo>
                    <a:pt x="206" y="244"/>
                  </a:lnTo>
                  <a:close/>
                  <a:moveTo>
                    <a:pt x="18" y="218"/>
                  </a:moveTo>
                  <a:lnTo>
                    <a:pt x="18" y="218"/>
                  </a:lnTo>
                  <a:lnTo>
                    <a:pt x="14" y="192"/>
                  </a:lnTo>
                  <a:lnTo>
                    <a:pt x="42" y="188"/>
                  </a:lnTo>
                  <a:lnTo>
                    <a:pt x="42" y="188"/>
                  </a:lnTo>
                  <a:lnTo>
                    <a:pt x="46" y="214"/>
                  </a:lnTo>
                  <a:lnTo>
                    <a:pt x="18" y="218"/>
                  </a:lnTo>
                  <a:close/>
                  <a:moveTo>
                    <a:pt x="208" y="212"/>
                  </a:moveTo>
                  <a:lnTo>
                    <a:pt x="182" y="210"/>
                  </a:lnTo>
                  <a:lnTo>
                    <a:pt x="182" y="210"/>
                  </a:lnTo>
                  <a:lnTo>
                    <a:pt x="186" y="182"/>
                  </a:lnTo>
                  <a:lnTo>
                    <a:pt x="212" y="186"/>
                  </a:lnTo>
                  <a:lnTo>
                    <a:pt x="212" y="186"/>
                  </a:lnTo>
                  <a:lnTo>
                    <a:pt x="208" y="212"/>
                  </a:lnTo>
                  <a:lnTo>
                    <a:pt x="208" y="212"/>
                  </a:lnTo>
                  <a:close/>
                  <a:moveTo>
                    <a:pt x="14" y="184"/>
                  </a:moveTo>
                  <a:lnTo>
                    <a:pt x="8" y="158"/>
                  </a:lnTo>
                  <a:lnTo>
                    <a:pt x="34" y="154"/>
                  </a:lnTo>
                  <a:lnTo>
                    <a:pt x="40" y="180"/>
                  </a:lnTo>
                  <a:lnTo>
                    <a:pt x="14" y="184"/>
                  </a:lnTo>
                  <a:close/>
                  <a:moveTo>
                    <a:pt x="214" y="180"/>
                  </a:moveTo>
                  <a:lnTo>
                    <a:pt x="186" y="174"/>
                  </a:lnTo>
                  <a:lnTo>
                    <a:pt x="192" y="148"/>
                  </a:lnTo>
                  <a:lnTo>
                    <a:pt x="218" y="154"/>
                  </a:lnTo>
                  <a:lnTo>
                    <a:pt x="214" y="180"/>
                  </a:lnTo>
                  <a:close/>
                  <a:moveTo>
                    <a:pt x="8" y="152"/>
                  </a:moveTo>
                  <a:lnTo>
                    <a:pt x="8" y="152"/>
                  </a:lnTo>
                  <a:lnTo>
                    <a:pt x="4" y="124"/>
                  </a:lnTo>
                  <a:lnTo>
                    <a:pt x="30" y="120"/>
                  </a:lnTo>
                  <a:lnTo>
                    <a:pt x="30" y="120"/>
                  </a:lnTo>
                  <a:lnTo>
                    <a:pt x="34" y="146"/>
                  </a:lnTo>
                  <a:lnTo>
                    <a:pt x="8" y="152"/>
                  </a:lnTo>
                  <a:close/>
                  <a:moveTo>
                    <a:pt x="220" y="146"/>
                  </a:moveTo>
                  <a:lnTo>
                    <a:pt x="192" y="142"/>
                  </a:lnTo>
                  <a:lnTo>
                    <a:pt x="192" y="142"/>
                  </a:lnTo>
                  <a:lnTo>
                    <a:pt x="196" y="116"/>
                  </a:lnTo>
                  <a:lnTo>
                    <a:pt x="224" y="120"/>
                  </a:lnTo>
                  <a:lnTo>
                    <a:pt x="224" y="120"/>
                  </a:lnTo>
                  <a:lnTo>
                    <a:pt x="220" y="146"/>
                  </a:lnTo>
                  <a:lnTo>
                    <a:pt x="220" y="146"/>
                  </a:lnTo>
                  <a:close/>
                  <a:moveTo>
                    <a:pt x="2" y="116"/>
                  </a:moveTo>
                  <a:lnTo>
                    <a:pt x="2" y="116"/>
                  </a:lnTo>
                  <a:lnTo>
                    <a:pt x="0" y="92"/>
                  </a:lnTo>
                  <a:lnTo>
                    <a:pt x="0" y="88"/>
                  </a:lnTo>
                  <a:lnTo>
                    <a:pt x="28" y="88"/>
                  </a:lnTo>
                  <a:lnTo>
                    <a:pt x="28" y="92"/>
                  </a:lnTo>
                  <a:lnTo>
                    <a:pt x="28" y="92"/>
                  </a:lnTo>
                  <a:lnTo>
                    <a:pt x="28" y="114"/>
                  </a:lnTo>
                  <a:lnTo>
                    <a:pt x="2" y="116"/>
                  </a:lnTo>
                  <a:close/>
                  <a:moveTo>
                    <a:pt x="224" y="112"/>
                  </a:moveTo>
                  <a:lnTo>
                    <a:pt x="198" y="110"/>
                  </a:lnTo>
                  <a:lnTo>
                    <a:pt x="198" y="110"/>
                  </a:lnTo>
                  <a:lnTo>
                    <a:pt x="198" y="92"/>
                  </a:lnTo>
                  <a:lnTo>
                    <a:pt x="198" y="92"/>
                  </a:lnTo>
                  <a:lnTo>
                    <a:pt x="198" y="84"/>
                  </a:lnTo>
                  <a:lnTo>
                    <a:pt x="224" y="82"/>
                  </a:lnTo>
                  <a:lnTo>
                    <a:pt x="224" y="82"/>
                  </a:lnTo>
                  <a:lnTo>
                    <a:pt x="224" y="92"/>
                  </a:lnTo>
                  <a:lnTo>
                    <a:pt x="224" y="92"/>
                  </a:lnTo>
                  <a:lnTo>
                    <a:pt x="224" y="112"/>
                  </a:lnTo>
                  <a:lnTo>
                    <a:pt x="224" y="112"/>
                  </a:lnTo>
                  <a:close/>
                  <a:moveTo>
                    <a:pt x="28" y="82"/>
                  </a:moveTo>
                  <a:lnTo>
                    <a:pt x="2" y="80"/>
                  </a:lnTo>
                  <a:lnTo>
                    <a:pt x="2" y="80"/>
                  </a:lnTo>
                  <a:lnTo>
                    <a:pt x="4" y="64"/>
                  </a:lnTo>
                  <a:lnTo>
                    <a:pt x="8" y="50"/>
                  </a:lnTo>
                  <a:lnTo>
                    <a:pt x="32" y="60"/>
                  </a:lnTo>
                  <a:lnTo>
                    <a:pt x="32" y="60"/>
                  </a:lnTo>
                  <a:lnTo>
                    <a:pt x="30" y="70"/>
                  </a:lnTo>
                  <a:lnTo>
                    <a:pt x="28" y="82"/>
                  </a:lnTo>
                  <a:lnTo>
                    <a:pt x="28" y="82"/>
                  </a:lnTo>
                  <a:close/>
                  <a:moveTo>
                    <a:pt x="198" y="78"/>
                  </a:moveTo>
                  <a:lnTo>
                    <a:pt x="198" y="78"/>
                  </a:lnTo>
                  <a:lnTo>
                    <a:pt x="196" y="66"/>
                  </a:lnTo>
                  <a:lnTo>
                    <a:pt x="192" y="58"/>
                  </a:lnTo>
                  <a:lnTo>
                    <a:pt x="214" y="44"/>
                  </a:lnTo>
                  <a:lnTo>
                    <a:pt x="214" y="44"/>
                  </a:lnTo>
                  <a:lnTo>
                    <a:pt x="220" y="58"/>
                  </a:lnTo>
                  <a:lnTo>
                    <a:pt x="224" y="74"/>
                  </a:lnTo>
                  <a:lnTo>
                    <a:pt x="198" y="78"/>
                  </a:lnTo>
                  <a:close/>
                  <a:moveTo>
                    <a:pt x="36" y="56"/>
                  </a:moveTo>
                  <a:lnTo>
                    <a:pt x="12" y="42"/>
                  </a:lnTo>
                  <a:lnTo>
                    <a:pt x="12" y="42"/>
                  </a:lnTo>
                  <a:lnTo>
                    <a:pt x="22" y="30"/>
                  </a:lnTo>
                  <a:lnTo>
                    <a:pt x="34" y="18"/>
                  </a:lnTo>
                  <a:lnTo>
                    <a:pt x="50" y="40"/>
                  </a:lnTo>
                  <a:lnTo>
                    <a:pt x="50" y="40"/>
                  </a:lnTo>
                  <a:lnTo>
                    <a:pt x="42" y="48"/>
                  </a:lnTo>
                  <a:lnTo>
                    <a:pt x="36" y="56"/>
                  </a:lnTo>
                  <a:lnTo>
                    <a:pt x="36" y="56"/>
                  </a:lnTo>
                  <a:close/>
                  <a:moveTo>
                    <a:pt x="188" y="52"/>
                  </a:moveTo>
                  <a:lnTo>
                    <a:pt x="188" y="52"/>
                  </a:lnTo>
                  <a:lnTo>
                    <a:pt x="182" y="44"/>
                  </a:lnTo>
                  <a:lnTo>
                    <a:pt x="174" y="38"/>
                  </a:lnTo>
                  <a:lnTo>
                    <a:pt x="186" y="16"/>
                  </a:lnTo>
                  <a:lnTo>
                    <a:pt x="186" y="16"/>
                  </a:lnTo>
                  <a:lnTo>
                    <a:pt x="200" y="26"/>
                  </a:lnTo>
                  <a:lnTo>
                    <a:pt x="210" y="38"/>
                  </a:lnTo>
                  <a:lnTo>
                    <a:pt x="188" y="52"/>
                  </a:lnTo>
                  <a:close/>
                  <a:moveTo>
                    <a:pt x="54" y="38"/>
                  </a:moveTo>
                  <a:lnTo>
                    <a:pt x="42" y="14"/>
                  </a:lnTo>
                  <a:lnTo>
                    <a:pt x="42" y="14"/>
                  </a:lnTo>
                  <a:lnTo>
                    <a:pt x="56" y="8"/>
                  </a:lnTo>
                  <a:lnTo>
                    <a:pt x="70" y="4"/>
                  </a:lnTo>
                  <a:lnTo>
                    <a:pt x="76" y="30"/>
                  </a:lnTo>
                  <a:lnTo>
                    <a:pt x="76" y="30"/>
                  </a:lnTo>
                  <a:lnTo>
                    <a:pt x="64" y="34"/>
                  </a:lnTo>
                  <a:lnTo>
                    <a:pt x="54" y="38"/>
                  </a:lnTo>
                  <a:lnTo>
                    <a:pt x="54" y="38"/>
                  </a:lnTo>
                  <a:close/>
                  <a:moveTo>
                    <a:pt x="168" y="36"/>
                  </a:moveTo>
                  <a:lnTo>
                    <a:pt x="168" y="36"/>
                  </a:lnTo>
                  <a:lnTo>
                    <a:pt x="158" y="32"/>
                  </a:lnTo>
                  <a:lnTo>
                    <a:pt x="146" y="30"/>
                  </a:lnTo>
                  <a:lnTo>
                    <a:pt x="150" y="2"/>
                  </a:lnTo>
                  <a:lnTo>
                    <a:pt x="150" y="2"/>
                  </a:lnTo>
                  <a:lnTo>
                    <a:pt x="166" y="6"/>
                  </a:lnTo>
                  <a:lnTo>
                    <a:pt x="178" y="12"/>
                  </a:lnTo>
                  <a:lnTo>
                    <a:pt x="168" y="36"/>
                  </a:lnTo>
                  <a:close/>
                  <a:moveTo>
                    <a:pt x="82" y="28"/>
                  </a:moveTo>
                  <a:lnTo>
                    <a:pt x="78" y="2"/>
                  </a:lnTo>
                  <a:lnTo>
                    <a:pt x="78" y="2"/>
                  </a:lnTo>
                  <a:lnTo>
                    <a:pt x="106" y="0"/>
                  </a:lnTo>
                  <a:lnTo>
                    <a:pt x="108" y="26"/>
                  </a:lnTo>
                  <a:lnTo>
                    <a:pt x="108" y="26"/>
                  </a:lnTo>
                  <a:lnTo>
                    <a:pt x="82" y="28"/>
                  </a:lnTo>
                  <a:lnTo>
                    <a:pt x="82" y="28"/>
                  </a:lnTo>
                  <a:close/>
                  <a:moveTo>
                    <a:pt x="138" y="28"/>
                  </a:moveTo>
                  <a:lnTo>
                    <a:pt x="138" y="28"/>
                  </a:lnTo>
                  <a:lnTo>
                    <a:pt x="114" y="26"/>
                  </a:lnTo>
                  <a:lnTo>
                    <a:pt x="114" y="0"/>
                  </a:lnTo>
                  <a:lnTo>
                    <a:pt x="114" y="0"/>
                  </a:lnTo>
                  <a:lnTo>
                    <a:pt x="142" y="2"/>
                  </a:lnTo>
                  <a:lnTo>
                    <a:pt x="13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5" name="Freeform 726"/>
            <p:cNvSpPr>
              <a:spLocks/>
            </p:cNvSpPr>
            <p:nvPr/>
          </p:nvSpPr>
          <p:spPr bwMode="auto">
            <a:xfrm>
              <a:off x="2414588" y="5251450"/>
              <a:ext cx="139700" cy="276225"/>
            </a:xfrm>
            <a:custGeom>
              <a:avLst/>
              <a:gdLst>
                <a:gd name="T0" fmla="*/ 82 w 88"/>
                <a:gd name="T1" fmla="*/ 6 h 174"/>
                <a:gd name="T2" fmla="*/ 82 w 88"/>
                <a:gd name="T3" fmla="*/ 6 h 174"/>
                <a:gd name="T4" fmla="*/ 76 w 88"/>
                <a:gd name="T5" fmla="*/ 2 h 174"/>
                <a:gd name="T6" fmla="*/ 70 w 88"/>
                <a:gd name="T7" fmla="*/ 0 h 174"/>
                <a:gd name="T8" fmla="*/ 70 w 88"/>
                <a:gd name="T9" fmla="*/ 0 h 174"/>
                <a:gd name="T10" fmla="*/ 58 w 88"/>
                <a:gd name="T11" fmla="*/ 0 h 174"/>
                <a:gd name="T12" fmla="*/ 58 w 88"/>
                <a:gd name="T13" fmla="*/ 0 h 174"/>
                <a:gd name="T14" fmla="*/ 48 w 88"/>
                <a:gd name="T15" fmla="*/ 0 h 174"/>
                <a:gd name="T16" fmla="*/ 48 w 88"/>
                <a:gd name="T17" fmla="*/ 0 h 174"/>
                <a:gd name="T18" fmla="*/ 40 w 88"/>
                <a:gd name="T19" fmla="*/ 2 h 174"/>
                <a:gd name="T20" fmla="*/ 36 w 88"/>
                <a:gd name="T21" fmla="*/ 6 h 174"/>
                <a:gd name="T22" fmla="*/ 36 w 88"/>
                <a:gd name="T23" fmla="*/ 6 h 174"/>
                <a:gd name="T24" fmla="*/ 32 w 88"/>
                <a:gd name="T25" fmla="*/ 12 h 174"/>
                <a:gd name="T26" fmla="*/ 30 w 88"/>
                <a:gd name="T27" fmla="*/ 18 h 174"/>
                <a:gd name="T28" fmla="*/ 28 w 88"/>
                <a:gd name="T29" fmla="*/ 34 h 174"/>
                <a:gd name="T30" fmla="*/ 28 w 88"/>
                <a:gd name="T31" fmla="*/ 34 h 174"/>
                <a:gd name="T32" fmla="*/ 18 w 88"/>
                <a:gd name="T33" fmla="*/ 34 h 174"/>
                <a:gd name="T34" fmla="*/ 18 w 88"/>
                <a:gd name="T35" fmla="*/ 34 h 174"/>
                <a:gd name="T36" fmla="*/ 10 w 88"/>
                <a:gd name="T37" fmla="*/ 34 h 174"/>
                <a:gd name="T38" fmla="*/ 4 w 88"/>
                <a:gd name="T39" fmla="*/ 38 h 174"/>
                <a:gd name="T40" fmla="*/ 0 w 88"/>
                <a:gd name="T41" fmla="*/ 42 h 174"/>
                <a:gd name="T42" fmla="*/ 0 w 88"/>
                <a:gd name="T43" fmla="*/ 46 h 174"/>
                <a:gd name="T44" fmla="*/ 0 w 88"/>
                <a:gd name="T45" fmla="*/ 46 h 174"/>
                <a:gd name="T46" fmla="*/ 0 w 88"/>
                <a:gd name="T47" fmla="*/ 58 h 174"/>
                <a:gd name="T48" fmla="*/ 0 w 88"/>
                <a:gd name="T49" fmla="*/ 58 h 174"/>
                <a:gd name="T50" fmla="*/ 0 w 88"/>
                <a:gd name="T51" fmla="*/ 126 h 174"/>
                <a:gd name="T52" fmla="*/ 0 w 88"/>
                <a:gd name="T53" fmla="*/ 126 h 174"/>
                <a:gd name="T54" fmla="*/ 0 w 88"/>
                <a:gd name="T55" fmla="*/ 132 h 174"/>
                <a:gd name="T56" fmla="*/ 4 w 88"/>
                <a:gd name="T57" fmla="*/ 136 h 174"/>
                <a:gd name="T58" fmla="*/ 10 w 88"/>
                <a:gd name="T59" fmla="*/ 138 h 174"/>
                <a:gd name="T60" fmla="*/ 18 w 88"/>
                <a:gd name="T61" fmla="*/ 140 h 174"/>
                <a:gd name="T62" fmla="*/ 18 w 88"/>
                <a:gd name="T63" fmla="*/ 140 h 174"/>
                <a:gd name="T64" fmla="*/ 28 w 88"/>
                <a:gd name="T65" fmla="*/ 140 h 174"/>
                <a:gd name="T66" fmla="*/ 28 w 88"/>
                <a:gd name="T67" fmla="*/ 140 h 174"/>
                <a:gd name="T68" fmla="*/ 28 w 88"/>
                <a:gd name="T69" fmla="*/ 152 h 174"/>
                <a:gd name="T70" fmla="*/ 28 w 88"/>
                <a:gd name="T71" fmla="*/ 152 h 174"/>
                <a:gd name="T72" fmla="*/ 30 w 88"/>
                <a:gd name="T73" fmla="*/ 160 h 174"/>
                <a:gd name="T74" fmla="*/ 36 w 88"/>
                <a:gd name="T75" fmla="*/ 166 h 174"/>
                <a:gd name="T76" fmla="*/ 36 w 88"/>
                <a:gd name="T77" fmla="*/ 166 h 174"/>
                <a:gd name="T78" fmla="*/ 40 w 88"/>
                <a:gd name="T79" fmla="*/ 170 h 174"/>
                <a:gd name="T80" fmla="*/ 48 w 88"/>
                <a:gd name="T81" fmla="*/ 172 h 174"/>
                <a:gd name="T82" fmla="*/ 48 w 88"/>
                <a:gd name="T83" fmla="*/ 172 h 174"/>
                <a:gd name="T84" fmla="*/ 58 w 88"/>
                <a:gd name="T85" fmla="*/ 174 h 174"/>
                <a:gd name="T86" fmla="*/ 58 w 88"/>
                <a:gd name="T87" fmla="*/ 174 h 174"/>
                <a:gd name="T88" fmla="*/ 70 w 88"/>
                <a:gd name="T89" fmla="*/ 172 h 174"/>
                <a:gd name="T90" fmla="*/ 70 w 88"/>
                <a:gd name="T91" fmla="*/ 172 h 174"/>
                <a:gd name="T92" fmla="*/ 76 w 88"/>
                <a:gd name="T93" fmla="*/ 170 h 174"/>
                <a:gd name="T94" fmla="*/ 82 w 88"/>
                <a:gd name="T95" fmla="*/ 166 h 174"/>
                <a:gd name="T96" fmla="*/ 82 w 88"/>
                <a:gd name="T97" fmla="*/ 166 h 174"/>
                <a:gd name="T98" fmla="*/ 86 w 88"/>
                <a:gd name="T99" fmla="*/ 160 h 174"/>
                <a:gd name="T100" fmla="*/ 88 w 88"/>
                <a:gd name="T101" fmla="*/ 152 h 174"/>
                <a:gd name="T102" fmla="*/ 88 w 88"/>
                <a:gd name="T103" fmla="*/ 152 h 174"/>
                <a:gd name="T104" fmla="*/ 88 w 88"/>
                <a:gd name="T105" fmla="*/ 42 h 174"/>
                <a:gd name="T106" fmla="*/ 88 w 88"/>
                <a:gd name="T107" fmla="*/ 42 h 174"/>
                <a:gd name="T108" fmla="*/ 88 w 88"/>
                <a:gd name="T109" fmla="*/ 24 h 174"/>
                <a:gd name="T110" fmla="*/ 86 w 88"/>
                <a:gd name="T111" fmla="*/ 14 h 174"/>
                <a:gd name="T112" fmla="*/ 82 w 88"/>
                <a:gd name="T113" fmla="*/ 6 h 174"/>
                <a:gd name="T114" fmla="*/ 82 w 88"/>
                <a:gd name="T11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82" y="6"/>
                  </a:moveTo>
                  <a:lnTo>
                    <a:pt x="82" y="6"/>
                  </a:lnTo>
                  <a:lnTo>
                    <a:pt x="76" y="2"/>
                  </a:lnTo>
                  <a:lnTo>
                    <a:pt x="70" y="0"/>
                  </a:lnTo>
                  <a:lnTo>
                    <a:pt x="70" y="0"/>
                  </a:lnTo>
                  <a:lnTo>
                    <a:pt x="58" y="0"/>
                  </a:lnTo>
                  <a:lnTo>
                    <a:pt x="58" y="0"/>
                  </a:lnTo>
                  <a:lnTo>
                    <a:pt x="48" y="0"/>
                  </a:lnTo>
                  <a:lnTo>
                    <a:pt x="48" y="0"/>
                  </a:lnTo>
                  <a:lnTo>
                    <a:pt x="40" y="2"/>
                  </a:lnTo>
                  <a:lnTo>
                    <a:pt x="36" y="6"/>
                  </a:lnTo>
                  <a:lnTo>
                    <a:pt x="36" y="6"/>
                  </a:lnTo>
                  <a:lnTo>
                    <a:pt x="32" y="12"/>
                  </a:lnTo>
                  <a:lnTo>
                    <a:pt x="30" y="18"/>
                  </a:lnTo>
                  <a:lnTo>
                    <a:pt x="28" y="34"/>
                  </a:lnTo>
                  <a:lnTo>
                    <a:pt x="28" y="34"/>
                  </a:lnTo>
                  <a:lnTo>
                    <a:pt x="18" y="34"/>
                  </a:lnTo>
                  <a:lnTo>
                    <a:pt x="18" y="34"/>
                  </a:lnTo>
                  <a:lnTo>
                    <a:pt x="10" y="34"/>
                  </a:lnTo>
                  <a:lnTo>
                    <a:pt x="4" y="38"/>
                  </a:lnTo>
                  <a:lnTo>
                    <a:pt x="0" y="42"/>
                  </a:lnTo>
                  <a:lnTo>
                    <a:pt x="0" y="46"/>
                  </a:lnTo>
                  <a:lnTo>
                    <a:pt x="0" y="46"/>
                  </a:lnTo>
                  <a:lnTo>
                    <a:pt x="0" y="58"/>
                  </a:lnTo>
                  <a:lnTo>
                    <a:pt x="0" y="58"/>
                  </a:lnTo>
                  <a:lnTo>
                    <a:pt x="0" y="126"/>
                  </a:lnTo>
                  <a:lnTo>
                    <a:pt x="0" y="126"/>
                  </a:lnTo>
                  <a:lnTo>
                    <a:pt x="0" y="132"/>
                  </a:lnTo>
                  <a:lnTo>
                    <a:pt x="4" y="136"/>
                  </a:lnTo>
                  <a:lnTo>
                    <a:pt x="10" y="138"/>
                  </a:lnTo>
                  <a:lnTo>
                    <a:pt x="18" y="140"/>
                  </a:lnTo>
                  <a:lnTo>
                    <a:pt x="18" y="140"/>
                  </a:lnTo>
                  <a:lnTo>
                    <a:pt x="28" y="140"/>
                  </a:lnTo>
                  <a:lnTo>
                    <a:pt x="28" y="140"/>
                  </a:lnTo>
                  <a:lnTo>
                    <a:pt x="28" y="152"/>
                  </a:lnTo>
                  <a:lnTo>
                    <a:pt x="28" y="152"/>
                  </a:lnTo>
                  <a:lnTo>
                    <a:pt x="30" y="160"/>
                  </a:lnTo>
                  <a:lnTo>
                    <a:pt x="36" y="166"/>
                  </a:lnTo>
                  <a:lnTo>
                    <a:pt x="36" y="166"/>
                  </a:lnTo>
                  <a:lnTo>
                    <a:pt x="40" y="170"/>
                  </a:lnTo>
                  <a:lnTo>
                    <a:pt x="48" y="172"/>
                  </a:lnTo>
                  <a:lnTo>
                    <a:pt x="48" y="172"/>
                  </a:lnTo>
                  <a:lnTo>
                    <a:pt x="58" y="174"/>
                  </a:lnTo>
                  <a:lnTo>
                    <a:pt x="58" y="174"/>
                  </a:lnTo>
                  <a:lnTo>
                    <a:pt x="70" y="172"/>
                  </a:lnTo>
                  <a:lnTo>
                    <a:pt x="70" y="172"/>
                  </a:lnTo>
                  <a:lnTo>
                    <a:pt x="76" y="170"/>
                  </a:lnTo>
                  <a:lnTo>
                    <a:pt x="82" y="166"/>
                  </a:lnTo>
                  <a:lnTo>
                    <a:pt x="82" y="166"/>
                  </a:lnTo>
                  <a:lnTo>
                    <a:pt x="86" y="160"/>
                  </a:lnTo>
                  <a:lnTo>
                    <a:pt x="88" y="152"/>
                  </a:lnTo>
                  <a:lnTo>
                    <a:pt x="88" y="152"/>
                  </a:lnTo>
                  <a:lnTo>
                    <a:pt x="88" y="42"/>
                  </a:lnTo>
                  <a:lnTo>
                    <a:pt x="88" y="42"/>
                  </a:lnTo>
                  <a:lnTo>
                    <a:pt x="88" y="24"/>
                  </a:lnTo>
                  <a:lnTo>
                    <a:pt x="86" y="14"/>
                  </a:lnTo>
                  <a:lnTo>
                    <a:pt x="82" y="6"/>
                  </a:lnTo>
                  <a:lnTo>
                    <a:pt x="8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6" name="Freeform 727"/>
            <p:cNvSpPr>
              <a:spLocks/>
            </p:cNvSpPr>
            <p:nvPr/>
          </p:nvSpPr>
          <p:spPr bwMode="auto">
            <a:xfrm>
              <a:off x="2747963" y="5251450"/>
              <a:ext cx="139700" cy="276225"/>
            </a:xfrm>
            <a:custGeom>
              <a:avLst/>
              <a:gdLst>
                <a:gd name="T0" fmla="*/ 70 w 88"/>
                <a:gd name="T1" fmla="*/ 34 h 174"/>
                <a:gd name="T2" fmla="*/ 70 w 88"/>
                <a:gd name="T3" fmla="*/ 34 h 174"/>
                <a:gd name="T4" fmla="*/ 60 w 88"/>
                <a:gd name="T5" fmla="*/ 34 h 174"/>
                <a:gd name="T6" fmla="*/ 60 w 88"/>
                <a:gd name="T7" fmla="*/ 34 h 174"/>
                <a:gd name="T8" fmla="*/ 58 w 88"/>
                <a:gd name="T9" fmla="*/ 18 h 174"/>
                <a:gd name="T10" fmla="*/ 56 w 88"/>
                <a:gd name="T11" fmla="*/ 12 h 174"/>
                <a:gd name="T12" fmla="*/ 52 w 88"/>
                <a:gd name="T13" fmla="*/ 6 h 174"/>
                <a:gd name="T14" fmla="*/ 52 w 88"/>
                <a:gd name="T15" fmla="*/ 6 h 174"/>
                <a:gd name="T16" fmla="*/ 46 w 88"/>
                <a:gd name="T17" fmla="*/ 2 h 174"/>
                <a:gd name="T18" fmla="*/ 40 w 88"/>
                <a:gd name="T19" fmla="*/ 0 h 174"/>
                <a:gd name="T20" fmla="*/ 40 w 88"/>
                <a:gd name="T21" fmla="*/ 0 h 174"/>
                <a:gd name="T22" fmla="*/ 30 w 88"/>
                <a:gd name="T23" fmla="*/ 0 h 174"/>
                <a:gd name="T24" fmla="*/ 30 w 88"/>
                <a:gd name="T25" fmla="*/ 0 h 174"/>
                <a:gd name="T26" fmla="*/ 16 w 88"/>
                <a:gd name="T27" fmla="*/ 0 h 174"/>
                <a:gd name="T28" fmla="*/ 16 w 88"/>
                <a:gd name="T29" fmla="*/ 0 h 174"/>
                <a:gd name="T30" fmla="*/ 12 w 88"/>
                <a:gd name="T31" fmla="*/ 2 h 174"/>
                <a:gd name="T32" fmla="*/ 6 w 88"/>
                <a:gd name="T33" fmla="*/ 6 h 174"/>
                <a:gd name="T34" fmla="*/ 6 w 88"/>
                <a:gd name="T35" fmla="*/ 6 h 174"/>
                <a:gd name="T36" fmla="*/ 2 w 88"/>
                <a:gd name="T37" fmla="*/ 14 h 174"/>
                <a:gd name="T38" fmla="*/ 0 w 88"/>
                <a:gd name="T39" fmla="*/ 24 h 174"/>
                <a:gd name="T40" fmla="*/ 0 w 88"/>
                <a:gd name="T41" fmla="*/ 42 h 174"/>
                <a:gd name="T42" fmla="*/ 0 w 88"/>
                <a:gd name="T43" fmla="*/ 42 h 174"/>
                <a:gd name="T44" fmla="*/ 0 w 88"/>
                <a:gd name="T45" fmla="*/ 152 h 174"/>
                <a:gd name="T46" fmla="*/ 0 w 88"/>
                <a:gd name="T47" fmla="*/ 152 h 174"/>
                <a:gd name="T48" fmla="*/ 2 w 88"/>
                <a:gd name="T49" fmla="*/ 160 h 174"/>
                <a:gd name="T50" fmla="*/ 6 w 88"/>
                <a:gd name="T51" fmla="*/ 166 h 174"/>
                <a:gd name="T52" fmla="*/ 6 w 88"/>
                <a:gd name="T53" fmla="*/ 166 h 174"/>
                <a:gd name="T54" fmla="*/ 12 w 88"/>
                <a:gd name="T55" fmla="*/ 170 h 174"/>
                <a:gd name="T56" fmla="*/ 16 w 88"/>
                <a:gd name="T57" fmla="*/ 172 h 174"/>
                <a:gd name="T58" fmla="*/ 16 w 88"/>
                <a:gd name="T59" fmla="*/ 172 h 174"/>
                <a:gd name="T60" fmla="*/ 30 w 88"/>
                <a:gd name="T61" fmla="*/ 174 h 174"/>
                <a:gd name="T62" fmla="*/ 30 w 88"/>
                <a:gd name="T63" fmla="*/ 174 h 174"/>
                <a:gd name="T64" fmla="*/ 40 w 88"/>
                <a:gd name="T65" fmla="*/ 172 h 174"/>
                <a:gd name="T66" fmla="*/ 40 w 88"/>
                <a:gd name="T67" fmla="*/ 172 h 174"/>
                <a:gd name="T68" fmla="*/ 46 w 88"/>
                <a:gd name="T69" fmla="*/ 170 h 174"/>
                <a:gd name="T70" fmla="*/ 52 w 88"/>
                <a:gd name="T71" fmla="*/ 166 h 174"/>
                <a:gd name="T72" fmla="*/ 52 w 88"/>
                <a:gd name="T73" fmla="*/ 166 h 174"/>
                <a:gd name="T74" fmla="*/ 58 w 88"/>
                <a:gd name="T75" fmla="*/ 160 h 174"/>
                <a:gd name="T76" fmla="*/ 58 w 88"/>
                <a:gd name="T77" fmla="*/ 152 h 174"/>
                <a:gd name="T78" fmla="*/ 58 w 88"/>
                <a:gd name="T79" fmla="*/ 152 h 174"/>
                <a:gd name="T80" fmla="*/ 58 w 88"/>
                <a:gd name="T81" fmla="*/ 140 h 174"/>
                <a:gd name="T82" fmla="*/ 58 w 88"/>
                <a:gd name="T83" fmla="*/ 140 h 174"/>
                <a:gd name="T84" fmla="*/ 70 w 88"/>
                <a:gd name="T85" fmla="*/ 140 h 174"/>
                <a:gd name="T86" fmla="*/ 70 w 88"/>
                <a:gd name="T87" fmla="*/ 140 h 174"/>
                <a:gd name="T88" fmla="*/ 76 w 88"/>
                <a:gd name="T89" fmla="*/ 138 h 174"/>
                <a:gd name="T90" fmla="*/ 82 w 88"/>
                <a:gd name="T91" fmla="*/ 136 h 174"/>
                <a:gd name="T92" fmla="*/ 88 w 88"/>
                <a:gd name="T93" fmla="*/ 132 h 174"/>
                <a:gd name="T94" fmla="*/ 88 w 88"/>
                <a:gd name="T95" fmla="*/ 126 h 174"/>
                <a:gd name="T96" fmla="*/ 88 w 88"/>
                <a:gd name="T97" fmla="*/ 126 h 174"/>
                <a:gd name="T98" fmla="*/ 88 w 88"/>
                <a:gd name="T99" fmla="*/ 58 h 174"/>
                <a:gd name="T100" fmla="*/ 88 w 88"/>
                <a:gd name="T101" fmla="*/ 58 h 174"/>
                <a:gd name="T102" fmla="*/ 88 w 88"/>
                <a:gd name="T103" fmla="*/ 46 h 174"/>
                <a:gd name="T104" fmla="*/ 88 w 88"/>
                <a:gd name="T105" fmla="*/ 46 h 174"/>
                <a:gd name="T106" fmla="*/ 88 w 88"/>
                <a:gd name="T107" fmla="*/ 42 h 174"/>
                <a:gd name="T108" fmla="*/ 82 w 88"/>
                <a:gd name="T109" fmla="*/ 38 h 174"/>
                <a:gd name="T110" fmla="*/ 76 w 88"/>
                <a:gd name="T111" fmla="*/ 34 h 174"/>
                <a:gd name="T112" fmla="*/ 70 w 88"/>
                <a:gd name="T113" fmla="*/ 34 h 174"/>
                <a:gd name="T114" fmla="*/ 70 w 88"/>
                <a:gd name="T115" fmla="*/ 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70" y="34"/>
                  </a:moveTo>
                  <a:lnTo>
                    <a:pt x="70" y="34"/>
                  </a:lnTo>
                  <a:lnTo>
                    <a:pt x="60" y="34"/>
                  </a:lnTo>
                  <a:lnTo>
                    <a:pt x="60" y="34"/>
                  </a:lnTo>
                  <a:lnTo>
                    <a:pt x="58" y="18"/>
                  </a:lnTo>
                  <a:lnTo>
                    <a:pt x="56" y="12"/>
                  </a:lnTo>
                  <a:lnTo>
                    <a:pt x="52" y="6"/>
                  </a:lnTo>
                  <a:lnTo>
                    <a:pt x="52" y="6"/>
                  </a:lnTo>
                  <a:lnTo>
                    <a:pt x="46" y="2"/>
                  </a:lnTo>
                  <a:lnTo>
                    <a:pt x="40" y="0"/>
                  </a:lnTo>
                  <a:lnTo>
                    <a:pt x="40" y="0"/>
                  </a:lnTo>
                  <a:lnTo>
                    <a:pt x="30" y="0"/>
                  </a:lnTo>
                  <a:lnTo>
                    <a:pt x="30" y="0"/>
                  </a:lnTo>
                  <a:lnTo>
                    <a:pt x="16" y="0"/>
                  </a:lnTo>
                  <a:lnTo>
                    <a:pt x="16" y="0"/>
                  </a:lnTo>
                  <a:lnTo>
                    <a:pt x="12" y="2"/>
                  </a:lnTo>
                  <a:lnTo>
                    <a:pt x="6" y="6"/>
                  </a:lnTo>
                  <a:lnTo>
                    <a:pt x="6" y="6"/>
                  </a:lnTo>
                  <a:lnTo>
                    <a:pt x="2" y="14"/>
                  </a:lnTo>
                  <a:lnTo>
                    <a:pt x="0" y="24"/>
                  </a:lnTo>
                  <a:lnTo>
                    <a:pt x="0" y="42"/>
                  </a:lnTo>
                  <a:lnTo>
                    <a:pt x="0" y="42"/>
                  </a:lnTo>
                  <a:lnTo>
                    <a:pt x="0" y="152"/>
                  </a:lnTo>
                  <a:lnTo>
                    <a:pt x="0" y="152"/>
                  </a:lnTo>
                  <a:lnTo>
                    <a:pt x="2" y="160"/>
                  </a:lnTo>
                  <a:lnTo>
                    <a:pt x="6" y="166"/>
                  </a:lnTo>
                  <a:lnTo>
                    <a:pt x="6" y="166"/>
                  </a:lnTo>
                  <a:lnTo>
                    <a:pt x="12" y="170"/>
                  </a:lnTo>
                  <a:lnTo>
                    <a:pt x="16" y="172"/>
                  </a:lnTo>
                  <a:lnTo>
                    <a:pt x="16" y="172"/>
                  </a:lnTo>
                  <a:lnTo>
                    <a:pt x="30" y="174"/>
                  </a:lnTo>
                  <a:lnTo>
                    <a:pt x="30" y="174"/>
                  </a:lnTo>
                  <a:lnTo>
                    <a:pt x="40" y="172"/>
                  </a:lnTo>
                  <a:lnTo>
                    <a:pt x="40" y="172"/>
                  </a:lnTo>
                  <a:lnTo>
                    <a:pt x="46" y="170"/>
                  </a:lnTo>
                  <a:lnTo>
                    <a:pt x="52" y="166"/>
                  </a:lnTo>
                  <a:lnTo>
                    <a:pt x="52" y="166"/>
                  </a:lnTo>
                  <a:lnTo>
                    <a:pt x="58" y="160"/>
                  </a:lnTo>
                  <a:lnTo>
                    <a:pt x="58" y="152"/>
                  </a:lnTo>
                  <a:lnTo>
                    <a:pt x="58" y="152"/>
                  </a:lnTo>
                  <a:lnTo>
                    <a:pt x="58" y="140"/>
                  </a:lnTo>
                  <a:lnTo>
                    <a:pt x="58" y="140"/>
                  </a:lnTo>
                  <a:lnTo>
                    <a:pt x="70" y="140"/>
                  </a:lnTo>
                  <a:lnTo>
                    <a:pt x="70" y="140"/>
                  </a:lnTo>
                  <a:lnTo>
                    <a:pt x="76" y="138"/>
                  </a:lnTo>
                  <a:lnTo>
                    <a:pt x="82" y="136"/>
                  </a:lnTo>
                  <a:lnTo>
                    <a:pt x="88" y="132"/>
                  </a:lnTo>
                  <a:lnTo>
                    <a:pt x="88" y="126"/>
                  </a:lnTo>
                  <a:lnTo>
                    <a:pt x="88" y="126"/>
                  </a:lnTo>
                  <a:lnTo>
                    <a:pt x="88" y="58"/>
                  </a:lnTo>
                  <a:lnTo>
                    <a:pt x="88" y="58"/>
                  </a:lnTo>
                  <a:lnTo>
                    <a:pt x="88" y="46"/>
                  </a:lnTo>
                  <a:lnTo>
                    <a:pt x="88" y="46"/>
                  </a:lnTo>
                  <a:lnTo>
                    <a:pt x="88" y="42"/>
                  </a:lnTo>
                  <a:lnTo>
                    <a:pt x="82" y="38"/>
                  </a:lnTo>
                  <a:lnTo>
                    <a:pt x="76" y="34"/>
                  </a:lnTo>
                  <a:lnTo>
                    <a:pt x="70" y="34"/>
                  </a:lnTo>
                  <a:lnTo>
                    <a:pt x="7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57" name="グループ化 1956"/>
          <p:cNvGrpSpPr/>
          <p:nvPr/>
        </p:nvGrpSpPr>
        <p:grpSpPr>
          <a:xfrm>
            <a:off x="4774900" y="3802699"/>
            <a:ext cx="326195" cy="302432"/>
            <a:chOff x="5405438" y="4467225"/>
            <a:chExt cx="479425" cy="444500"/>
          </a:xfrm>
        </p:grpSpPr>
        <p:sp>
          <p:nvSpPr>
            <p:cNvPr id="1958" name="Rectangle 728"/>
            <p:cNvSpPr>
              <a:spLocks noChangeArrowheads="1"/>
            </p:cNvSpPr>
            <p:nvPr/>
          </p:nvSpPr>
          <p:spPr bwMode="auto">
            <a:xfrm>
              <a:off x="5405438" y="4613275"/>
              <a:ext cx="479425" cy="123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9" name="Rectangle 729"/>
            <p:cNvSpPr>
              <a:spLocks noChangeArrowheads="1"/>
            </p:cNvSpPr>
            <p:nvPr/>
          </p:nvSpPr>
          <p:spPr bwMode="auto">
            <a:xfrm>
              <a:off x="5405438" y="4762500"/>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0" name="Rectangle 730"/>
            <p:cNvSpPr>
              <a:spLocks noChangeArrowheads="1"/>
            </p:cNvSpPr>
            <p:nvPr/>
          </p:nvSpPr>
          <p:spPr bwMode="auto">
            <a:xfrm>
              <a:off x="5421313" y="4883150"/>
              <a:ext cx="450850" cy="285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1" name="Rectangle 731"/>
            <p:cNvSpPr>
              <a:spLocks noChangeArrowheads="1"/>
            </p:cNvSpPr>
            <p:nvPr/>
          </p:nvSpPr>
          <p:spPr bwMode="auto">
            <a:xfrm>
              <a:off x="5421313" y="4737100"/>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2" name="Rectangle 732"/>
            <p:cNvSpPr>
              <a:spLocks noChangeArrowheads="1"/>
            </p:cNvSpPr>
            <p:nvPr/>
          </p:nvSpPr>
          <p:spPr bwMode="auto">
            <a:xfrm>
              <a:off x="5405438" y="4467225"/>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3" name="Rectangle 733"/>
            <p:cNvSpPr>
              <a:spLocks noChangeArrowheads="1"/>
            </p:cNvSpPr>
            <p:nvPr/>
          </p:nvSpPr>
          <p:spPr bwMode="auto">
            <a:xfrm>
              <a:off x="5421313" y="4587875"/>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64" name="グループ化 1963"/>
          <p:cNvGrpSpPr/>
          <p:nvPr/>
        </p:nvGrpSpPr>
        <p:grpSpPr>
          <a:xfrm>
            <a:off x="7014526" y="4309984"/>
            <a:ext cx="244106" cy="326195"/>
            <a:chOff x="5465763" y="5645150"/>
            <a:chExt cx="358775" cy="479425"/>
          </a:xfrm>
        </p:grpSpPr>
        <p:sp>
          <p:nvSpPr>
            <p:cNvPr id="1965" name="Freeform 734"/>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6" name="Freeform 735"/>
            <p:cNvSpPr>
              <a:spLocks noEditPoints="1"/>
            </p:cNvSpPr>
            <p:nvPr/>
          </p:nvSpPr>
          <p:spPr bwMode="auto">
            <a:xfrm>
              <a:off x="5465763" y="5645150"/>
              <a:ext cx="196850" cy="479425"/>
            </a:xfrm>
            <a:custGeom>
              <a:avLst/>
              <a:gdLst>
                <a:gd name="T0" fmla="*/ 12 w 124"/>
                <a:gd name="T1" fmla="*/ 2 h 302"/>
                <a:gd name="T2" fmla="*/ 12 w 124"/>
                <a:gd name="T3" fmla="*/ 2 h 302"/>
                <a:gd name="T4" fmla="*/ 8 w 124"/>
                <a:gd name="T5" fmla="*/ 4 h 302"/>
                <a:gd name="T6" fmla="*/ 4 w 124"/>
                <a:gd name="T7" fmla="*/ 8 h 302"/>
                <a:gd name="T8" fmla="*/ 0 w 124"/>
                <a:gd name="T9" fmla="*/ 16 h 302"/>
                <a:gd name="T10" fmla="*/ 0 w 124"/>
                <a:gd name="T11" fmla="*/ 26 h 302"/>
                <a:gd name="T12" fmla="*/ 0 w 124"/>
                <a:gd name="T13" fmla="*/ 188 h 302"/>
                <a:gd name="T14" fmla="*/ 0 w 124"/>
                <a:gd name="T15" fmla="*/ 188 h 302"/>
                <a:gd name="T16" fmla="*/ 0 w 124"/>
                <a:gd name="T17" fmla="*/ 194 h 302"/>
                <a:gd name="T18" fmla="*/ 2 w 124"/>
                <a:gd name="T19" fmla="*/ 196 h 302"/>
                <a:gd name="T20" fmla="*/ 106 w 124"/>
                <a:gd name="T21" fmla="*/ 300 h 302"/>
                <a:gd name="T22" fmla="*/ 106 w 124"/>
                <a:gd name="T23" fmla="*/ 300 h 302"/>
                <a:gd name="T24" fmla="*/ 110 w 124"/>
                <a:gd name="T25" fmla="*/ 302 h 302"/>
                <a:gd name="T26" fmla="*/ 118 w 124"/>
                <a:gd name="T27" fmla="*/ 302 h 302"/>
                <a:gd name="T28" fmla="*/ 118 w 124"/>
                <a:gd name="T29" fmla="*/ 302 h 302"/>
                <a:gd name="T30" fmla="*/ 122 w 124"/>
                <a:gd name="T31" fmla="*/ 298 h 302"/>
                <a:gd name="T32" fmla="*/ 124 w 124"/>
                <a:gd name="T33" fmla="*/ 292 h 302"/>
                <a:gd name="T34" fmla="*/ 124 w 124"/>
                <a:gd name="T35" fmla="*/ 102 h 302"/>
                <a:gd name="T36" fmla="*/ 124 w 124"/>
                <a:gd name="T37" fmla="*/ 102 h 302"/>
                <a:gd name="T38" fmla="*/ 124 w 124"/>
                <a:gd name="T39" fmla="*/ 98 h 302"/>
                <a:gd name="T40" fmla="*/ 122 w 124"/>
                <a:gd name="T41" fmla="*/ 94 h 302"/>
                <a:gd name="T42" fmla="*/ 36 w 124"/>
                <a:gd name="T43" fmla="*/ 10 h 302"/>
                <a:gd name="T44" fmla="*/ 36 w 124"/>
                <a:gd name="T45" fmla="*/ 10 h 302"/>
                <a:gd name="T46" fmla="*/ 28 w 124"/>
                <a:gd name="T47" fmla="*/ 4 h 302"/>
                <a:gd name="T48" fmla="*/ 22 w 124"/>
                <a:gd name="T49" fmla="*/ 0 h 302"/>
                <a:gd name="T50" fmla="*/ 16 w 124"/>
                <a:gd name="T51" fmla="*/ 0 h 302"/>
                <a:gd name="T52" fmla="*/ 12 w 124"/>
                <a:gd name="T53" fmla="*/ 2 h 302"/>
                <a:gd name="T54" fmla="*/ 12 w 124"/>
                <a:gd name="T55" fmla="*/ 2 h 302"/>
                <a:gd name="T56" fmla="*/ 22 w 124"/>
                <a:gd name="T57" fmla="*/ 26 h 302"/>
                <a:gd name="T58" fmla="*/ 22 w 124"/>
                <a:gd name="T59" fmla="*/ 26 h 302"/>
                <a:gd name="T60" fmla="*/ 102 w 124"/>
                <a:gd name="T61" fmla="*/ 106 h 302"/>
                <a:gd name="T62" fmla="*/ 102 w 124"/>
                <a:gd name="T63" fmla="*/ 106 h 302"/>
                <a:gd name="T64" fmla="*/ 102 w 124"/>
                <a:gd name="T65" fmla="*/ 264 h 302"/>
                <a:gd name="T66" fmla="*/ 102 w 124"/>
                <a:gd name="T67" fmla="*/ 264 h 302"/>
                <a:gd name="T68" fmla="*/ 22 w 124"/>
                <a:gd name="T69" fmla="*/ 184 h 302"/>
                <a:gd name="T70" fmla="*/ 22 w 124"/>
                <a:gd name="T71" fmla="*/ 184 h 302"/>
                <a:gd name="T72" fmla="*/ 22 w 124"/>
                <a:gd name="T73" fmla="*/ 26 h 302"/>
                <a:gd name="T74" fmla="*/ 2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12" y="2"/>
                  </a:moveTo>
                  <a:lnTo>
                    <a:pt x="12" y="2"/>
                  </a:lnTo>
                  <a:lnTo>
                    <a:pt x="8" y="4"/>
                  </a:lnTo>
                  <a:lnTo>
                    <a:pt x="4" y="8"/>
                  </a:lnTo>
                  <a:lnTo>
                    <a:pt x="0" y="16"/>
                  </a:lnTo>
                  <a:lnTo>
                    <a:pt x="0" y="26"/>
                  </a:lnTo>
                  <a:lnTo>
                    <a:pt x="0" y="188"/>
                  </a:lnTo>
                  <a:lnTo>
                    <a:pt x="0" y="188"/>
                  </a:lnTo>
                  <a:lnTo>
                    <a:pt x="0" y="194"/>
                  </a:lnTo>
                  <a:lnTo>
                    <a:pt x="2" y="196"/>
                  </a:lnTo>
                  <a:lnTo>
                    <a:pt x="106" y="300"/>
                  </a:lnTo>
                  <a:lnTo>
                    <a:pt x="106" y="300"/>
                  </a:lnTo>
                  <a:lnTo>
                    <a:pt x="110" y="302"/>
                  </a:lnTo>
                  <a:lnTo>
                    <a:pt x="118" y="302"/>
                  </a:lnTo>
                  <a:lnTo>
                    <a:pt x="118" y="302"/>
                  </a:lnTo>
                  <a:lnTo>
                    <a:pt x="122" y="298"/>
                  </a:lnTo>
                  <a:lnTo>
                    <a:pt x="124" y="292"/>
                  </a:lnTo>
                  <a:lnTo>
                    <a:pt x="124" y="102"/>
                  </a:lnTo>
                  <a:lnTo>
                    <a:pt x="124" y="102"/>
                  </a:lnTo>
                  <a:lnTo>
                    <a:pt x="124" y="98"/>
                  </a:lnTo>
                  <a:lnTo>
                    <a:pt x="122" y="94"/>
                  </a:lnTo>
                  <a:lnTo>
                    <a:pt x="36" y="10"/>
                  </a:lnTo>
                  <a:lnTo>
                    <a:pt x="36" y="10"/>
                  </a:lnTo>
                  <a:lnTo>
                    <a:pt x="28" y="4"/>
                  </a:lnTo>
                  <a:lnTo>
                    <a:pt x="22" y="0"/>
                  </a:lnTo>
                  <a:lnTo>
                    <a:pt x="16" y="0"/>
                  </a:lnTo>
                  <a:lnTo>
                    <a:pt x="12" y="2"/>
                  </a:lnTo>
                  <a:lnTo>
                    <a:pt x="12" y="2"/>
                  </a:lnTo>
                  <a:close/>
                  <a:moveTo>
                    <a:pt x="22" y="26"/>
                  </a:moveTo>
                  <a:lnTo>
                    <a:pt x="22" y="26"/>
                  </a:lnTo>
                  <a:lnTo>
                    <a:pt x="102" y="106"/>
                  </a:lnTo>
                  <a:lnTo>
                    <a:pt x="102" y="106"/>
                  </a:lnTo>
                  <a:lnTo>
                    <a:pt x="102" y="264"/>
                  </a:lnTo>
                  <a:lnTo>
                    <a:pt x="102" y="264"/>
                  </a:lnTo>
                  <a:lnTo>
                    <a:pt x="22" y="184"/>
                  </a:lnTo>
                  <a:lnTo>
                    <a:pt x="22" y="184"/>
                  </a:lnTo>
                  <a:lnTo>
                    <a:pt x="22" y="26"/>
                  </a:lnTo>
                  <a:lnTo>
                    <a:pt x="2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7" name="Freeform 736"/>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8" name="Freeform 737"/>
            <p:cNvSpPr>
              <a:spLocks noEditPoints="1"/>
            </p:cNvSpPr>
            <p:nvPr/>
          </p:nvSpPr>
          <p:spPr bwMode="auto">
            <a:xfrm>
              <a:off x="5627688" y="5645150"/>
              <a:ext cx="196850" cy="479425"/>
            </a:xfrm>
            <a:custGeom>
              <a:avLst/>
              <a:gdLst>
                <a:gd name="T0" fmla="*/ 88 w 124"/>
                <a:gd name="T1" fmla="*/ 10 h 302"/>
                <a:gd name="T2" fmla="*/ 4 w 124"/>
                <a:gd name="T3" fmla="*/ 94 h 302"/>
                <a:gd name="T4" fmla="*/ 4 w 124"/>
                <a:gd name="T5" fmla="*/ 94 h 302"/>
                <a:gd name="T6" fmla="*/ 0 w 124"/>
                <a:gd name="T7" fmla="*/ 98 h 302"/>
                <a:gd name="T8" fmla="*/ 0 w 124"/>
                <a:gd name="T9" fmla="*/ 102 h 302"/>
                <a:gd name="T10" fmla="*/ 0 w 124"/>
                <a:gd name="T11" fmla="*/ 292 h 302"/>
                <a:gd name="T12" fmla="*/ 0 w 124"/>
                <a:gd name="T13" fmla="*/ 292 h 302"/>
                <a:gd name="T14" fmla="*/ 2 w 124"/>
                <a:gd name="T15" fmla="*/ 298 h 302"/>
                <a:gd name="T16" fmla="*/ 6 w 124"/>
                <a:gd name="T17" fmla="*/ 302 h 302"/>
                <a:gd name="T18" fmla="*/ 6 w 124"/>
                <a:gd name="T19" fmla="*/ 302 h 302"/>
                <a:gd name="T20" fmla="*/ 14 w 124"/>
                <a:gd name="T21" fmla="*/ 302 h 302"/>
                <a:gd name="T22" fmla="*/ 20 w 124"/>
                <a:gd name="T23" fmla="*/ 300 h 302"/>
                <a:gd name="T24" fmla="*/ 122 w 124"/>
                <a:gd name="T25" fmla="*/ 196 h 302"/>
                <a:gd name="T26" fmla="*/ 122 w 124"/>
                <a:gd name="T27" fmla="*/ 196 h 302"/>
                <a:gd name="T28" fmla="*/ 124 w 124"/>
                <a:gd name="T29" fmla="*/ 194 h 302"/>
                <a:gd name="T30" fmla="*/ 124 w 124"/>
                <a:gd name="T31" fmla="*/ 188 h 302"/>
                <a:gd name="T32" fmla="*/ 124 w 124"/>
                <a:gd name="T33" fmla="*/ 26 h 302"/>
                <a:gd name="T34" fmla="*/ 124 w 124"/>
                <a:gd name="T35" fmla="*/ 26 h 302"/>
                <a:gd name="T36" fmla="*/ 124 w 124"/>
                <a:gd name="T37" fmla="*/ 16 h 302"/>
                <a:gd name="T38" fmla="*/ 120 w 124"/>
                <a:gd name="T39" fmla="*/ 8 h 302"/>
                <a:gd name="T40" fmla="*/ 116 w 124"/>
                <a:gd name="T41" fmla="*/ 4 h 302"/>
                <a:gd name="T42" fmla="*/ 112 w 124"/>
                <a:gd name="T43" fmla="*/ 2 h 302"/>
                <a:gd name="T44" fmla="*/ 112 w 124"/>
                <a:gd name="T45" fmla="*/ 2 h 302"/>
                <a:gd name="T46" fmla="*/ 108 w 124"/>
                <a:gd name="T47" fmla="*/ 0 h 302"/>
                <a:gd name="T48" fmla="*/ 102 w 124"/>
                <a:gd name="T49" fmla="*/ 0 h 302"/>
                <a:gd name="T50" fmla="*/ 96 w 124"/>
                <a:gd name="T51" fmla="*/ 4 h 302"/>
                <a:gd name="T52" fmla="*/ 88 w 124"/>
                <a:gd name="T53" fmla="*/ 10 h 302"/>
                <a:gd name="T54" fmla="*/ 88 w 124"/>
                <a:gd name="T55" fmla="*/ 10 h 302"/>
                <a:gd name="T56" fmla="*/ 102 w 124"/>
                <a:gd name="T57" fmla="*/ 26 h 302"/>
                <a:gd name="T58" fmla="*/ 102 w 124"/>
                <a:gd name="T59" fmla="*/ 26 h 302"/>
                <a:gd name="T60" fmla="*/ 102 w 124"/>
                <a:gd name="T61" fmla="*/ 184 h 302"/>
                <a:gd name="T62" fmla="*/ 102 w 124"/>
                <a:gd name="T63" fmla="*/ 184 h 302"/>
                <a:gd name="T64" fmla="*/ 22 w 124"/>
                <a:gd name="T65" fmla="*/ 264 h 302"/>
                <a:gd name="T66" fmla="*/ 22 w 124"/>
                <a:gd name="T67" fmla="*/ 264 h 302"/>
                <a:gd name="T68" fmla="*/ 22 w 124"/>
                <a:gd name="T69" fmla="*/ 106 h 302"/>
                <a:gd name="T70" fmla="*/ 22 w 124"/>
                <a:gd name="T71" fmla="*/ 106 h 302"/>
                <a:gd name="T72" fmla="*/ 102 w 124"/>
                <a:gd name="T73" fmla="*/ 26 h 302"/>
                <a:gd name="T74" fmla="*/ 10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88" y="10"/>
                  </a:moveTo>
                  <a:lnTo>
                    <a:pt x="4" y="94"/>
                  </a:lnTo>
                  <a:lnTo>
                    <a:pt x="4" y="94"/>
                  </a:lnTo>
                  <a:lnTo>
                    <a:pt x="0" y="98"/>
                  </a:lnTo>
                  <a:lnTo>
                    <a:pt x="0" y="102"/>
                  </a:lnTo>
                  <a:lnTo>
                    <a:pt x="0" y="292"/>
                  </a:lnTo>
                  <a:lnTo>
                    <a:pt x="0" y="292"/>
                  </a:lnTo>
                  <a:lnTo>
                    <a:pt x="2" y="298"/>
                  </a:lnTo>
                  <a:lnTo>
                    <a:pt x="6" y="302"/>
                  </a:lnTo>
                  <a:lnTo>
                    <a:pt x="6" y="302"/>
                  </a:lnTo>
                  <a:lnTo>
                    <a:pt x="14" y="302"/>
                  </a:lnTo>
                  <a:lnTo>
                    <a:pt x="20" y="300"/>
                  </a:lnTo>
                  <a:lnTo>
                    <a:pt x="122" y="196"/>
                  </a:lnTo>
                  <a:lnTo>
                    <a:pt x="122" y="196"/>
                  </a:lnTo>
                  <a:lnTo>
                    <a:pt x="124" y="194"/>
                  </a:lnTo>
                  <a:lnTo>
                    <a:pt x="124" y="188"/>
                  </a:lnTo>
                  <a:lnTo>
                    <a:pt x="124" y="26"/>
                  </a:lnTo>
                  <a:lnTo>
                    <a:pt x="124" y="26"/>
                  </a:lnTo>
                  <a:lnTo>
                    <a:pt x="124" y="16"/>
                  </a:lnTo>
                  <a:lnTo>
                    <a:pt x="120" y="8"/>
                  </a:lnTo>
                  <a:lnTo>
                    <a:pt x="116" y="4"/>
                  </a:lnTo>
                  <a:lnTo>
                    <a:pt x="112" y="2"/>
                  </a:lnTo>
                  <a:lnTo>
                    <a:pt x="112" y="2"/>
                  </a:lnTo>
                  <a:lnTo>
                    <a:pt x="108" y="0"/>
                  </a:lnTo>
                  <a:lnTo>
                    <a:pt x="102" y="0"/>
                  </a:lnTo>
                  <a:lnTo>
                    <a:pt x="96" y="4"/>
                  </a:lnTo>
                  <a:lnTo>
                    <a:pt x="88" y="10"/>
                  </a:lnTo>
                  <a:lnTo>
                    <a:pt x="88" y="10"/>
                  </a:lnTo>
                  <a:close/>
                  <a:moveTo>
                    <a:pt x="102" y="26"/>
                  </a:moveTo>
                  <a:lnTo>
                    <a:pt x="102" y="26"/>
                  </a:lnTo>
                  <a:lnTo>
                    <a:pt x="102" y="184"/>
                  </a:lnTo>
                  <a:lnTo>
                    <a:pt x="102" y="184"/>
                  </a:lnTo>
                  <a:lnTo>
                    <a:pt x="22" y="264"/>
                  </a:lnTo>
                  <a:lnTo>
                    <a:pt x="22" y="264"/>
                  </a:lnTo>
                  <a:lnTo>
                    <a:pt x="22" y="106"/>
                  </a:lnTo>
                  <a:lnTo>
                    <a:pt x="22" y="106"/>
                  </a:lnTo>
                  <a:lnTo>
                    <a:pt x="102" y="26"/>
                  </a:lnTo>
                  <a:lnTo>
                    <a:pt x="10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9" name="Freeform 738"/>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0" name="Freeform 739"/>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1" name="Freeform 740"/>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2" name="Freeform 741"/>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3" name="Freeform 742"/>
            <p:cNvSpPr>
              <a:spLocks noEditPoints="1"/>
            </p:cNvSpPr>
            <p:nvPr/>
          </p:nvSpPr>
          <p:spPr bwMode="auto">
            <a:xfrm>
              <a:off x="5472113" y="5654675"/>
              <a:ext cx="184150" cy="463550"/>
            </a:xfrm>
            <a:custGeom>
              <a:avLst/>
              <a:gdLst>
                <a:gd name="T0" fmla="*/ 10 w 116"/>
                <a:gd name="T1" fmla="*/ 0 h 292"/>
                <a:gd name="T2" fmla="*/ 10 w 116"/>
                <a:gd name="T3" fmla="*/ 0 h 292"/>
                <a:gd name="T4" fmla="*/ 6 w 116"/>
                <a:gd name="T5" fmla="*/ 2 h 292"/>
                <a:gd name="T6" fmla="*/ 4 w 116"/>
                <a:gd name="T7" fmla="*/ 6 h 292"/>
                <a:gd name="T8" fmla="*/ 0 w 116"/>
                <a:gd name="T9" fmla="*/ 10 h 292"/>
                <a:gd name="T10" fmla="*/ 0 w 116"/>
                <a:gd name="T11" fmla="*/ 20 h 292"/>
                <a:gd name="T12" fmla="*/ 0 w 116"/>
                <a:gd name="T13" fmla="*/ 182 h 292"/>
                <a:gd name="T14" fmla="*/ 0 w 116"/>
                <a:gd name="T15" fmla="*/ 182 h 292"/>
                <a:gd name="T16" fmla="*/ 2 w 116"/>
                <a:gd name="T17" fmla="*/ 188 h 292"/>
                <a:gd name="T18" fmla="*/ 104 w 116"/>
                <a:gd name="T19" fmla="*/ 290 h 292"/>
                <a:gd name="T20" fmla="*/ 104 w 116"/>
                <a:gd name="T21" fmla="*/ 290 h 292"/>
                <a:gd name="T22" fmla="*/ 108 w 116"/>
                <a:gd name="T23" fmla="*/ 292 h 292"/>
                <a:gd name="T24" fmla="*/ 112 w 116"/>
                <a:gd name="T25" fmla="*/ 292 h 292"/>
                <a:gd name="T26" fmla="*/ 112 w 116"/>
                <a:gd name="T27" fmla="*/ 292 h 292"/>
                <a:gd name="T28" fmla="*/ 114 w 116"/>
                <a:gd name="T29" fmla="*/ 290 h 292"/>
                <a:gd name="T30" fmla="*/ 116 w 116"/>
                <a:gd name="T31" fmla="*/ 286 h 292"/>
                <a:gd name="T32" fmla="*/ 116 w 116"/>
                <a:gd name="T33" fmla="*/ 96 h 292"/>
                <a:gd name="T34" fmla="*/ 116 w 116"/>
                <a:gd name="T35" fmla="*/ 96 h 292"/>
                <a:gd name="T36" fmla="*/ 114 w 116"/>
                <a:gd name="T37" fmla="*/ 92 h 292"/>
                <a:gd name="T38" fmla="*/ 30 w 116"/>
                <a:gd name="T39" fmla="*/ 6 h 292"/>
                <a:gd name="T40" fmla="*/ 30 w 116"/>
                <a:gd name="T41" fmla="*/ 6 h 292"/>
                <a:gd name="T42" fmla="*/ 22 w 116"/>
                <a:gd name="T43" fmla="*/ 2 h 292"/>
                <a:gd name="T44" fmla="*/ 18 w 116"/>
                <a:gd name="T45" fmla="*/ 0 h 292"/>
                <a:gd name="T46" fmla="*/ 12 w 116"/>
                <a:gd name="T47" fmla="*/ 0 h 292"/>
                <a:gd name="T48" fmla="*/ 10 w 116"/>
                <a:gd name="T49" fmla="*/ 0 h 292"/>
                <a:gd name="T50" fmla="*/ 10 w 116"/>
                <a:gd name="T51" fmla="*/ 0 h 292"/>
                <a:gd name="T52" fmla="*/ 14 w 116"/>
                <a:gd name="T53" fmla="*/ 20 h 292"/>
                <a:gd name="T54" fmla="*/ 14 w 116"/>
                <a:gd name="T55" fmla="*/ 20 h 292"/>
                <a:gd name="T56" fmla="*/ 14 w 116"/>
                <a:gd name="T57" fmla="*/ 14 h 292"/>
                <a:gd name="T58" fmla="*/ 14 w 116"/>
                <a:gd name="T59" fmla="*/ 12 h 292"/>
                <a:gd name="T60" fmla="*/ 14 w 116"/>
                <a:gd name="T61" fmla="*/ 12 h 292"/>
                <a:gd name="T62" fmla="*/ 20 w 116"/>
                <a:gd name="T63" fmla="*/ 16 h 292"/>
                <a:gd name="T64" fmla="*/ 20 w 116"/>
                <a:gd name="T65" fmla="*/ 16 h 292"/>
                <a:gd name="T66" fmla="*/ 102 w 116"/>
                <a:gd name="T67" fmla="*/ 98 h 292"/>
                <a:gd name="T68" fmla="*/ 102 w 116"/>
                <a:gd name="T69" fmla="*/ 98 h 292"/>
                <a:gd name="T70" fmla="*/ 102 w 116"/>
                <a:gd name="T71" fmla="*/ 270 h 292"/>
                <a:gd name="T72" fmla="*/ 102 w 116"/>
                <a:gd name="T73" fmla="*/ 270 h 292"/>
                <a:gd name="T74" fmla="*/ 14 w 116"/>
                <a:gd name="T75" fmla="*/ 180 h 292"/>
                <a:gd name="T76" fmla="*/ 14 w 116"/>
                <a:gd name="T77" fmla="*/ 180 h 292"/>
                <a:gd name="T78" fmla="*/ 14 w 116"/>
                <a:gd name="T79" fmla="*/ 20 h 292"/>
                <a:gd name="T80" fmla="*/ 14 w 116"/>
                <a:gd name="T81" fmla="*/ 2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292">
                  <a:moveTo>
                    <a:pt x="10" y="0"/>
                  </a:moveTo>
                  <a:lnTo>
                    <a:pt x="10" y="0"/>
                  </a:lnTo>
                  <a:lnTo>
                    <a:pt x="6" y="2"/>
                  </a:lnTo>
                  <a:lnTo>
                    <a:pt x="4" y="6"/>
                  </a:lnTo>
                  <a:lnTo>
                    <a:pt x="0" y="10"/>
                  </a:lnTo>
                  <a:lnTo>
                    <a:pt x="0" y="20"/>
                  </a:lnTo>
                  <a:lnTo>
                    <a:pt x="0" y="182"/>
                  </a:lnTo>
                  <a:lnTo>
                    <a:pt x="0" y="182"/>
                  </a:lnTo>
                  <a:lnTo>
                    <a:pt x="2" y="188"/>
                  </a:lnTo>
                  <a:lnTo>
                    <a:pt x="104" y="290"/>
                  </a:lnTo>
                  <a:lnTo>
                    <a:pt x="104" y="290"/>
                  </a:lnTo>
                  <a:lnTo>
                    <a:pt x="108" y="292"/>
                  </a:lnTo>
                  <a:lnTo>
                    <a:pt x="112" y="292"/>
                  </a:lnTo>
                  <a:lnTo>
                    <a:pt x="112" y="292"/>
                  </a:lnTo>
                  <a:lnTo>
                    <a:pt x="114" y="290"/>
                  </a:lnTo>
                  <a:lnTo>
                    <a:pt x="116" y="286"/>
                  </a:lnTo>
                  <a:lnTo>
                    <a:pt x="116" y="96"/>
                  </a:lnTo>
                  <a:lnTo>
                    <a:pt x="116" y="96"/>
                  </a:lnTo>
                  <a:lnTo>
                    <a:pt x="114" y="92"/>
                  </a:lnTo>
                  <a:lnTo>
                    <a:pt x="30" y="6"/>
                  </a:lnTo>
                  <a:lnTo>
                    <a:pt x="30" y="6"/>
                  </a:lnTo>
                  <a:lnTo>
                    <a:pt x="22" y="2"/>
                  </a:lnTo>
                  <a:lnTo>
                    <a:pt x="18" y="0"/>
                  </a:lnTo>
                  <a:lnTo>
                    <a:pt x="12" y="0"/>
                  </a:lnTo>
                  <a:lnTo>
                    <a:pt x="10" y="0"/>
                  </a:lnTo>
                  <a:lnTo>
                    <a:pt x="10" y="0"/>
                  </a:lnTo>
                  <a:close/>
                  <a:moveTo>
                    <a:pt x="14" y="20"/>
                  </a:moveTo>
                  <a:lnTo>
                    <a:pt x="14" y="20"/>
                  </a:lnTo>
                  <a:lnTo>
                    <a:pt x="14" y="14"/>
                  </a:lnTo>
                  <a:lnTo>
                    <a:pt x="14" y="12"/>
                  </a:lnTo>
                  <a:lnTo>
                    <a:pt x="14" y="12"/>
                  </a:lnTo>
                  <a:lnTo>
                    <a:pt x="20" y="16"/>
                  </a:lnTo>
                  <a:lnTo>
                    <a:pt x="20" y="16"/>
                  </a:lnTo>
                  <a:lnTo>
                    <a:pt x="102" y="98"/>
                  </a:lnTo>
                  <a:lnTo>
                    <a:pt x="102" y="98"/>
                  </a:lnTo>
                  <a:lnTo>
                    <a:pt x="102" y="270"/>
                  </a:lnTo>
                  <a:lnTo>
                    <a:pt x="102" y="270"/>
                  </a:lnTo>
                  <a:lnTo>
                    <a:pt x="14" y="180"/>
                  </a:lnTo>
                  <a:lnTo>
                    <a:pt x="14" y="180"/>
                  </a:lnTo>
                  <a:lnTo>
                    <a:pt x="14" y="20"/>
                  </a:lnTo>
                  <a:lnTo>
                    <a:pt x="1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4" name="Freeform 743"/>
            <p:cNvSpPr>
              <a:spLocks noEditPoints="1"/>
            </p:cNvSpPr>
            <p:nvPr/>
          </p:nvSpPr>
          <p:spPr bwMode="auto">
            <a:xfrm>
              <a:off x="5634038" y="5654675"/>
              <a:ext cx="184150" cy="463550"/>
            </a:xfrm>
            <a:custGeom>
              <a:avLst/>
              <a:gdLst>
                <a:gd name="T0" fmla="*/ 86 w 116"/>
                <a:gd name="T1" fmla="*/ 6 h 292"/>
                <a:gd name="T2" fmla="*/ 2 w 116"/>
                <a:gd name="T3" fmla="*/ 92 h 292"/>
                <a:gd name="T4" fmla="*/ 2 w 116"/>
                <a:gd name="T5" fmla="*/ 92 h 292"/>
                <a:gd name="T6" fmla="*/ 0 w 116"/>
                <a:gd name="T7" fmla="*/ 96 h 292"/>
                <a:gd name="T8" fmla="*/ 0 w 116"/>
                <a:gd name="T9" fmla="*/ 286 h 292"/>
                <a:gd name="T10" fmla="*/ 0 w 116"/>
                <a:gd name="T11" fmla="*/ 286 h 292"/>
                <a:gd name="T12" fmla="*/ 2 w 116"/>
                <a:gd name="T13" fmla="*/ 290 h 292"/>
                <a:gd name="T14" fmla="*/ 4 w 116"/>
                <a:gd name="T15" fmla="*/ 292 h 292"/>
                <a:gd name="T16" fmla="*/ 4 w 116"/>
                <a:gd name="T17" fmla="*/ 292 h 292"/>
                <a:gd name="T18" fmla="*/ 8 w 116"/>
                <a:gd name="T19" fmla="*/ 292 h 292"/>
                <a:gd name="T20" fmla="*/ 12 w 116"/>
                <a:gd name="T21" fmla="*/ 290 h 292"/>
                <a:gd name="T22" fmla="*/ 114 w 116"/>
                <a:gd name="T23" fmla="*/ 188 h 292"/>
                <a:gd name="T24" fmla="*/ 114 w 116"/>
                <a:gd name="T25" fmla="*/ 188 h 292"/>
                <a:gd name="T26" fmla="*/ 116 w 116"/>
                <a:gd name="T27" fmla="*/ 182 h 292"/>
                <a:gd name="T28" fmla="*/ 116 w 116"/>
                <a:gd name="T29" fmla="*/ 20 h 292"/>
                <a:gd name="T30" fmla="*/ 116 w 116"/>
                <a:gd name="T31" fmla="*/ 20 h 292"/>
                <a:gd name="T32" fmla="*/ 116 w 116"/>
                <a:gd name="T33" fmla="*/ 10 h 292"/>
                <a:gd name="T34" fmla="*/ 112 w 116"/>
                <a:gd name="T35" fmla="*/ 6 h 292"/>
                <a:gd name="T36" fmla="*/ 110 w 116"/>
                <a:gd name="T37" fmla="*/ 2 h 292"/>
                <a:gd name="T38" fmla="*/ 106 w 116"/>
                <a:gd name="T39" fmla="*/ 0 h 292"/>
                <a:gd name="T40" fmla="*/ 106 w 116"/>
                <a:gd name="T41" fmla="*/ 0 h 292"/>
                <a:gd name="T42" fmla="*/ 104 w 116"/>
                <a:gd name="T43" fmla="*/ 0 h 292"/>
                <a:gd name="T44" fmla="*/ 100 w 116"/>
                <a:gd name="T45" fmla="*/ 0 h 292"/>
                <a:gd name="T46" fmla="*/ 94 w 116"/>
                <a:gd name="T47" fmla="*/ 2 h 292"/>
                <a:gd name="T48" fmla="*/ 86 w 116"/>
                <a:gd name="T49" fmla="*/ 6 h 292"/>
                <a:gd name="T50" fmla="*/ 86 w 116"/>
                <a:gd name="T51" fmla="*/ 6 h 292"/>
                <a:gd name="T52" fmla="*/ 102 w 116"/>
                <a:gd name="T53" fmla="*/ 12 h 292"/>
                <a:gd name="T54" fmla="*/ 102 w 116"/>
                <a:gd name="T55" fmla="*/ 12 h 292"/>
                <a:gd name="T56" fmla="*/ 102 w 116"/>
                <a:gd name="T57" fmla="*/ 12 h 292"/>
                <a:gd name="T58" fmla="*/ 102 w 116"/>
                <a:gd name="T59" fmla="*/ 20 h 292"/>
                <a:gd name="T60" fmla="*/ 102 w 116"/>
                <a:gd name="T61" fmla="*/ 20 h 292"/>
                <a:gd name="T62" fmla="*/ 102 w 116"/>
                <a:gd name="T63" fmla="*/ 180 h 292"/>
                <a:gd name="T64" fmla="*/ 102 w 116"/>
                <a:gd name="T65" fmla="*/ 180 h 292"/>
                <a:gd name="T66" fmla="*/ 14 w 116"/>
                <a:gd name="T67" fmla="*/ 270 h 292"/>
                <a:gd name="T68" fmla="*/ 14 w 116"/>
                <a:gd name="T69" fmla="*/ 270 h 292"/>
                <a:gd name="T70" fmla="*/ 14 w 116"/>
                <a:gd name="T71" fmla="*/ 98 h 292"/>
                <a:gd name="T72" fmla="*/ 14 w 116"/>
                <a:gd name="T73" fmla="*/ 98 h 292"/>
                <a:gd name="T74" fmla="*/ 96 w 116"/>
                <a:gd name="T75" fmla="*/ 16 h 292"/>
                <a:gd name="T76" fmla="*/ 96 w 116"/>
                <a:gd name="T77" fmla="*/ 16 h 292"/>
                <a:gd name="T78" fmla="*/ 100 w 116"/>
                <a:gd name="T79" fmla="*/ 14 h 292"/>
                <a:gd name="T80" fmla="*/ 102 w 116"/>
                <a:gd name="T81" fmla="*/ 12 h 292"/>
                <a:gd name="T82" fmla="*/ 102 w 116"/>
                <a:gd name="T83" fmla="*/ 1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6" h="292">
                  <a:moveTo>
                    <a:pt x="86" y="6"/>
                  </a:moveTo>
                  <a:lnTo>
                    <a:pt x="2" y="92"/>
                  </a:lnTo>
                  <a:lnTo>
                    <a:pt x="2" y="92"/>
                  </a:lnTo>
                  <a:lnTo>
                    <a:pt x="0" y="96"/>
                  </a:lnTo>
                  <a:lnTo>
                    <a:pt x="0" y="286"/>
                  </a:lnTo>
                  <a:lnTo>
                    <a:pt x="0" y="286"/>
                  </a:lnTo>
                  <a:lnTo>
                    <a:pt x="2" y="290"/>
                  </a:lnTo>
                  <a:lnTo>
                    <a:pt x="4" y="292"/>
                  </a:lnTo>
                  <a:lnTo>
                    <a:pt x="4" y="292"/>
                  </a:lnTo>
                  <a:lnTo>
                    <a:pt x="8" y="292"/>
                  </a:lnTo>
                  <a:lnTo>
                    <a:pt x="12" y="290"/>
                  </a:lnTo>
                  <a:lnTo>
                    <a:pt x="114" y="188"/>
                  </a:lnTo>
                  <a:lnTo>
                    <a:pt x="114" y="188"/>
                  </a:lnTo>
                  <a:lnTo>
                    <a:pt x="116" y="182"/>
                  </a:lnTo>
                  <a:lnTo>
                    <a:pt x="116" y="20"/>
                  </a:lnTo>
                  <a:lnTo>
                    <a:pt x="116" y="20"/>
                  </a:lnTo>
                  <a:lnTo>
                    <a:pt x="116" y="10"/>
                  </a:lnTo>
                  <a:lnTo>
                    <a:pt x="112" y="6"/>
                  </a:lnTo>
                  <a:lnTo>
                    <a:pt x="110" y="2"/>
                  </a:lnTo>
                  <a:lnTo>
                    <a:pt x="106" y="0"/>
                  </a:lnTo>
                  <a:lnTo>
                    <a:pt x="106" y="0"/>
                  </a:lnTo>
                  <a:lnTo>
                    <a:pt x="104" y="0"/>
                  </a:lnTo>
                  <a:lnTo>
                    <a:pt x="100" y="0"/>
                  </a:lnTo>
                  <a:lnTo>
                    <a:pt x="94" y="2"/>
                  </a:lnTo>
                  <a:lnTo>
                    <a:pt x="86" y="6"/>
                  </a:lnTo>
                  <a:lnTo>
                    <a:pt x="86" y="6"/>
                  </a:lnTo>
                  <a:close/>
                  <a:moveTo>
                    <a:pt x="102" y="12"/>
                  </a:moveTo>
                  <a:lnTo>
                    <a:pt x="102" y="12"/>
                  </a:lnTo>
                  <a:lnTo>
                    <a:pt x="102" y="12"/>
                  </a:lnTo>
                  <a:lnTo>
                    <a:pt x="102" y="20"/>
                  </a:lnTo>
                  <a:lnTo>
                    <a:pt x="102" y="20"/>
                  </a:lnTo>
                  <a:lnTo>
                    <a:pt x="102" y="180"/>
                  </a:lnTo>
                  <a:lnTo>
                    <a:pt x="102" y="180"/>
                  </a:lnTo>
                  <a:lnTo>
                    <a:pt x="14" y="270"/>
                  </a:lnTo>
                  <a:lnTo>
                    <a:pt x="14" y="270"/>
                  </a:lnTo>
                  <a:lnTo>
                    <a:pt x="14" y="98"/>
                  </a:lnTo>
                  <a:lnTo>
                    <a:pt x="14" y="98"/>
                  </a:lnTo>
                  <a:lnTo>
                    <a:pt x="96" y="16"/>
                  </a:lnTo>
                  <a:lnTo>
                    <a:pt x="96" y="16"/>
                  </a:lnTo>
                  <a:lnTo>
                    <a:pt x="100" y="14"/>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75" name="グループ化 1974"/>
          <p:cNvGrpSpPr/>
          <p:nvPr/>
        </p:nvGrpSpPr>
        <p:grpSpPr>
          <a:xfrm>
            <a:off x="3542633" y="3342312"/>
            <a:ext cx="326195" cy="203061"/>
            <a:chOff x="6605588" y="3340100"/>
            <a:chExt cx="479425" cy="298450"/>
          </a:xfrm>
        </p:grpSpPr>
        <p:sp>
          <p:nvSpPr>
            <p:cNvPr id="1976" name="Freeform 744"/>
            <p:cNvSpPr>
              <a:spLocks noEditPoints="1"/>
            </p:cNvSpPr>
            <p:nvPr/>
          </p:nvSpPr>
          <p:spPr bwMode="auto">
            <a:xfrm>
              <a:off x="6605588" y="3384550"/>
              <a:ext cx="200025" cy="165100"/>
            </a:xfrm>
            <a:custGeom>
              <a:avLst/>
              <a:gdLst>
                <a:gd name="T0" fmla="*/ 120 w 126"/>
                <a:gd name="T1" fmla="*/ 104 h 104"/>
                <a:gd name="T2" fmla="*/ 120 w 126"/>
                <a:gd name="T3" fmla="*/ 104 h 104"/>
                <a:gd name="T4" fmla="*/ 120 w 126"/>
                <a:gd name="T5" fmla="*/ 104 h 104"/>
                <a:gd name="T6" fmla="*/ 6 w 126"/>
                <a:gd name="T7" fmla="*/ 104 h 104"/>
                <a:gd name="T8" fmla="*/ 6 w 126"/>
                <a:gd name="T9" fmla="*/ 104 h 104"/>
                <a:gd name="T10" fmla="*/ 2 w 126"/>
                <a:gd name="T11" fmla="*/ 102 h 104"/>
                <a:gd name="T12" fmla="*/ 0 w 126"/>
                <a:gd name="T13" fmla="*/ 100 h 104"/>
                <a:gd name="T14" fmla="*/ 0 w 126"/>
                <a:gd name="T15" fmla="*/ 100 h 104"/>
                <a:gd name="T16" fmla="*/ 0 w 126"/>
                <a:gd name="T17" fmla="*/ 96 h 104"/>
                <a:gd name="T18" fmla="*/ 0 w 126"/>
                <a:gd name="T19" fmla="*/ 92 h 104"/>
                <a:gd name="T20" fmla="*/ 56 w 126"/>
                <a:gd name="T21" fmla="*/ 2 h 104"/>
                <a:gd name="T22" fmla="*/ 56 w 126"/>
                <a:gd name="T23" fmla="*/ 2 h 104"/>
                <a:gd name="T24" fmla="*/ 60 w 126"/>
                <a:gd name="T25" fmla="*/ 0 h 104"/>
                <a:gd name="T26" fmla="*/ 62 w 126"/>
                <a:gd name="T27" fmla="*/ 0 h 104"/>
                <a:gd name="T28" fmla="*/ 66 w 126"/>
                <a:gd name="T29" fmla="*/ 0 h 104"/>
                <a:gd name="T30" fmla="*/ 68 w 126"/>
                <a:gd name="T31" fmla="*/ 2 h 104"/>
                <a:gd name="T32" fmla="*/ 124 w 126"/>
                <a:gd name="T33" fmla="*/ 92 h 104"/>
                <a:gd name="T34" fmla="*/ 124 w 126"/>
                <a:gd name="T35" fmla="*/ 92 h 104"/>
                <a:gd name="T36" fmla="*/ 126 w 126"/>
                <a:gd name="T37" fmla="*/ 96 h 104"/>
                <a:gd name="T38" fmla="*/ 126 w 126"/>
                <a:gd name="T39" fmla="*/ 96 h 104"/>
                <a:gd name="T40" fmla="*/ 124 w 126"/>
                <a:gd name="T41" fmla="*/ 102 h 104"/>
                <a:gd name="T42" fmla="*/ 120 w 126"/>
                <a:gd name="T43" fmla="*/ 104 h 104"/>
                <a:gd name="T44" fmla="*/ 120 w 126"/>
                <a:gd name="T45" fmla="*/ 104 h 104"/>
                <a:gd name="T46" fmla="*/ 18 w 126"/>
                <a:gd name="T47" fmla="*/ 90 h 104"/>
                <a:gd name="T48" fmla="*/ 108 w 126"/>
                <a:gd name="T49" fmla="*/ 90 h 104"/>
                <a:gd name="T50" fmla="*/ 62 w 126"/>
                <a:gd name="T51" fmla="*/ 18 h 104"/>
                <a:gd name="T52" fmla="*/ 18 w 126"/>
                <a:gd name="T53"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104">
                  <a:moveTo>
                    <a:pt x="120" y="104"/>
                  </a:moveTo>
                  <a:lnTo>
                    <a:pt x="120" y="104"/>
                  </a:lnTo>
                  <a:lnTo>
                    <a:pt x="120" y="104"/>
                  </a:lnTo>
                  <a:lnTo>
                    <a:pt x="6" y="104"/>
                  </a:lnTo>
                  <a:lnTo>
                    <a:pt x="6" y="104"/>
                  </a:lnTo>
                  <a:lnTo>
                    <a:pt x="2" y="102"/>
                  </a:lnTo>
                  <a:lnTo>
                    <a:pt x="0" y="100"/>
                  </a:lnTo>
                  <a:lnTo>
                    <a:pt x="0" y="100"/>
                  </a:lnTo>
                  <a:lnTo>
                    <a:pt x="0" y="96"/>
                  </a:lnTo>
                  <a:lnTo>
                    <a:pt x="0" y="92"/>
                  </a:lnTo>
                  <a:lnTo>
                    <a:pt x="56" y="2"/>
                  </a:lnTo>
                  <a:lnTo>
                    <a:pt x="56" y="2"/>
                  </a:lnTo>
                  <a:lnTo>
                    <a:pt x="60" y="0"/>
                  </a:lnTo>
                  <a:lnTo>
                    <a:pt x="62" y="0"/>
                  </a:lnTo>
                  <a:lnTo>
                    <a:pt x="66" y="0"/>
                  </a:lnTo>
                  <a:lnTo>
                    <a:pt x="68" y="2"/>
                  </a:lnTo>
                  <a:lnTo>
                    <a:pt x="124" y="92"/>
                  </a:lnTo>
                  <a:lnTo>
                    <a:pt x="124" y="92"/>
                  </a:lnTo>
                  <a:lnTo>
                    <a:pt x="126" y="96"/>
                  </a:lnTo>
                  <a:lnTo>
                    <a:pt x="126" y="96"/>
                  </a:lnTo>
                  <a:lnTo>
                    <a:pt x="124" y="102"/>
                  </a:lnTo>
                  <a:lnTo>
                    <a:pt x="120" y="104"/>
                  </a:lnTo>
                  <a:lnTo>
                    <a:pt x="120" y="104"/>
                  </a:lnTo>
                  <a:close/>
                  <a:moveTo>
                    <a:pt x="18" y="90"/>
                  </a:moveTo>
                  <a:lnTo>
                    <a:pt x="108" y="90"/>
                  </a:lnTo>
                  <a:lnTo>
                    <a:pt x="62" y="18"/>
                  </a:lnTo>
                  <a:lnTo>
                    <a:pt x="18"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7" name="Freeform 745"/>
            <p:cNvSpPr>
              <a:spLocks noEditPoints="1"/>
            </p:cNvSpPr>
            <p:nvPr/>
          </p:nvSpPr>
          <p:spPr bwMode="auto">
            <a:xfrm>
              <a:off x="6881813" y="3384550"/>
              <a:ext cx="203200" cy="165100"/>
            </a:xfrm>
            <a:custGeom>
              <a:avLst/>
              <a:gdLst>
                <a:gd name="T0" fmla="*/ 120 w 128"/>
                <a:gd name="T1" fmla="*/ 104 h 104"/>
                <a:gd name="T2" fmla="*/ 8 w 128"/>
                <a:gd name="T3" fmla="*/ 104 h 104"/>
                <a:gd name="T4" fmla="*/ 8 w 128"/>
                <a:gd name="T5" fmla="*/ 104 h 104"/>
                <a:gd name="T6" fmla="*/ 4 w 128"/>
                <a:gd name="T7" fmla="*/ 102 h 104"/>
                <a:gd name="T8" fmla="*/ 2 w 128"/>
                <a:gd name="T9" fmla="*/ 100 h 104"/>
                <a:gd name="T10" fmla="*/ 2 w 128"/>
                <a:gd name="T11" fmla="*/ 100 h 104"/>
                <a:gd name="T12" fmla="*/ 0 w 128"/>
                <a:gd name="T13" fmla="*/ 96 h 104"/>
                <a:gd name="T14" fmla="*/ 2 w 128"/>
                <a:gd name="T15" fmla="*/ 92 h 104"/>
                <a:gd name="T16" fmla="*/ 58 w 128"/>
                <a:gd name="T17" fmla="*/ 2 h 104"/>
                <a:gd name="T18" fmla="*/ 58 w 128"/>
                <a:gd name="T19" fmla="*/ 2 h 104"/>
                <a:gd name="T20" fmla="*/ 60 w 128"/>
                <a:gd name="T21" fmla="*/ 0 h 104"/>
                <a:gd name="T22" fmla="*/ 64 w 128"/>
                <a:gd name="T23" fmla="*/ 0 h 104"/>
                <a:gd name="T24" fmla="*/ 68 w 128"/>
                <a:gd name="T25" fmla="*/ 0 h 104"/>
                <a:gd name="T26" fmla="*/ 70 w 128"/>
                <a:gd name="T27" fmla="*/ 2 h 104"/>
                <a:gd name="T28" fmla="*/ 126 w 128"/>
                <a:gd name="T29" fmla="*/ 92 h 104"/>
                <a:gd name="T30" fmla="*/ 126 w 128"/>
                <a:gd name="T31" fmla="*/ 92 h 104"/>
                <a:gd name="T32" fmla="*/ 128 w 128"/>
                <a:gd name="T33" fmla="*/ 96 h 104"/>
                <a:gd name="T34" fmla="*/ 126 w 128"/>
                <a:gd name="T35" fmla="*/ 100 h 104"/>
                <a:gd name="T36" fmla="*/ 126 w 128"/>
                <a:gd name="T37" fmla="*/ 100 h 104"/>
                <a:gd name="T38" fmla="*/ 124 w 128"/>
                <a:gd name="T39" fmla="*/ 102 h 104"/>
                <a:gd name="T40" fmla="*/ 120 w 128"/>
                <a:gd name="T41" fmla="*/ 104 h 104"/>
                <a:gd name="T42" fmla="*/ 120 w 128"/>
                <a:gd name="T43" fmla="*/ 104 h 104"/>
                <a:gd name="T44" fmla="*/ 20 w 128"/>
                <a:gd name="T45" fmla="*/ 90 h 104"/>
                <a:gd name="T46" fmla="*/ 108 w 128"/>
                <a:gd name="T47" fmla="*/ 90 h 104"/>
                <a:gd name="T48" fmla="*/ 64 w 128"/>
                <a:gd name="T49" fmla="*/ 18 h 104"/>
                <a:gd name="T50" fmla="*/ 20 w 128"/>
                <a:gd name="T51"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04">
                  <a:moveTo>
                    <a:pt x="120" y="104"/>
                  </a:moveTo>
                  <a:lnTo>
                    <a:pt x="8" y="104"/>
                  </a:lnTo>
                  <a:lnTo>
                    <a:pt x="8" y="104"/>
                  </a:lnTo>
                  <a:lnTo>
                    <a:pt x="4" y="102"/>
                  </a:lnTo>
                  <a:lnTo>
                    <a:pt x="2" y="100"/>
                  </a:lnTo>
                  <a:lnTo>
                    <a:pt x="2" y="100"/>
                  </a:lnTo>
                  <a:lnTo>
                    <a:pt x="0" y="96"/>
                  </a:lnTo>
                  <a:lnTo>
                    <a:pt x="2" y="92"/>
                  </a:lnTo>
                  <a:lnTo>
                    <a:pt x="58" y="2"/>
                  </a:lnTo>
                  <a:lnTo>
                    <a:pt x="58" y="2"/>
                  </a:lnTo>
                  <a:lnTo>
                    <a:pt x="60" y="0"/>
                  </a:lnTo>
                  <a:lnTo>
                    <a:pt x="64" y="0"/>
                  </a:lnTo>
                  <a:lnTo>
                    <a:pt x="68" y="0"/>
                  </a:lnTo>
                  <a:lnTo>
                    <a:pt x="70" y="2"/>
                  </a:lnTo>
                  <a:lnTo>
                    <a:pt x="126" y="92"/>
                  </a:lnTo>
                  <a:lnTo>
                    <a:pt x="126" y="92"/>
                  </a:lnTo>
                  <a:lnTo>
                    <a:pt x="128" y="96"/>
                  </a:lnTo>
                  <a:lnTo>
                    <a:pt x="126" y="100"/>
                  </a:lnTo>
                  <a:lnTo>
                    <a:pt x="126" y="100"/>
                  </a:lnTo>
                  <a:lnTo>
                    <a:pt x="124" y="102"/>
                  </a:lnTo>
                  <a:lnTo>
                    <a:pt x="120" y="104"/>
                  </a:lnTo>
                  <a:lnTo>
                    <a:pt x="120" y="104"/>
                  </a:lnTo>
                  <a:close/>
                  <a:moveTo>
                    <a:pt x="20" y="90"/>
                  </a:moveTo>
                  <a:lnTo>
                    <a:pt x="108" y="90"/>
                  </a:lnTo>
                  <a:lnTo>
                    <a:pt x="64" y="18"/>
                  </a:lnTo>
                  <a:lnTo>
                    <a:pt x="2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8" name="Freeform 746"/>
            <p:cNvSpPr>
              <a:spLocks/>
            </p:cNvSpPr>
            <p:nvPr/>
          </p:nvSpPr>
          <p:spPr bwMode="auto">
            <a:xfrm>
              <a:off x="6615113" y="3536950"/>
              <a:ext cx="180975" cy="92075"/>
            </a:xfrm>
            <a:custGeom>
              <a:avLst/>
              <a:gdLst>
                <a:gd name="T0" fmla="*/ 114 w 114"/>
                <a:gd name="T1" fmla="*/ 0 h 58"/>
                <a:gd name="T2" fmla="*/ 114 w 114"/>
                <a:gd name="T3" fmla="*/ 0 h 58"/>
                <a:gd name="T4" fmla="*/ 112 w 114"/>
                <a:gd name="T5" fmla="*/ 12 h 58"/>
                <a:gd name="T6" fmla="*/ 108 w 114"/>
                <a:gd name="T7" fmla="*/ 22 h 58"/>
                <a:gd name="T8" fmla="*/ 104 w 114"/>
                <a:gd name="T9" fmla="*/ 32 h 58"/>
                <a:gd name="T10" fmla="*/ 96 w 114"/>
                <a:gd name="T11" fmla="*/ 40 h 58"/>
                <a:gd name="T12" fmla="*/ 88 w 114"/>
                <a:gd name="T13" fmla="*/ 48 h 58"/>
                <a:gd name="T14" fmla="*/ 78 w 114"/>
                <a:gd name="T15" fmla="*/ 52 h 58"/>
                <a:gd name="T16" fmla="*/ 68 w 114"/>
                <a:gd name="T17" fmla="*/ 56 h 58"/>
                <a:gd name="T18" fmla="*/ 56 w 114"/>
                <a:gd name="T19" fmla="*/ 58 h 58"/>
                <a:gd name="T20" fmla="*/ 56 w 114"/>
                <a:gd name="T21" fmla="*/ 58 h 58"/>
                <a:gd name="T22" fmla="*/ 46 w 114"/>
                <a:gd name="T23" fmla="*/ 56 h 58"/>
                <a:gd name="T24" fmla="*/ 34 w 114"/>
                <a:gd name="T25" fmla="*/ 52 h 58"/>
                <a:gd name="T26" fmla="*/ 24 w 114"/>
                <a:gd name="T27" fmla="*/ 48 h 58"/>
                <a:gd name="T28" fmla="*/ 16 w 114"/>
                <a:gd name="T29" fmla="*/ 40 h 58"/>
                <a:gd name="T30" fmla="*/ 10 w 114"/>
                <a:gd name="T31" fmla="*/ 32 h 58"/>
                <a:gd name="T32" fmla="*/ 4 w 114"/>
                <a:gd name="T33" fmla="*/ 22 h 58"/>
                <a:gd name="T34" fmla="*/ 2 w 114"/>
                <a:gd name="T35" fmla="*/ 12 h 58"/>
                <a:gd name="T36" fmla="*/ 0 w 114"/>
                <a:gd name="T37" fmla="*/ 0 h 58"/>
                <a:gd name="T38" fmla="*/ 114 w 114"/>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58">
                  <a:moveTo>
                    <a:pt x="114" y="0"/>
                  </a:moveTo>
                  <a:lnTo>
                    <a:pt x="114" y="0"/>
                  </a:lnTo>
                  <a:lnTo>
                    <a:pt x="112" y="12"/>
                  </a:lnTo>
                  <a:lnTo>
                    <a:pt x="108" y="22"/>
                  </a:lnTo>
                  <a:lnTo>
                    <a:pt x="104" y="32"/>
                  </a:lnTo>
                  <a:lnTo>
                    <a:pt x="96" y="40"/>
                  </a:lnTo>
                  <a:lnTo>
                    <a:pt x="88" y="48"/>
                  </a:lnTo>
                  <a:lnTo>
                    <a:pt x="78" y="52"/>
                  </a:lnTo>
                  <a:lnTo>
                    <a:pt x="68" y="56"/>
                  </a:lnTo>
                  <a:lnTo>
                    <a:pt x="56" y="58"/>
                  </a:lnTo>
                  <a:lnTo>
                    <a:pt x="56" y="58"/>
                  </a:lnTo>
                  <a:lnTo>
                    <a:pt x="46" y="56"/>
                  </a:lnTo>
                  <a:lnTo>
                    <a:pt x="34" y="52"/>
                  </a:lnTo>
                  <a:lnTo>
                    <a:pt x="24" y="48"/>
                  </a:lnTo>
                  <a:lnTo>
                    <a:pt x="16" y="40"/>
                  </a:lnTo>
                  <a:lnTo>
                    <a:pt x="10" y="32"/>
                  </a:lnTo>
                  <a:lnTo>
                    <a:pt x="4" y="22"/>
                  </a:lnTo>
                  <a:lnTo>
                    <a:pt x="2" y="12"/>
                  </a:lnTo>
                  <a:lnTo>
                    <a:pt x="0"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9" name="Freeform 747"/>
            <p:cNvSpPr>
              <a:spLocks noEditPoints="1"/>
            </p:cNvSpPr>
            <p:nvPr/>
          </p:nvSpPr>
          <p:spPr bwMode="auto">
            <a:xfrm>
              <a:off x="6605588" y="3527425"/>
              <a:ext cx="200025" cy="111125"/>
            </a:xfrm>
            <a:custGeom>
              <a:avLst/>
              <a:gdLst>
                <a:gd name="T0" fmla="*/ 62 w 126"/>
                <a:gd name="T1" fmla="*/ 70 h 70"/>
                <a:gd name="T2" fmla="*/ 62 w 126"/>
                <a:gd name="T3" fmla="*/ 70 h 70"/>
                <a:gd name="T4" fmla="*/ 50 w 126"/>
                <a:gd name="T5" fmla="*/ 68 h 70"/>
                <a:gd name="T6" fmla="*/ 38 w 126"/>
                <a:gd name="T7" fmla="*/ 64 h 70"/>
                <a:gd name="T8" fmla="*/ 28 w 126"/>
                <a:gd name="T9" fmla="*/ 58 h 70"/>
                <a:gd name="T10" fmla="*/ 18 w 126"/>
                <a:gd name="T11" fmla="*/ 52 h 70"/>
                <a:gd name="T12" fmla="*/ 10 w 126"/>
                <a:gd name="T13" fmla="*/ 42 h 70"/>
                <a:gd name="T14" fmla="*/ 4 w 126"/>
                <a:gd name="T15" fmla="*/ 32 h 70"/>
                <a:gd name="T16" fmla="*/ 0 w 126"/>
                <a:gd name="T17" fmla="*/ 20 h 70"/>
                <a:gd name="T18" fmla="*/ 0 w 126"/>
                <a:gd name="T19" fmla="*/ 6 h 70"/>
                <a:gd name="T20" fmla="*/ 0 w 126"/>
                <a:gd name="T21" fmla="*/ 6 h 70"/>
                <a:gd name="T22" fmla="*/ 2 w 126"/>
                <a:gd name="T23" fmla="*/ 2 h 70"/>
                <a:gd name="T24" fmla="*/ 6 w 126"/>
                <a:gd name="T25" fmla="*/ 0 h 70"/>
                <a:gd name="T26" fmla="*/ 120 w 126"/>
                <a:gd name="T27" fmla="*/ 0 h 70"/>
                <a:gd name="T28" fmla="*/ 120 w 126"/>
                <a:gd name="T29" fmla="*/ 0 h 70"/>
                <a:gd name="T30" fmla="*/ 124 w 126"/>
                <a:gd name="T31" fmla="*/ 2 h 70"/>
                <a:gd name="T32" fmla="*/ 126 w 126"/>
                <a:gd name="T33" fmla="*/ 6 h 70"/>
                <a:gd name="T34" fmla="*/ 126 w 126"/>
                <a:gd name="T35" fmla="*/ 6 h 70"/>
                <a:gd name="T36" fmla="*/ 124 w 126"/>
                <a:gd name="T37" fmla="*/ 20 h 70"/>
                <a:gd name="T38" fmla="*/ 120 w 126"/>
                <a:gd name="T39" fmla="*/ 32 h 70"/>
                <a:gd name="T40" fmla="*/ 116 w 126"/>
                <a:gd name="T41" fmla="*/ 42 h 70"/>
                <a:gd name="T42" fmla="*/ 108 w 126"/>
                <a:gd name="T43" fmla="*/ 52 h 70"/>
                <a:gd name="T44" fmla="*/ 98 w 126"/>
                <a:gd name="T45" fmla="*/ 58 h 70"/>
                <a:gd name="T46" fmla="*/ 88 w 126"/>
                <a:gd name="T47" fmla="*/ 64 h 70"/>
                <a:gd name="T48" fmla="*/ 76 w 126"/>
                <a:gd name="T49" fmla="*/ 68 h 70"/>
                <a:gd name="T50" fmla="*/ 62 w 126"/>
                <a:gd name="T51" fmla="*/ 70 h 70"/>
                <a:gd name="T52" fmla="*/ 62 w 126"/>
                <a:gd name="T53" fmla="*/ 70 h 70"/>
                <a:gd name="T54" fmla="*/ 14 w 126"/>
                <a:gd name="T55" fmla="*/ 14 h 70"/>
                <a:gd name="T56" fmla="*/ 14 w 126"/>
                <a:gd name="T57" fmla="*/ 14 h 70"/>
                <a:gd name="T58" fmla="*/ 16 w 126"/>
                <a:gd name="T59" fmla="*/ 22 h 70"/>
                <a:gd name="T60" fmla="*/ 18 w 126"/>
                <a:gd name="T61" fmla="*/ 30 h 70"/>
                <a:gd name="T62" fmla="*/ 24 w 126"/>
                <a:gd name="T63" fmla="*/ 38 h 70"/>
                <a:gd name="T64" fmla="*/ 30 w 126"/>
                <a:gd name="T65" fmla="*/ 44 h 70"/>
                <a:gd name="T66" fmla="*/ 36 w 126"/>
                <a:gd name="T67" fmla="*/ 50 h 70"/>
                <a:gd name="T68" fmla="*/ 44 w 126"/>
                <a:gd name="T69" fmla="*/ 54 h 70"/>
                <a:gd name="T70" fmla="*/ 54 w 126"/>
                <a:gd name="T71" fmla="*/ 56 h 70"/>
                <a:gd name="T72" fmla="*/ 62 w 126"/>
                <a:gd name="T73" fmla="*/ 56 h 70"/>
                <a:gd name="T74" fmla="*/ 62 w 126"/>
                <a:gd name="T75" fmla="*/ 56 h 70"/>
                <a:gd name="T76" fmla="*/ 72 w 126"/>
                <a:gd name="T77" fmla="*/ 56 h 70"/>
                <a:gd name="T78" fmla="*/ 80 w 126"/>
                <a:gd name="T79" fmla="*/ 54 h 70"/>
                <a:gd name="T80" fmla="*/ 88 w 126"/>
                <a:gd name="T81" fmla="*/ 50 h 70"/>
                <a:gd name="T82" fmla="*/ 96 w 126"/>
                <a:gd name="T83" fmla="*/ 44 h 70"/>
                <a:gd name="T84" fmla="*/ 102 w 126"/>
                <a:gd name="T85" fmla="*/ 38 h 70"/>
                <a:gd name="T86" fmla="*/ 106 w 126"/>
                <a:gd name="T87" fmla="*/ 30 h 70"/>
                <a:gd name="T88" fmla="*/ 110 w 126"/>
                <a:gd name="T89" fmla="*/ 22 h 70"/>
                <a:gd name="T90" fmla="*/ 112 w 126"/>
                <a:gd name="T91" fmla="*/ 14 h 70"/>
                <a:gd name="T92" fmla="*/ 14 w 126"/>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6" h="70">
                  <a:moveTo>
                    <a:pt x="62" y="70"/>
                  </a:moveTo>
                  <a:lnTo>
                    <a:pt x="62" y="70"/>
                  </a:lnTo>
                  <a:lnTo>
                    <a:pt x="50" y="68"/>
                  </a:lnTo>
                  <a:lnTo>
                    <a:pt x="38" y="64"/>
                  </a:lnTo>
                  <a:lnTo>
                    <a:pt x="28" y="58"/>
                  </a:lnTo>
                  <a:lnTo>
                    <a:pt x="18" y="52"/>
                  </a:lnTo>
                  <a:lnTo>
                    <a:pt x="10" y="42"/>
                  </a:lnTo>
                  <a:lnTo>
                    <a:pt x="4" y="32"/>
                  </a:lnTo>
                  <a:lnTo>
                    <a:pt x="0" y="20"/>
                  </a:lnTo>
                  <a:lnTo>
                    <a:pt x="0" y="6"/>
                  </a:lnTo>
                  <a:lnTo>
                    <a:pt x="0" y="6"/>
                  </a:lnTo>
                  <a:lnTo>
                    <a:pt x="2" y="2"/>
                  </a:lnTo>
                  <a:lnTo>
                    <a:pt x="6" y="0"/>
                  </a:lnTo>
                  <a:lnTo>
                    <a:pt x="120" y="0"/>
                  </a:lnTo>
                  <a:lnTo>
                    <a:pt x="120" y="0"/>
                  </a:lnTo>
                  <a:lnTo>
                    <a:pt x="124" y="2"/>
                  </a:lnTo>
                  <a:lnTo>
                    <a:pt x="126" y="6"/>
                  </a:lnTo>
                  <a:lnTo>
                    <a:pt x="126" y="6"/>
                  </a:lnTo>
                  <a:lnTo>
                    <a:pt x="124" y="20"/>
                  </a:lnTo>
                  <a:lnTo>
                    <a:pt x="120" y="32"/>
                  </a:lnTo>
                  <a:lnTo>
                    <a:pt x="116" y="42"/>
                  </a:lnTo>
                  <a:lnTo>
                    <a:pt x="108" y="52"/>
                  </a:lnTo>
                  <a:lnTo>
                    <a:pt x="98" y="58"/>
                  </a:lnTo>
                  <a:lnTo>
                    <a:pt x="88" y="64"/>
                  </a:lnTo>
                  <a:lnTo>
                    <a:pt x="76" y="68"/>
                  </a:lnTo>
                  <a:lnTo>
                    <a:pt x="62" y="70"/>
                  </a:lnTo>
                  <a:lnTo>
                    <a:pt x="62" y="70"/>
                  </a:lnTo>
                  <a:close/>
                  <a:moveTo>
                    <a:pt x="14" y="14"/>
                  </a:moveTo>
                  <a:lnTo>
                    <a:pt x="14" y="14"/>
                  </a:lnTo>
                  <a:lnTo>
                    <a:pt x="16" y="22"/>
                  </a:lnTo>
                  <a:lnTo>
                    <a:pt x="18" y="30"/>
                  </a:lnTo>
                  <a:lnTo>
                    <a:pt x="24" y="38"/>
                  </a:lnTo>
                  <a:lnTo>
                    <a:pt x="30" y="44"/>
                  </a:lnTo>
                  <a:lnTo>
                    <a:pt x="36" y="50"/>
                  </a:lnTo>
                  <a:lnTo>
                    <a:pt x="44" y="54"/>
                  </a:lnTo>
                  <a:lnTo>
                    <a:pt x="54" y="56"/>
                  </a:lnTo>
                  <a:lnTo>
                    <a:pt x="62" y="56"/>
                  </a:lnTo>
                  <a:lnTo>
                    <a:pt x="62" y="56"/>
                  </a:lnTo>
                  <a:lnTo>
                    <a:pt x="72" y="56"/>
                  </a:lnTo>
                  <a:lnTo>
                    <a:pt x="80" y="54"/>
                  </a:lnTo>
                  <a:lnTo>
                    <a:pt x="88" y="50"/>
                  </a:lnTo>
                  <a:lnTo>
                    <a:pt x="96" y="44"/>
                  </a:lnTo>
                  <a:lnTo>
                    <a:pt x="102" y="38"/>
                  </a:lnTo>
                  <a:lnTo>
                    <a:pt x="106" y="30"/>
                  </a:lnTo>
                  <a:lnTo>
                    <a:pt x="110" y="22"/>
                  </a:lnTo>
                  <a:lnTo>
                    <a:pt x="112"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0" name="Freeform 748"/>
            <p:cNvSpPr>
              <a:spLocks/>
            </p:cNvSpPr>
            <p:nvPr/>
          </p:nvSpPr>
          <p:spPr bwMode="auto">
            <a:xfrm>
              <a:off x="6894513" y="3536950"/>
              <a:ext cx="177800" cy="92075"/>
            </a:xfrm>
            <a:custGeom>
              <a:avLst/>
              <a:gdLst>
                <a:gd name="T0" fmla="*/ 0 w 112"/>
                <a:gd name="T1" fmla="*/ 0 h 58"/>
                <a:gd name="T2" fmla="*/ 0 w 112"/>
                <a:gd name="T3" fmla="*/ 0 h 58"/>
                <a:gd name="T4" fmla="*/ 0 w 112"/>
                <a:gd name="T5" fmla="*/ 12 h 58"/>
                <a:gd name="T6" fmla="*/ 4 w 112"/>
                <a:gd name="T7" fmla="*/ 22 h 58"/>
                <a:gd name="T8" fmla="*/ 8 w 112"/>
                <a:gd name="T9" fmla="*/ 32 h 58"/>
                <a:gd name="T10" fmla="*/ 16 w 112"/>
                <a:gd name="T11" fmla="*/ 40 h 58"/>
                <a:gd name="T12" fmla="*/ 24 w 112"/>
                <a:gd name="T13" fmla="*/ 48 h 58"/>
                <a:gd name="T14" fmla="*/ 34 w 112"/>
                <a:gd name="T15" fmla="*/ 52 h 58"/>
                <a:gd name="T16" fmla="*/ 44 w 112"/>
                <a:gd name="T17" fmla="*/ 56 h 58"/>
                <a:gd name="T18" fmla="*/ 56 w 112"/>
                <a:gd name="T19" fmla="*/ 58 h 58"/>
                <a:gd name="T20" fmla="*/ 56 w 112"/>
                <a:gd name="T21" fmla="*/ 58 h 58"/>
                <a:gd name="T22" fmla="*/ 68 w 112"/>
                <a:gd name="T23" fmla="*/ 56 h 58"/>
                <a:gd name="T24" fmla="*/ 78 w 112"/>
                <a:gd name="T25" fmla="*/ 52 h 58"/>
                <a:gd name="T26" fmla="*/ 88 w 112"/>
                <a:gd name="T27" fmla="*/ 48 h 58"/>
                <a:gd name="T28" fmla="*/ 96 w 112"/>
                <a:gd name="T29" fmla="*/ 40 h 58"/>
                <a:gd name="T30" fmla="*/ 102 w 112"/>
                <a:gd name="T31" fmla="*/ 32 h 58"/>
                <a:gd name="T32" fmla="*/ 108 w 112"/>
                <a:gd name="T33" fmla="*/ 22 h 58"/>
                <a:gd name="T34" fmla="*/ 112 w 112"/>
                <a:gd name="T35" fmla="*/ 12 h 58"/>
                <a:gd name="T36" fmla="*/ 112 w 112"/>
                <a:gd name="T37" fmla="*/ 0 h 58"/>
                <a:gd name="T38" fmla="*/ 0 w 112"/>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 h="58">
                  <a:moveTo>
                    <a:pt x="0" y="0"/>
                  </a:moveTo>
                  <a:lnTo>
                    <a:pt x="0" y="0"/>
                  </a:lnTo>
                  <a:lnTo>
                    <a:pt x="0" y="12"/>
                  </a:lnTo>
                  <a:lnTo>
                    <a:pt x="4" y="22"/>
                  </a:lnTo>
                  <a:lnTo>
                    <a:pt x="8" y="32"/>
                  </a:lnTo>
                  <a:lnTo>
                    <a:pt x="16" y="40"/>
                  </a:lnTo>
                  <a:lnTo>
                    <a:pt x="24" y="48"/>
                  </a:lnTo>
                  <a:lnTo>
                    <a:pt x="34" y="52"/>
                  </a:lnTo>
                  <a:lnTo>
                    <a:pt x="44" y="56"/>
                  </a:lnTo>
                  <a:lnTo>
                    <a:pt x="56" y="58"/>
                  </a:lnTo>
                  <a:lnTo>
                    <a:pt x="56" y="58"/>
                  </a:lnTo>
                  <a:lnTo>
                    <a:pt x="68" y="56"/>
                  </a:lnTo>
                  <a:lnTo>
                    <a:pt x="78" y="52"/>
                  </a:lnTo>
                  <a:lnTo>
                    <a:pt x="88" y="48"/>
                  </a:lnTo>
                  <a:lnTo>
                    <a:pt x="96" y="40"/>
                  </a:lnTo>
                  <a:lnTo>
                    <a:pt x="102" y="32"/>
                  </a:lnTo>
                  <a:lnTo>
                    <a:pt x="108" y="22"/>
                  </a:lnTo>
                  <a:lnTo>
                    <a:pt x="112" y="12"/>
                  </a:lnTo>
                  <a:lnTo>
                    <a:pt x="1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1" name="Freeform 749"/>
            <p:cNvSpPr>
              <a:spLocks noEditPoints="1"/>
            </p:cNvSpPr>
            <p:nvPr/>
          </p:nvSpPr>
          <p:spPr bwMode="auto">
            <a:xfrm>
              <a:off x="6881813" y="3527425"/>
              <a:ext cx="203200" cy="111125"/>
            </a:xfrm>
            <a:custGeom>
              <a:avLst/>
              <a:gdLst>
                <a:gd name="T0" fmla="*/ 64 w 128"/>
                <a:gd name="T1" fmla="*/ 70 h 70"/>
                <a:gd name="T2" fmla="*/ 64 w 128"/>
                <a:gd name="T3" fmla="*/ 70 h 70"/>
                <a:gd name="T4" fmla="*/ 52 w 128"/>
                <a:gd name="T5" fmla="*/ 68 h 70"/>
                <a:gd name="T6" fmla="*/ 40 w 128"/>
                <a:gd name="T7" fmla="*/ 64 h 70"/>
                <a:gd name="T8" fmla="*/ 28 w 128"/>
                <a:gd name="T9" fmla="*/ 58 h 70"/>
                <a:gd name="T10" fmla="*/ 20 w 128"/>
                <a:gd name="T11" fmla="*/ 52 h 70"/>
                <a:gd name="T12" fmla="*/ 12 w 128"/>
                <a:gd name="T13" fmla="*/ 42 h 70"/>
                <a:gd name="T14" fmla="*/ 6 w 128"/>
                <a:gd name="T15" fmla="*/ 32 h 70"/>
                <a:gd name="T16" fmla="*/ 2 w 128"/>
                <a:gd name="T17" fmla="*/ 20 h 70"/>
                <a:gd name="T18" fmla="*/ 0 w 128"/>
                <a:gd name="T19" fmla="*/ 6 h 70"/>
                <a:gd name="T20" fmla="*/ 0 w 128"/>
                <a:gd name="T21" fmla="*/ 6 h 70"/>
                <a:gd name="T22" fmla="*/ 2 w 128"/>
                <a:gd name="T23" fmla="*/ 2 h 70"/>
                <a:gd name="T24" fmla="*/ 8 w 128"/>
                <a:gd name="T25" fmla="*/ 0 h 70"/>
                <a:gd name="T26" fmla="*/ 120 w 128"/>
                <a:gd name="T27" fmla="*/ 0 h 70"/>
                <a:gd name="T28" fmla="*/ 120 w 128"/>
                <a:gd name="T29" fmla="*/ 0 h 70"/>
                <a:gd name="T30" fmla="*/ 126 w 128"/>
                <a:gd name="T31" fmla="*/ 2 h 70"/>
                <a:gd name="T32" fmla="*/ 128 w 128"/>
                <a:gd name="T33" fmla="*/ 6 h 70"/>
                <a:gd name="T34" fmla="*/ 128 w 128"/>
                <a:gd name="T35" fmla="*/ 6 h 70"/>
                <a:gd name="T36" fmla="*/ 126 w 128"/>
                <a:gd name="T37" fmla="*/ 20 h 70"/>
                <a:gd name="T38" fmla="*/ 122 w 128"/>
                <a:gd name="T39" fmla="*/ 32 h 70"/>
                <a:gd name="T40" fmla="*/ 116 w 128"/>
                <a:gd name="T41" fmla="*/ 42 h 70"/>
                <a:gd name="T42" fmla="*/ 108 w 128"/>
                <a:gd name="T43" fmla="*/ 52 h 70"/>
                <a:gd name="T44" fmla="*/ 100 w 128"/>
                <a:gd name="T45" fmla="*/ 58 h 70"/>
                <a:gd name="T46" fmla="*/ 88 w 128"/>
                <a:gd name="T47" fmla="*/ 64 h 70"/>
                <a:gd name="T48" fmla="*/ 76 w 128"/>
                <a:gd name="T49" fmla="*/ 68 h 70"/>
                <a:gd name="T50" fmla="*/ 64 w 128"/>
                <a:gd name="T51" fmla="*/ 70 h 70"/>
                <a:gd name="T52" fmla="*/ 64 w 128"/>
                <a:gd name="T53" fmla="*/ 70 h 70"/>
                <a:gd name="T54" fmla="*/ 14 w 128"/>
                <a:gd name="T55" fmla="*/ 14 h 70"/>
                <a:gd name="T56" fmla="*/ 14 w 128"/>
                <a:gd name="T57" fmla="*/ 14 h 70"/>
                <a:gd name="T58" fmla="*/ 16 w 128"/>
                <a:gd name="T59" fmla="*/ 22 h 70"/>
                <a:gd name="T60" fmla="*/ 20 w 128"/>
                <a:gd name="T61" fmla="*/ 30 h 70"/>
                <a:gd name="T62" fmla="*/ 24 w 128"/>
                <a:gd name="T63" fmla="*/ 38 h 70"/>
                <a:gd name="T64" fmla="*/ 30 w 128"/>
                <a:gd name="T65" fmla="*/ 44 h 70"/>
                <a:gd name="T66" fmla="*/ 38 w 128"/>
                <a:gd name="T67" fmla="*/ 50 h 70"/>
                <a:gd name="T68" fmla="*/ 46 w 128"/>
                <a:gd name="T69" fmla="*/ 54 h 70"/>
                <a:gd name="T70" fmla="*/ 54 w 128"/>
                <a:gd name="T71" fmla="*/ 56 h 70"/>
                <a:gd name="T72" fmla="*/ 64 w 128"/>
                <a:gd name="T73" fmla="*/ 56 h 70"/>
                <a:gd name="T74" fmla="*/ 64 w 128"/>
                <a:gd name="T75" fmla="*/ 56 h 70"/>
                <a:gd name="T76" fmla="*/ 74 w 128"/>
                <a:gd name="T77" fmla="*/ 56 h 70"/>
                <a:gd name="T78" fmla="*/ 82 w 128"/>
                <a:gd name="T79" fmla="*/ 54 h 70"/>
                <a:gd name="T80" fmla="*/ 90 w 128"/>
                <a:gd name="T81" fmla="*/ 50 h 70"/>
                <a:gd name="T82" fmla="*/ 96 w 128"/>
                <a:gd name="T83" fmla="*/ 44 h 70"/>
                <a:gd name="T84" fmla="*/ 102 w 128"/>
                <a:gd name="T85" fmla="*/ 38 h 70"/>
                <a:gd name="T86" fmla="*/ 108 w 128"/>
                <a:gd name="T87" fmla="*/ 30 h 70"/>
                <a:gd name="T88" fmla="*/ 112 w 128"/>
                <a:gd name="T89" fmla="*/ 22 h 70"/>
                <a:gd name="T90" fmla="*/ 114 w 128"/>
                <a:gd name="T91" fmla="*/ 14 h 70"/>
                <a:gd name="T92" fmla="*/ 14 w 128"/>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70">
                  <a:moveTo>
                    <a:pt x="64" y="70"/>
                  </a:moveTo>
                  <a:lnTo>
                    <a:pt x="64" y="70"/>
                  </a:lnTo>
                  <a:lnTo>
                    <a:pt x="52" y="68"/>
                  </a:lnTo>
                  <a:lnTo>
                    <a:pt x="40" y="64"/>
                  </a:lnTo>
                  <a:lnTo>
                    <a:pt x="28" y="58"/>
                  </a:lnTo>
                  <a:lnTo>
                    <a:pt x="20" y="52"/>
                  </a:lnTo>
                  <a:lnTo>
                    <a:pt x="12" y="42"/>
                  </a:lnTo>
                  <a:lnTo>
                    <a:pt x="6" y="32"/>
                  </a:lnTo>
                  <a:lnTo>
                    <a:pt x="2" y="20"/>
                  </a:lnTo>
                  <a:lnTo>
                    <a:pt x="0" y="6"/>
                  </a:lnTo>
                  <a:lnTo>
                    <a:pt x="0" y="6"/>
                  </a:lnTo>
                  <a:lnTo>
                    <a:pt x="2" y="2"/>
                  </a:lnTo>
                  <a:lnTo>
                    <a:pt x="8" y="0"/>
                  </a:lnTo>
                  <a:lnTo>
                    <a:pt x="120" y="0"/>
                  </a:lnTo>
                  <a:lnTo>
                    <a:pt x="120" y="0"/>
                  </a:lnTo>
                  <a:lnTo>
                    <a:pt x="126" y="2"/>
                  </a:lnTo>
                  <a:lnTo>
                    <a:pt x="128" y="6"/>
                  </a:lnTo>
                  <a:lnTo>
                    <a:pt x="128" y="6"/>
                  </a:lnTo>
                  <a:lnTo>
                    <a:pt x="126" y="20"/>
                  </a:lnTo>
                  <a:lnTo>
                    <a:pt x="122" y="32"/>
                  </a:lnTo>
                  <a:lnTo>
                    <a:pt x="116" y="42"/>
                  </a:lnTo>
                  <a:lnTo>
                    <a:pt x="108" y="52"/>
                  </a:lnTo>
                  <a:lnTo>
                    <a:pt x="100" y="58"/>
                  </a:lnTo>
                  <a:lnTo>
                    <a:pt x="88" y="64"/>
                  </a:lnTo>
                  <a:lnTo>
                    <a:pt x="76" y="68"/>
                  </a:lnTo>
                  <a:lnTo>
                    <a:pt x="64" y="70"/>
                  </a:lnTo>
                  <a:lnTo>
                    <a:pt x="64" y="70"/>
                  </a:lnTo>
                  <a:close/>
                  <a:moveTo>
                    <a:pt x="14" y="14"/>
                  </a:moveTo>
                  <a:lnTo>
                    <a:pt x="14" y="14"/>
                  </a:lnTo>
                  <a:lnTo>
                    <a:pt x="16" y="22"/>
                  </a:lnTo>
                  <a:lnTo>
                    <a:pt x="20" y="30"/>
                  </a:lnTo>
                  <a:lnTo>
                    <a:pt x="24" y="38"/>
                  </a:lnTo>
                  <a:lnTo>
                    <a:pt x="30" y="44"/>
                  </a:lnTo>
                  <a:lnTo>
                    <a:pt x="38" y="50"/>
                  </a:lnTo>
                  <a:lnTo>
                    <a:pt x="46" y="54"/>
                  </a:lnTo>
                  <a:lnTo>
                    <a:pt x="54" y="56"/>
                  </a:lnTo>
                  <a:lnTo>
                    <a:pt x="64" y="56"/>
                  </a:lnTo>
                  <a:lnTo>
                    <a:pt x="64" y="56"/>
                  </a:lnTo>
                  <a:lnTo>
                    <a:pt x="74" y="56"/>
                  </a:lnTo>
                  <a:lnTo>
                    <a:pt x="82" y="54"/>
                  </a:lnTo>
                  <a:lnTo>
                    <a:pt x="90" y="50"/>
                  </a:lnTo>
                  <a:lnTo>
                    <a:pt x="96" y="44"/>
                  </a:lnTo>
                  <a:lnTo>
                    <a:pt x="102" y="38"/>
                  </a:lnTo>
                  <a:lnTo>
                    <a:pt x="108" y="30"/>
                  </a:lnTo>
                  <a:lnTo>
                    <a:pt x="112" y="22"/>
                  </a:lnTo>
                  <a:lnTo>
                    <a:pt x="114"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2" name="Freeform 750"/>
            <p:cNvSpPr>
              <a:spLocks/>
            </p:cNvSpPr>
            <p:nvPr/>
          </p:nvSpPr>
          <p:spPr bwMode="auto">
            <a:xfrm>
              <a:off x="6799263" y="3349625"/>
              <a:ext cx="88900" cy="88900"/>
            </a:xfrm>
            <a:custGeom>
              <a:avLst/>
              <a:gdLst>
                <a:gd name="T0" fmla="*/ 56 w 56"/>
                <a:gd name="T1" fmla="*/ 28 h 56"/>
                <a:gd name="T2" fmla="*/ 56 w 56"/>
                <a:gd name="T3" fmla="*/ 28 h 56"/>
                <a:gd name="T4" fmla="*/ 54 w 56"/>
                <a:gd name="T5" fmla="*/ 40 h 56"/>
                <a:gd name="T6" fmla="*/ 48 w 56"/>
                <a:gd name="T7" fmla="*/ 48 h 56"/>
                <a:gd name="T8" fmla="*/ 40 w 56"/>
                <a:gd name="T9" fmla="*/ 54 h 56"/>
                <a:gd name="T10" fmla="*/ 28 w 56"/>
                <a:gd name="T11" fmla="*/ 56 h 56"/>
                <a:gd name="T12" fmla="*/ 28 w 56"/>
                <a:gd name="T13" fmla="*/ 56 h 56"/>
                <a:gd name="T14" fmla="*/ 18 w 56"/>
                <a:gd name="T15" fmla="*/ 54 h 56"/>
                <a:gd name="T16" fmla="*/ 8 w 56"/>
                <a:gd name="T17" fmla="*/ 48 h 56"/>
                <a:gd name="T18" fmla="*/ 2 w 56"/>
                <a:gd name="T19" fmla="*/ 40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40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40"/>
                  </a:lnTo>
                  <a:lnTo>
                    <a:pt x="48" y="48"/>
                  </a:lnTo>
                  <a:lnTo>
                    <a:pt x="40" y="54"/>
                  </a:lnTo>
                  <a:lnTo>
                    <a:pt x="28" y="56"/>
                  </a:lnTo>
                  <a:lnTo>
                    <a:pt x="28" y="56"/>
                  </a:lnTo>
                  <a:lnTo>
                    <a:pt x="18" y="54"/>
                  </a:lnTo>
                  <a:lnTo>
                    <a:pt x="8" y="48"/>
                  </a:lnTo>
                  <a:lnTo>
                    <a:pt x="2" y="40"/>
                  </a:lnTo>
                  <a:lnTo>
                    <a:pt x="0" y="28"/>
                  </a:lnTo>
                  <a:lnTo>
                    <a:pt x="0" y="28"/>
                  </a:lnTo>
                  <a:lnTo>
                    <a:pt x="2" y="18"/>
                  </a:lnTo>
                  <a:lnTo>
                    <a:pt x="8" y="8"/>
                  </a:lnTo>
                  <a:lnTo>
                    <a:pt x="18" y="2"/>
                  </a:lnTo>
                  <a:lnTo>
                    <a:pt x="28" y="0"/>
                  </a:lnTo>
                  <a:lnTo>
                    <a:pt x="28" y="0"/>
                  </a:lnTo>
                  <a:lnTo>
                    <a:pt x="40" y="2"/>
                  </a:lnTo>
                  <a:lnTo>
                    <a:pt x="48" y="8"/>
                  </a:lnTo>
                  <a:lnTo>
                    <a:pt x="54" y="18"/>
                  </a:lnTo>
                  <a:lnTo>
                    <a:pt x="56" y="28"/>
                  </a:lnTo>
                  <a:lnTo>
                    <a:pt x="5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3" name="Freeform 751"/>
            <p:cNvSpPr>
              <a:spLocks noEditPoints="1"/>
            </p:cNvSpPr>
            <p:nvPr/>
          </p:nvSpPr>
          <p:spPr bwMode="auto">
            <a:xfrm>
              <a:off x="6789738" y="3340100"/>
              <a:ext cx="111125" cy="111125"/>
            </a:xfrm>
            <a:custGeom>
              <a:avLst/>
              <a:gdLst>
                <a:gd name="T0" fmla="*/ 34 w 70"/>
                <a:gd name="T1" fmla="*/ 70 h 70"/>
                <a:gd name="T2" fmla="*/ 34 w 70"/>
                <a:gd name="T3" fmla="*/ 70 h 70"/>
                <a:gd name="T4" fmla="*/ 28 w 70"/>
                <a:gd name="T5" fmla="*/ 68 h 70"/>
                <a:gd name="T6" fmla="*/ 20 w 70"/>
                <a:gd name="T7" fmla="*/ 66 h 70"/>
                <a:gd name="T8" fmla="*/ 14 w 70"/>
                <a:gd name="T9" fmla="*/ 64 h 70"/>
                <a:gd name="T10" fmla="*/ 10 w 70"/>
                <a:gd name="T11" fmla="*/ 60 h 70"/>
                <a:gd name="T12" fmla="*/ 6 w 70"/>
                <a:gd name="T13" fmla="*/ 54 h 70"/>
                <a:gd name="T14" fmla="*/ 2 w 70"/>
                <a:gd name="T15" fmla="*/ 48 h 70"/>
                <a:gd name="T16" fmla="*/ 0 w 70"/>
                <a:gd name="T17" fmla="*/ 42 h 70"/>
                <a:gd name="T18" fmla="*/ 0 w 70"/>
                <a:gd name="T19" fmla="*/ 34 h 70"/>
                <a:gd name="T20" fmla="*/ 0 w 70"/>
                <a:gd name="T21" fmla="*/ 34 h 70"/>
                <a:gd name="T22" fmla="*/ 0 w 70"/>
                <a:gd name="T23" fmla="*/ 28 h 70"/>
                <a:gd name="T24" fmla="*/ 2 w 70"/>
                <a:gd name="T25" fmla="*/ 20 h 70"/>
                <a:gd name="T26" fmla="*/ 6 w 70"/>
                <a:gd name="T27" fmla="*/ 14 h 70"/>
                <a:gd name="T28" fmla="*/ 10 w 70"/>
                <a:gd name="T29" fmla="*/ 10 h 70"/>
                <a:gd name="T30" fmla="*/ 14 w 70"/>
                <a:gd name="T31" fmla="*/ 6 h 70"/>
                <a:gd name="T32" fmla="*/ 20 w 70"/>
                <a:gd name="T33" fmla="*/ 2 h 70"/>
                <a:gd name="T34" fmla="*/ 28 w 70"/>
                <a:gd name="T35" fmla="*/ 0 h 70"/>
                <a:gd name="T36" fmla="*/ 34 w 70"/>
                <a:gd name="T37" fmla="*/ 0 h 70"/>
                <a:gd name="T38" fmla="*/ 34 w 70"/>
                <a:gd name="T39" fmla="*/ 0 h 70"/>
                <a:gd name="T40" fmla="*/ 42 w 70"/>
                <a:gd name="T41" fmla="*/ 0 h 70"/>
                <a:gd name="T42" fmla="*/ 48 w 70"/>
                <a:gd name="T43" fmla="*/ 2 h 70"/>
                <a:gd name="T44" fmla="*/ 54 w 70"/>
                <a:gd name="T45" fmla="*/ 6 h 70"/>
                <a:gd name="T46" fmla="*/ 58 w 70"/>
                <a:gd name="T47" fmla="*/ 10 h 70"/>
                <a:gd name="T48" fmla="*/ 64 w 70"/>
                <a:gd name="T49" fmla="*/ 14 h 70"/>
                <a:gd name="T50" fmla="*/ 66 w 70"/>
                <a:gd name="T51" fmla="*/ 20 h 70"/>
                <a:gd name="T52" fmla="*/ 68 w 70"/>
                <a:gd name="T53" fmla="*/ 28 h 70"/>
                <a:gd name="T54" fmla="*/ 70 w 70"/>
                <a:gd name="T55" fmla="*/ 34 h 70"/>
                <a:gd name="T56" fmla="*/ 70 w 70"/>
                <a:gd name="T57" fmla="*/ 34 h 70"/>
                <a:gd name="T58" fmla="*/ 68 w 70"/>
                <a:gd name="T59" fmla="*/ 42 h 70"/>
                <a:gd name="T60" fmla="*/ 66 w 70"/>
                <a:gd name="T61" fmla="*/ 48 h 70"/>
                <a:gd name="T62" fmla="*/ 64 w 70"/>
                <a:gd name="T63" fmla="*/ 54 h 70"/>
                <a:gd name="T64" fmla="*/ 58 w 70"/>
                <a:gd name="T65" fmla="*/ 60 h 70"/>
                <a:gd name="T66" fmla="*/ 54 w 70"/>
                <a:gd name="T67" fmla="*/ 64 h 70"/>
                <a:gd name="T68" fmla="*/ 48 w 70"/>
                <a:gd name="T69" fmla="*/ 66 h 70"/>
                <a:gd name="T70" fmla="*/ 42 w 70"/>
                <a:gd name="T71" fmla="*/ 68 h 70"/>
                <a:gd name="T72" fmla="*/ 34 w 70"/>
                <a:gd name="T73" fmla="*/ 70 h 70"/>
                <a:gd name="T74" fmla="*/ 34 w 70"/>
                <a:gd name="T75" fmla="*/ 70 h 70"/>
                <a:gd name="T76" fmla="*/ 34 w 70"/>
                <a:gd name="T77" fmla="*/ 12 h 70"/>
                <a:gd name="T78" fmla="*/ 34 w 70"/>
                <a:gd name="T79" fmla="*/ 12 h 70"/>
                <a:gd name="T80" fmla="*/ 26 w 70"/>
                <a:gd name="T81" fmla="*/ 14 h 70"/>
                <a:gd name="T82" fmla="*/ 18 w 70"/>
                <a:gd name="T83" fmla="*/ 20 h 70"/>
                <a:gd name="T84" fmla="*/ 14 w 70"/>
                <a:gd name="T85" fmla="*/ 26 h 70"/>
                <a:gd name="T86" fmla="*/ 12 w 70"/>
                <a:gd name="T87" fmla="*/ 34 h 70"/>
                <a:gd name="T88" fmla="*/ 12 w 70"/>
                <a:gd name="T89" fmla="*/ 34 h 70"/>
                <a:gd name="T90" fmla="*/ 14 w 70"/>
                <a:gd name="T91" fmla="*/ 42 h 70"/>
                <a:gd name="T92" fmla="*/ 18 w 70"/>
                <a:gd name="T93" fmla="*/ 50 h 70"/>
                <a:gd name="T94" fmla="*/ 26 w 70"/>
                <a:gd name="T95" fmla="*/ 54 h 70"/>
                <a:gd name="T96" fmla="*/ 34 w 70"/>
                <a:gd name="T97" fmla="*/ 56 h 70"/>
                <a:gd name="T98" fmla="*/ 34 w 70"/>
                <a:gd name="T99" fmla="*/ 56 h 70"/>
                <a:gd name="T100" fmla="*/ 42 w 70"/>
                <a:gd name="T101" fmla="*/ 54 h 70"/>
                <a:gd name="T102" fmla="*/ 50 w 70"/>
                <a:gd name="T103" fmla="*/ 50 h 70"/>
                <a:gd name="T104" fmla="*/ 54 w 70"/>
                <a:gd name="T105" fmla="*/ 42 h 70"/>
                <a:gd name="T106" fmla="*/ 56 w 70"/>
                <a:gd name="T107" fmla="*/ 34 h 70"/>
                <a:gd name="T108" fmla="*/ 56 w 70"/>
                <a:gd name="T109" fmla="*/ 34 h 70"/>
                <a:gd name="T110" fmla="*/ 54 w 70"/>
                <a:gd name="T111" fmla="*/ 26 h 70"/>
                <a:gd name="T112" fmla="*/ 50 w 70"/>
                <a:gd name="T113" fmla="*/ 20 h 70"/>
                <a:gd name="T114" fmla="*/ 42 w 70"/>
                <a:gd name="T115" fmla="*/ 14 h 70"/>
                <a:gd name="T116" fmla="*/ 34 w 70"/>
                <a:gd name="T117" fmla="*/ 12 h 70"/>
                <a:gd name="T118" fmla="*/ 34 w 70"/>
                <a:gd name="T1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70">
                  <a:moveTo>
                    <a:pt x="34" y="70"/>
                  </a:moveTo>
                  <a:lnTo>
                    <a:pt x="34" y="70"/>
                  </a:lnTo>
                  <a:lnTo>
                    <a:pt x="28" y="68"/>
                  </a:lnTo>
                  <a:lnTo>
                    <a:pt x="20" y="66"/>
                  </a:lnTo>
                  <a:lnTo>
                    <a:pt x="14" y="64"/>
                  </a:lnTo>
                  <a:lnTo>
                    <a:pt x="10" y="60"/>
                  </a:lnTo>
                  <a:lnTo>
                    <a:pt x="6" y="54"/>
                  </a:lnTo>
                  <a:lnTo>
                    <a:pt x="2" y="48"/>
                  </a:lnTo>
                  <a:lnTo>
                    <a:pt x="0" y="42"/>
                  </a:lnTo>
                  <a:lnTo>
                    <a:pt x="0" y="34"/>
                  </a:lnTo>
                  <a:lnTo>
                    <a:pt x="0" y="34"/>
                  </a:lnTo>
                  <a:lnTo>
                    <a:pt x="0" y="28"/>
                  </a:lnTo>
                  <a:lnTo>
                    <a:pt x="2" y="20"/>
                  </a:lnTo>
                  <a:lnTo>
                    <a:pt x="6" y="14"/>
                  </a:lnTo>
                  <a:lnTo>
                    <a:pt x="10" y="10"/>
                  </a:lnTo>
                  <a:lnTo>
                    <a:pt x="14" y="6"/>
                  </a:lnTo>
                  <a:lnTo>
                    <a:pt x="20" y="2"/>
                  </a:lnTo>
                  <a:lnTo>
                    <a:pt x="28" y="0"/>
                  </a:lnTo>
                  <a:lnTo>
                    <a:pt x="34" y="0"/>
                  </a:lnTo>
                  <a:lnTo>
                    <a:pt x="34" y="0"/>
                  </a:lnTo>
                  <a:lnTo>
                    <a:pt x="42" y="0"/>
                  </a:lnTo>
                  <a:lnTo>
                    <a:pt x="48" y="2"/>
                  </a:lnTo>
                  <a:lnTo>
                    <a:pt x="54" y="6"/>
                  </a:lnTo>
                  <a:lnTo>
                    <a:pt x="58" y="10"/>
                  </a:lnTo>
                  <a:lnTo>
                    <a:pt x="64" y="14"/>
                  </a:lnTo>
                  <a:lnTo>
                    <a:pt x="66" y="20"/>
                  </a:lnTo>
                  <a:lnTo>
                    <a:pt x="68" y="28"/>
                  </a:lnTo>
                  <a:lnTo>
                    <a:pt x="70" y="34"/>
                  </a:lnTo>
                  <a:lnTo>
                    <a:pt x="70" y="34"/>
                  </a:lnTo>
                  <a:lnTo>
                    <a:pt x="68" y="42"/>
                  </a:lnTo>
                  <a:lnTo>
                    <a:pt x="66" y="48"/>
                  </a:lnTo>
                  <a:lnTo>
                    <a:pt x="64" y="54"/>
                  </a:lnTo>
                  <a:lnTo>
                    <a:pt x="58" y="60"/>
                  </a:lnTo>
                  <a:lnTo>
                    <a:pt x="54" y="64"/>
                  </a:lnTo>
                  <a:lnTo>
                    <a:pt x="48" y="66"/>
                  </a:lnTo>
                  <a:lnTo>
                    <a:pt x="42" y="68"/>
                  </a:lnTo>
                  <a:lnTo>
                    <a:pt x="34" y="70"/>
                  </a:lnTo>
                  <a:lnTo>
                    <a:pt x="34" y="70"/>
                  </a:lnTo>
                  <a:close/>
                  <a:moveTo>
                    <a:pt x="34" y="12"/>
                  </a:moveTo>
                  <a:lnTo>
                    <a:pt x="34" y="12"/>
                  </a:lnTo>
                  <a:lnTo>
                    <a:pt x="26" y="14"/>
                  </a:lnTo>
                  <a:lnTo>
                    <a:pt x="18" y="20"/>
                  </a:lnTo>
                  <a:lnTo>
                    <a:pt x="14" y="26"/>
                  </a:lnTo>
                  <a:lnTo>
                    <a:pt x="12" y="34"/>
                  </a:lnTo>
                  <a:lnTo>
                    <a:pt x="12" y="34"/>
                  </a:lnTo>
                  <a:lnTo>
                    <a:pt x="14" y="42"/>
                  </a:lnTo>
                  <a:lnTo>
                    <a:pt x="18" y="50"/>
                  </a:lnTo>
                  <a:lnTo>
                    <a:pt x="26" y="54"/>
                  </a:lnTo>
                  <a:lnTo>
                    <a:pt x="34" y="56"/>
                  </a:lnTo>
                  <a:lnTo>
                    <a:pt x="34" y="56"/>
                  </a:lnTo>
                  <a:lnTo>
                    <a:pt x="42" y="54"/>
                  </a:lnTo>
                  <a:lnTo>
                    <a:pt x="50" y="50"/>
                  </a:lnTo>
                  <a:lnTo>
                    <a:pt x="54" y="42"/>
                  </a:lnTo>
                  <a:lnTo>
                    <a:pt x="56" y="34"/>
                  </a:lnTo>
                  <a:lnTo>
                    <a:pt x="56" y="34"/>
                  </a:lnTo>
                  <a:lnTo>
                    <a:pt x="54" y="26"/>
                  </a:lnTo>
                  <a:lnTo>
                    <a:pt x="50" y="20"/>
                  </a:lnTo>
                  <a:lnTo>
                    <a:pt x="42" y="14"/>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4" name="Freeform 752"/>
            <p:cNvSpPr>
              <a:spLocks/>
            </p:cNvSpPr>
            <p:nvPr/>
          </p:nvSpPr>
          <p:spPr bwMode="auto">
            <a:xfrm>
              <a:off x="6684963" y="3375025"/>
              <a:ext cx="320675" cy="41275"/>
            </a:xfrm>
            <a:custGeom>
              <a:avLst/>
              <a:gdLst>
                <a:gd name="T0" fmla="*/ 188 w 202"/>
                <a:gd name="T1" fmla="*/ 26 h 26"/>
                <a:gd name="T2" fmla="*/ 12 w 202"/>
                <a:gd name="T3" fmla="*/ 26 h 26"/>
                <a:gd name="T4" fmla="*/ 12 w 202"/>
                <a:gd name="T5" fmla="*/ 26 h 26"/>
                <a:gd name="T6" fmla="*/ 8 w 202"/>
                <a:gd name="T7" fmla="*/ 24 h 26"/>
                <a:gd name="T8" fmla="*/ 4 w 202"/>
                <a:gd name="T9" fmla="*/ 22 h 26"/>
                <a:gd name="T10" fmla="*/ 0 w 202"/>
                <a:gd name="T11" fmla="*/ 18 h 26"/>
                <a:gd name="T12" fmla="*/ 0 w 202"/>
                <a:gd name="T13" fmla="*/ 12 h 26"/>
                <a:gd name="T14" fmla="*/ 0 w 202"/>
                <a:gd name="T15" fmla="*/ 12 h 26"/>
                <a:gd name="T16" fmla="*/ 0 w 202"/>
                <a:gd name="T17" fmla="*/ 8 h 26"/>
                <a:gd name="T18" fmla="*/ 4 w 202"/>
                <a:gd name="T19" fmla="*/ 2 h 26"/>
                <a:gd name="T20" fmla="*/ 8 w 202"/>
                <a:gd name="T21" fmla="*/ 0 h 26"/>
                <a:gd name="T22" fmla="*/ 12 w 202"/>
                <a:gd name="T23" fmla="*/ 0 h 26"/>
                <a:gd name="T24" fmla="*/ 188 w 202"/>
                <a:gd name="T25" fmla="*/ 0 h 26"/>
                <a:gd name="T26" fmla="*/ 188 w 202"/>
                <a:gd name="T27" fmla="*/ 0 h 26"/>
                <a:gd name="T28" fmla="*/ 194 w 202"/>
                <a:gd name="T29" fmla="*/ 0 h 26"/>
                <a:gd name="T30" fmla="*/ 198 w 202"/>
                <a:gd name="T31" fmla="*/ 2 h 26"/>
                <a:gd name="T32" fmla="*/ 200 w 202"/>
                <a:gd name="T33" fmla="*/ 8 h 26"/>
                <a:gd name="T34" fmla="*/ 202 w 202"/>
                <a:gd name="T35" fmla="*/ 12 h 26"/>
                <a:gd name="T36" fmla="*/ 202 w 202"/>
                <a:gd name="T37" fmla="*/ 12 h 26"/>
                <a:gd name="T38" fmla="*/ 200 w 202"/>
                <a:gd name="T39" fmla="*/ 18 h 26"/>
                <a:gd name="T40" fmla="*/ 198 w 202"/>
                <a:gd name="T41" fmla="*/ 22 h 26"/>
                <a:gd name="T42" fmla="*/ 194 w 202"/>
                <a:gd name="T43" fmla="*/ 24 h 26"/>
                <a:gd name="T44" fmla="*/ 188 w 202"/>
                <a:gd name="T45" fmla="*/ 26 h 26"/>
                <a:gd name="T46" fmla="*/ 188 w 202"/>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6">
                  <a:moveTo>
                    <a:pt x="188" y="26"/>
                  </a:moveTo>
                  <a:lnTo>
                    <a:pt x="12" y="26"/>
                  </a:lnTo>
                  <a:lnTo>
                    <a:pt x="12" y="26"/>
                  </a:lnTo>
                  <a:lnTo>
                    <a:pt x="8" y="24"/>
                  </a:lnTo>
                  <a:lnTo>
                    <a:pt x="4" y="22"/>
                  </a:lnTo>
                  <a:lnTo>
                    <a:pt x="0" y="18"/>
                  </a:lnTo>
                  <a:lnTo>
                    <a:pt x="0" y="12"/>
                  </a:lnTo>
                  <a:lnTo>
                    <a:pt x="0" y="12"/>
                  </a:lnTo>
                  <a:lnTo>
                    <a:pt x="0" y="8"/>
                  </a:lnTo>
                  <a:lnTo>
                    <a:pt x="4" y="2"/>
                  </a:lnTo>
                  <a:lnTo>
                    <a:pt x="8" y="0"/>
                  </a:lnTo>
                  <a:lnTo>
                    <a:pt x="12" y="0"/>
                  </a:lnTo>
                  <a:lnTo>
                    <a:pt x="188" y="0"/>
                  </a:lnTo>
                  <a:lnTo>
                    <a:pt x="188" y="0"/>
                  </a:lnTo>
                  <a:lnTo>
                    <a:pt x="194" y="0"/>
                  </a:lnTo>
                  <a:lnTo>
                    <a:pt x="198" y="2"/>
                  </a:lnTo>
                  <a:lnTo>
                    <a:pt x="200" y="8"/>
                  </a:lnTo>
                  <a:lnTo>
                    <a:pt x="202" y="12"/>
                  </a:lnTo>
                  <a:lnTo>
                    <a:pt x="202" y="12"/>
                  </a:lnTo>
                  <a:lnTo>
                    <a:pt x="200" y="18"/>
                  </a:lnTo>
                  <a:lnTo>
                    <a:pt x="198" y="22"/>
                  </a:lnTo>
                  <a:lnTo>
                    <a:pt x="194" y="24"/>
                  </a:lnTo>
                  <a:lnTo>
                    <a:pt x="188" y="26"/>
                  </a:lnTo>
                  <a:lnTo>
                    <a:pt x="18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85" name="グループ化 1984"/>
          <p:cNvGrpSpPr/>
          <p:nvPr/>
        </p:nvGrpSpPr>
        <p:grpSpPr>
          <a:xfrm>
            <a:off x="3219713" y="3294786"/>
            <a:ext cx="259418" cy="259418"/>
            <a:chOff x="6005513" y="3251200"/>
            <a:chExt cx="479425" cy="479425"/>
          </a:xfrm>
        </p:grpSpPr>
        <p:sp>
          <p:nvSpPr>
            <p:cNvPr id="1986" name="Rectangle 753"/>
            <p:cNvSpPr>
              <a:spLocks noChangeArrowheads="1"/>
            </p:cNvSpPr>
            <p:nvPr/>
          </p:nvSpPr>
          <p:spPr bwMode="auto">
            <a:xfrm>
              <a:off x="6243638" y="348932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7" name="Freeform 754"/>
            <p:cNvSpPr>
              <a:spLocks/>
            </p:cNvSpPr>
            <p:nvPr/>
          </p:nvSpPr>
          <p:spPr bwMode="auto">
            <a:xfrm>
              <a:off x="6046788" y="3251200"/>
              <a:ext cx="396875" cy="219075"/>
            </a:xfrm>
            <a:custGeom>
              <a:avLst/>
              <a:gdLst>
                <a:gd name="T0" fmla="*/ 250 w 250"/>
                <a:gd name="T1" fmla="*/ 66 h 138"/>
                <a:gd name="T2" fmla="*/ 250 w 250"/>
                <a:gd name="T3" fmla="*/ 66 h 138"/>
                <a:gd name="T4" fmla="*/ 240 w 250"/>
                <a:gd name="T5" fmla="*/ 52 h 138"/>
                <a:gd name="T6" fmla="*/ 226 w 250"/>
                <a:gd name="T7" fmla="*/ 38 h 138"/>
                <a:gd name="T8" fmla="*/ 212 w 250"/>
                <a:gd name="T9" fmla="*/ 28 h 138"/>
                <a:gd name="T10" fmla="*/ 198 w 250"/>
                <a:gd name="T11" fmla="*/ 18 h 138"/>
                <a:gd name="T12" fmla="*/ 180 w 250"/>
                <a:gd name="T13" fmla="*/ 10 h 138"/>
                <a:gd name="T14" fmla="*/ 162 w 250"/>
                <a:gd name="T15" fmla="*/ 4 h 138"/>
                <a:gd name="T16" fmla="*/ 144 w 250"/>
                <a:gd name="T17" fmla="*/ 0 h 138"/>
                <a:gd name="T18" fmla="*/ 124 w 250"/>
                <a:gd name="T19" fmla="*/ 0 h 138"/>
                <a:gd name="T20" fmla="*/ 124 w 250"/>
                <a:gd name="T21" fmla="*/ 0 h 138"/>
                <a:gd name="T22" fmla="*/ 106 w 250"/>
                <a:gd name="T23" fmla="*/ 0 h 138"/>
                <a:gd name="T24" fmla="*/ 88 w 250"/>
                <a:gd name="T25" fmla="*/ 4 h 138"/>
                <a:gd name="T26" fmla="*/ 70 w 250"/>
                <a:gd name="T27" fmla="*/ 10 h 138"/>
                <a:gd name="T28" fmla="*/ 52 w 250"/>
                <a:gd name="T29" fmla="*/ 18 h 138"/>
                <a:gd name="T30" fmla="*/ 38 w 250"/>
                <a:gd name="T31" fmla="*/ 28 h 138"/>
                <a:gd name="T32" fmla="*/ 24 w 250"/>
                <a:gd name="T33" fmla="*/ 38 h 138"/>
                <a:gd name="T34" fmla="*/ 10 w 250"/>
                <a:gd name="T35" fmla="*/ 52 h 138"/>
                <a:gd name="T36" fmla="*/ 0 w 250"/>
                <a:gd name="T37" fmla="*/ 66 h 138"/>
                <a:gd name="T38" fmla="*/ 124 w 250"/>
                <a:gd name="T39" fmla="*/ 138 h 138"/>
                <a:gd name="T40" fmla="*/ 250 w 250"/>
                <a:gd name="T41" fmla="*/ 6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138">
                  <a:moveTo>
                    <a:pt x="250" y="66"/>
                  </a:moveTo>
                  <a:lnTo>
                    <a:pt x="250" y="66"/>
                  </a:lnTo>
                  <a:lnTo>
                    <a:pt x="240" y="52"/>
                  </a:lnTo>
                  <a:lnTo>
                    <a:pt x="226" y="38"/>
                  </a:lnTo>
                  <a:lnTo>
                    <a:pt x="212" y="28"/>
                  </a:lnTo>
                  <a:lnTo>
                    <a:pt x="198" y="18"/>
                  </a:lnTo>
                  <a:lnTo>
                    <a:pt x="180" y="10"/>
                  </a:lnTo>
                  <a:lnTo>
                    <a:pt x="162" y="4"/>
                  </a:lnTo>
                  <a:lnTo>
                    <a:pt x="144" y="0"/>
                  </a:lnTo>
                  <a:lnTo>
                    <a:pt x="124" y="0"/>
                  </a:lnTo>
                  <a:lnTo>
                    <a:pt x="124" y="0"/>
                  </a:lnTo>
                  <a:lnTo>
                    <a:pt x="106" y="0"/>
                  </a:lnTo>
                  <a:lnTo>
                    <a:pt x="88" y="4"/>
                  </a:lnTo>
                  <a:lnTo>
                    <a:pt x="70" y="10"/>
                  </a:lnTo>
                  <a:lnTo>
                    <a:pt x="52" y="18"/>
                  </a:lnTo>
                  <a:lnTo>
                    <a:pt x="38" y="28"/>
                  </a:lnTo>
                  <a:lnTo>
                    <a:pt x="24" y="38"/>
                  </a:lnTo>
                  <a:lnTo>
                    <a:pt x="10" y="52"/>
                  </a:lnTo>
                  <a:lnTo>
                    <a:pt x="0" y="66"/>
                  </a:lnTo>
                  <a:lnTo>
                    <a:pt x="124" y="138"/>
                  </a:lnTo>
                  <a:lnTo>
                    <a:pt x="250" y="6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8" name="Freeform 755"/>
            <p:cNvSpPr>
              <a:spLocks/>
            </p:cNvSpPr>
            <p:nvPr/>
          </p:nvSpPr>
          <p:spPr bwMode="auto">
            <a:xfrm>
              <a:off x="6005513" y="3384550"/>
              <a:ext cx="222250" cy="342900"/>
            </a:xfrm>
            <a:custGeom>
              <a:avLst/>
              <a:gdLst>
                <a:gd name="T0" fmla="*/ 16 w 140"/>
                <a:gd name="T1" fmla="*/ 0 h 216"/>
                <a:gd name="T2" fmla="*/ 16 w 140"/>
                <a:gd name="T3" fmla="*/ 0 h 216"/>
                <a:gd name="T4" fmla="*/ 8 w 140"/>
                <a:gd name="T5" fmla="*/ 16 h 216"/>
                <a:gd name="T6" fmla="*/ 4 w 140"/>
                <a:gd name="T7" fmla="*/ 32 h 216"/>
                <a:gd name="T8" fmla="*/ 2 w 140"/>
                <a:gd name="T9" fmla="*/ 48 h 216"/>
                <a:gd name="T10" fmla="*/ 0 w 140"/>
                <a:gd name="T11" fmla="*/ 66 h 216"/>
                <a:gd name="T12" fmla="*/ 0 w 140"/>
                <a:gd name="T13" fmla="*/ 66 h 216"/>
                <a:gd name="T14" fmla="*/ 0 w 140"/>
                <a:gd name="T15" fmla="*/ 82 h 216"/>
                <a:gd name="T16" fmla="*/ 2 w 140"/>
                <a:gd name="T17" fmla="*/ 96 h 216"/>
                <a:gd name="T18" fmla="*/ 6 w 140"/>
                <a:gd name="T19" fmla="*/ 110 h 216"/>
                <a:gd name="T20" fmla="*/ 10 w 140"/>
                <a:gd name="T21" fmla="*/ 122 h 216"/>
                <a:gd name="T22" fmla="*/ 16 w 140"/>
                <a:gd name="T23" fmla="*/ 136 h 216"/>
                <a:gd name="T24" fmla="*/ 24 w 140"/>
                <a:gd name="T25" fmla="*/ 148 h 216"/>
                <a:gd name="T26" fmla="*/ 32 w 140"/>
                <a:gd name="T27" fmla="*/ 158 h 216"/>
                <a:gd name="T28" fmla="*/ 40 w 140"/>
                <a:gd name="T29" fmla="*/ 170 h 216"/>
                <a:gd name="T30" fmla="*/ 50 w 140"/>
                <a:gd name="T31" fmla="*/ 180 h 216"/>
                <a:gd name="T32" fmla="*/ 62 w 140"/>
                <a:gd name="T33" fmla="*/ 188 h 216"/>
                <a:gd name="T34" fmla="*/ 74 w 140"/>
                <a:gd name="T35" fmla="*/ 196 h 216"/>
                <a:gd name="T36" fmla="*/ 86 w 140"/>
                <a:gd name="T37" fmla="*/ 202 h 216"/>
                <a:gd name="T38" fmla="*/ 98 w 140"/>
                <a:gd name="T39" fmla="*/ 208 h 216"/>
                <a:gd name="T40" fmla="*/ 112 w 140"/>
                <a:gd name="T41" fmla="*/ 212 h 216"/>
                <a:gd name="T42" fmla="*/ 126 w 140"/>
                <a:gd name="T43" fmla="*/ 216 h 216"/>
                <a:gd name="T44" fmla="*/ 140 w 140"/>
                <a:gd name="T45" fmla="*/ 216 h 216"/>
                <a:gd name="T46" fmla="*/ 140 w 140"/>
                <a:gd name="T47" fmla="*/ 72 h 216"/>
                <a:gd name="T48" fmla="*/ 16 w 140"/>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216">
                  <a:moveTo>
                    <a:pt x="16" y="0"/>
                  </a:moveTo>
                  <a:lnTo>
                    <a:pt x="16" y="0"/>
                  </a:lnTo>
                  <a:lnTo>
                    <a:pt x="8" y="16"/>
                  </a:lnTo>
                  <a:lnTo>
                    <a:pt x="4" y="32"/>
                  </a:lnTo>
                  <a:lnTo>
                    <a:pt x="2" y="48"/>
                  </a:lnTo>
                  <a:lnTo>
                    <a:pt x="0" y="66"/>
                  </a:lnTo>
                  <a:lnTo>
                    <a:pt x="0" y="66"/>
                  </a:lnTo>
                  <a:lnTo>
                    <a:pt x="0" y="82"/>
                  </a:lnTo>
                  <a:lnTo>
                    <a:pt x="2" y="96"/>
                  </a:lnTo>
                  <a:lnTo>
                    <a:pt x="6" y="110"/>
                  </a:lnTo>
                  <a:lnTo>
                    <a:pt x="10" y="122"/>
                  </a:lnTo>
                  <a:lnTo>
                    <a:pt x="16" y="136"/>
                  </a:lnTo>
                  <a:lnTo>
                    <a:pt x="24" y="148"/>
                  </a:lnTo>
                  <a:lnTo>
                    <a:pt x="32" y="158"/>
                  </a:lnTo>
                  <a:lnTo>
                    <a:pt x="40" y="170"/>
                  </a:lnTo>
                  <a:lnTo>
                    <a:pt x="50" y="180"/>
                  </a:lnTo>
                  <a:lnTo>
                    <a:pt x="62" y="188"/>
                  </a:lnTo>
                  <a:lnTo>
                    <a:pt x="74" y="196"/>
                  </a:lnTo>
                  <a:lnTo>
                    <a:pt x="86" y="202"/>
                  </a:lnTo>
                  <a:lnTo>
                    <a:pt x="98" y="208"/>
                  </a:lnTo>
                  <a:lnTo>
                    <a:pt x="112" y="212"/>
                  </a:lnTo>
                  <a:lnTo>
                    <a:pt x="126" y="216"/>
                  </a:lnTo>
                  <a:lnTo>
                    <a:pt x="140" y="216"/>
                  </a:lnTo>
                  <a:lnTo>
                    <a:pt x="140" y="7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9" name="Freeform 756"/>
            <p:cNvSpPr>
              <a:spLocks/>
            </p:cNvSpPr>
            <p:nvPr/>
          </p:nvSpPr>
          <p:spPr bwMode="auto">
            <a:xfrm>
              <a:off x="6259513" y="3384550"/>
              <a:ext cx="225425" cy="342900"/>
            </a:xfrm>
            <a:custGeom>
              <a:avLst/>
              <a:gdLst>
                <a:gd name="T0" fmla="*/ 0 w 142"/>
                <a:gd name="T1" fmla="*/ 72 h 216"/>
                <a:gd name="T2" fmla="*/ 0 w 142"/>
                <a:gd name="T3" fmla="*/ 216 h 216"/>
                <a:gd name="T4" fmla="*/ 0 w 142"/>
                <a:gd name="T5" fmla="*/ 216 h 216"/>
                <a:gd name="T6" fmla="*/ 16 w 142"/>
                <a:gd name="T7" fmla="*/ 216 h 216"/>
                <a:gd name="T8" fmla="*/ 30 w 142"/>
                <a:gd name="T9" fmla="*/ 212 h 216"/>
                <a:gd name="T10" fmla="*/ 44 w 142"/>
                <a:gd name="T11" fmla="*/ 208 h 216"/>
                <a:gd name="T12" fmla="*/ 56 w 142"/>
                <a:gd name="T13" fmla="*/ 202 h 216"/>
                <a:gd name="T14" fmla="*/ 68 w 142"/>
                <a:gd name="T15" fmla="*/ 196 h 216"/>
                <a:gd name="T16" fmla="*/ 80 w 142"/>
                <a:gd name="T17" fmla="*/ 188 h 216"/>
                <a:gd name="T18" fmla="*/ 90 w 142"/>
                <a:gd name="T19" fmla="*/ 180 h 216"/>
                <a:gd name="T20" fmla="*/ 100 w 142"/>
                <a:gd name="T21" fmla="*/ 170 h 216"/>
                <a:gd name="T22" fmla="*/ 110 w 142"/>
                <a:gd name="T23" fmla="*/ 158 h 216"/>
                <a:gd name="T24" fmla="*/ 118 w 142"/>
                <a:gd name="T25" fmla="*/ 148 h 216"/>
                <a:gd name="T26" fmla="*/ 124 w 142"/>
                <a:gd name="T27" fmla="*/ 136 h 216"/>
                <a:gd name="T28" fmla="*/ 130 w 142"/>
                <a:gd name="T29" fmla="*/ 122 h 216"/>
                <a:gd name="T30" fmla="*/ 136 w 142"/>
                <a:gd name="T31" fmla="*/ 110 h 216"/>
                <a:gd name="T32" fmla="*/ 140 w 142"/>
                <a:gd name="T33" fmla="*/ 96 h 216"/>
                <a:gd name="T34" fmla="*/ 142 w 142"/>
                <a:gd name="T35" fmla="*/ 82 h 216"/>
                <a:gd name="T36" fmla="*/ 142 w 142"/>
                <a:gd name="T37" fmla="*/ 66 h 216"/>
                <a:gd name="T38" fmla="*/ 142 w 142"/>
                <a:gd name="T39" fmla="*/ 66 h 216"/>
                <a:gd name="T40" fmla="*/ 140 w 142"/>
                <a:gd name="T41" fmla="*/ 48 h 216"/>
                <a:gd name="T42" fmla="*/ 138 w 142"/>
                <a:gd name="T43" fmla="*/ 32 h 216"/>
                <a:gd name="T44" fmla="*/ 132 w 142"/>
                <a:gd name="T45" fmla="*/ 16 h 216"/>
                <a:gd name="T46" fmla="*/ 126 w 142"/>
                <a:gd name="T47" fmla="*/ 0 h 216"/>
                <a:gd name="T48" fmla="*/ 0 w 142"/>
                <a:gd name="T4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216">
                  <a:moveTo>
                    <a:pt x="0" y="72"/>
                  </a:moveTo>
                  <a:lnTo>
                    <a:pt x="0" y="216"/>
                  </a:lnTo>
                  <a:lnTo>
                    <a:pt x="0" y="216"/>
                  </a:lnTo>
                  <a:lnTo>
                    <a:pt x="16" y="216"/>
                  </a:lnTo>
                  <a:lnTo>
                    <a:pt x="30" y="212"/>
                  </a:lnTo>
                  <a:lnTo>
                    <a:pt x="44" y="208"/>
                  </a:lnTo>
                  <a:lnTo>
                    <a:pt x="56" y="202"/>
                  </a:lnTo>
                  <a:lnTo>
                    <a:pt x="68" y="196"/>
                  </a:lnTo>
                  <a:lnTo>
                    <a:pt x="80" y="188"/>
                  </a:lnTo>
                  <a:lnTo>
                    <a:pt x="90" y="180"/>
                  </a:lnTo>
                  <a:lnTo>
                    <a:pt x="100" y="170"/>
                  </a:lnTo>
                  <a:lnTo>
                    <a:pt x="110" y="158"/>
                  </a:lnTo>
                  <a:lnTo>
                    <a:pt x="118" y="148"/>
                  </a:lnTo>
                  <a:lnTo>
                    <a:pt x="124" y="136"/>
                  </a:lnTo>
                  <a:lnTo>
                    <a:pt x="130" y="122"/>
                  </a:lnTo>
                  <a:lnTo>
                    <a:pt x="136" y="110"/>
                  </a:lnTo>
                  <a:lnTo>
                    <a:pt x="140" y="96"/>
                  </a:lnTo>
                  <a:lnTo>
                    <a:pt x="142" y="82"/>
                  </a:lnTo>
                  <a:lnTo>
                    <a:pt x="142" y="66"/>
                  </a:lnTo>
                  <a:lnTo>
                    <a:pt x="142" y="66"/>
                  </a:lnTo>
                  <a:lnTo>
                    <a:pt x="140" y="48"/>
                  </a:lnTo>
                  <a:lnTo>
                    <a:pt x="138" y="32"/>
                  </a:lnTo>
                  <a:lnTo>
                    <a:pt x="132" y="16"/>
                  </a:lnTo>
                  <a:lnTo>
                    <a:pt x="126" y="0"/>
                  </a:lnTo>
                  <a:lnTo>
                    <a:pt x="0" y="7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0" name="Freeform 757"/>
            <p:cNvSpPr>
              <a:spLocks noEditPoints="1"/>
            </p:cNvSpPr>
            <p:nvPr/>
          </p:nvSpPr>
          <p:spPr bwMode="auto">
            <a:xfrm>
              <a:off x="6030913" y="3355975"/>
              <a:ext cx="428625" cy="374650"/>
            </a:xfrm>
            <a:custGeom>
              <a:avLst/>
              <a:gdLst>
                <a:gd name="T0" fmla="*/ 270 w 270"/>
                <a:gd name="T1" fmla="*/ 18 h 236"/>
                <a:gd name="T2" fmla="*/ 270 w 270"/>
                <a:gd name="T3" fmla="*/ 18 h 236"/>
                <a:gd name="T4" fmla="*/ 260 w 270"/>
                <a:gd name="T5" fmla="*/ 0 h 236"/>
                <a:gd name="T6" fmla="*/ 134 w 270"/>
                <a:gd name="T7" fmla="*/ 72 h 236"/>
                <a:gd name="T8" fmla="*/ 10 w 270"/>
                <a:gd name="T9" fmla="*/ 0 h 236"/>
                <a:gd name="T10" fmla="*/ 10 w 270"/>
                <a:gd name="T11" fmla="*/ 0 h 236"/>
                <a:gd name="T12" fmla="*/ 0 w 270"/>
                <a:gd name="T13" fmla="*/ 18 h 236"/>
                <a:gd name="T14" fmla="*/ 124 w 270"/>
                <a:gd name="T15" fmla="*/ 90 h 236"/>
                <a:gd name="T16" fmla="*/ 124 w 270"/>
                <a:gd name="T17" fmla="*/ 234 h 236"/>
                <a:gd name="T18" fmla="*/ 124 w 270"/>
                <a:gd name="T19" fmla="*/ 234 h 236"/>
                <a:gd name="T20" fmla="*/ 134 w 270"/>
                <a:gd name="T21" fmla="*/ 236 h 236"/>
                <a:gd name="T22" fmla="*/ 134 w 270"/>
                <a:gd name="T23" fmla="*/ 236 h 236"/>
                <a:gd name="T24" fmla="*/ 144 w 270"/>
                <a:gd name="T25" fmla="*/ 234 h 236"/>
                <a:gd name="T26" fmla="*/ 144 w 270"/>
                <a:gd name="T27" fmla="*/ 90 h 236"/>
                <a:gd name="T28" fmla="*/ 270 w 270"/>
                <a:gd name="T29" fmla="*/ 18 h 236"/>
                <a:gd name="T30" fmla="*/ 134 w 270"/>
                <a:gd name="T31" fmla="*/ 84 h 236"/>
                <a:gd name="T32" fmla="*/ 134 w 270"/>
                <a:gd name="T33" fmla="*/ 84 h 236"/>
                <a:gd name="T34" fmla="*/ 134 w 270"/>
                <a:gd name="T35" fmla="*/ 84 h 236"/>
                <a:gd name="T36" fmla="*/ 134 w 270"/>
                <a:gd name="T37" fmla="*/ 8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0" h="236">
                  <a:moveTo>
                    <a:pt x="270" y="18"/>
                  </a:moveTo>
                  <a:lnTo>
                    <a:pt x="270" y="18"/>
                  </a:lnTo>
                  <a:lnTo>
                    <a:pt x="260" y="0"/>
                  </a:lnTo>
                  <a:lnTo>
                    <a:pt x="134" y="72"/>
                  </a:lnTo>
                  <a:lnTo>
                    <a:pt x="10" y="0"/>
                  </a:lnTo>
                  <a:lnTo>
                    <a:pt x="10" y="0"/>
                  </a:lnTo>
                  <a:lnTo>
                    <a:pt x="0" y="18"/>
                  </a:lnTo>
                  <a:lnTo>
                    <a:pt x="124" y="90"/>
                  </a:lnTo>
                  <a:lnTo>
                    <a:pt x="124" y="234"/>
                  </a:lnTo>
                  <a:lnTo>
                    <a:pt x="124" y="234"/>
                  </a:lnTo>
                  <a:lnTo>
                    <a:pt x="134" y="236"/>
                  </a:lnTo>
                  <a:lnTo>
                    <a:pt x="134" y="236"/>
                  </a:lnTo>
                  <a:lnTo>
                    <a:pt x="144" y="234"/>
                  </a:lnTo>
                  <a:lnTo>
                    <a:pt x="144" y="90"/>
                  </a:lnTo>
                  <a:lnTo>
                    <a:pt x="270" y="18"/>
                  </a:lnTo>
                  <a:close/>
                  <a:moveTo>
                    <a:pt x="134" y="84"/>
                  </a:moveTo>
                  <a:lnTo>
                    <a:pt x="134" y="84"/>
                  </a:lnTo>
                  <a:lnTo>
                    <a:pt x="134" y="84"/>
                  </a:lnTo>
                  <a:lnTo>
                    <a:pt x="13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91" name="Freeform 758"/>
          <p:cNvSpPr>
            <a:spLocks noEditPoints="1"/>
          </p:cNvSpPr>
          <p:nvPr/>
        </p:nvSpPr>
        <p:spPr bwMode="auto">
          <a:xfrm>
            <a:off x="2401339" y="3789738"/>
            <a:ext cx="326195" cy="326195"/>
          </a:xfrm>
          <a:custGeom>
            <a:avLst/>
            <a:gdLst>
              <a:gd name="T0" fmla="*/ 296 w 302"/>
              <a:gd name="T1" fmla="*/ 164 h 302"/>
              <a:gd name="T2" fmla="*/ 230 w 302"/>
              <a:gd name="T3" fmla="*/ 98 h 302"/>
              <a:gd name="T4" fmla="*/ 230 w 302"/>
              <a:gd name="T5" fmla="*/ 98 h 302"/>
              <a:gd name="T6" fmla="*/ 204 w 302"/>
              <a:gd name="T7" fmla="*/ 72 h 302"/>
              <a:gd name="T8" fmla="*/ 146 w 302"/>
              <a:gd name="T9" fmla="*/ 14 h 302"/>
              <a:gd name="T10" fmla="*/ 146 w 302"/>
              <a:gd name="T11" fmla="*/ 14 h 302"/>
              <a:gd name="T12" fmla="*/ 138 w 302"/>
              <a:gd name="T13" fmla="*/ 8 h 302"/>
              <a:gd name="T14" fmla="*/ 130 w 302"/>
              <a:gd name="T15" fmla="*/ 4 h 302"/>
              <a:gd name="T16" fmla="*/ 122 w 302"/>
              <a:gd name="T17" fmla="*/ 2 h 302"/>
              <a:gd name="T18" fmla="*/ 114 w 302"/>
              <a:gd name="T19" fmla="*/ 0 h 302"/>
              <a:gd name="T20" fmla="*/ 20 w 302"/>
              <a:gd name="T21" fmla="*/ 2 h 302"/>
              <a:gd name="T22" fmla="*/ 20 w 302"/>
              <a:gd name="T23" fmla="*/ 2 h 302"/>
              <a:gd name="T24" fmla="*/ 12 w 302"/>
              <a:gd name="T25" fmla="*/ 4 h 302"/>
              <a:gd name="T26" fmla="*/ 6 w 302"/>
              <a:gd name="T27" fmla="*/ 8 h 302"/>
              <a:gd name="T28" fmla="*/ 2 w 302"/>
              <a:gd name="T29" fmla="*/ 14 h 302"/>
              <a:gd name="T30" fmla="*/ 2 w 302"/>
              <a:gd name="T31" fmla="*/ 20 h 302"/>
              <a:gd name="T32" fmla="*/ 0 w 302"/>
              <a:gd name="T33" fmla="*/ 114 h 302"/>
              <a:gd name="T34" fmla="*/ 0 w 302"/>
              <a:gd name="T35" fmla="*/ 114 h 302"/>
              <a:gd name="T36" fmla="*/ 0 w 302"/>
              <a:gd name="T37" fmla="*/ 122 h 302"/>
              <a:gd name="T38" fmla="*/ 4 w 302"/>
              <a:gd name="T39" fmla="*/ 132 h 302"/>
              <a:gd name="T40" fmla="*/ 8 w 302"/>
              <a:gd name="T41" fmla="*/ 140 h 302"/>
              <a:gd name="T42" fmla="*/ 14 w 302"/>
              <a:gd name="T43" fmla="*/ 146 h 302"/>
              <a:gd name="T44" fmla="*/ 72 w 302"/>
              <a:gd name="T45" fmla="*/ 204 h 302"/>
              <a:gd name="T46" fmla="*/ 72 w 302"/>
              <a:gd name="T47" fmla="*/ 204 h 302"/>
              <a:gd name="T48" fmla="*/ 98 w 302"/>
              <a:gd name="T49" fmla="*/ 230 h 302"/>
              <a:gd name="T50" fmla="*/ 164 w 302"/>
              <a:gd name="T51" fmla="*/ 296 h 302"/>
              <a:gd name="T52" fmla="*/ 164 w 302"/>
              <a:gd name="T53" fmla="*/ 296 h 302"/>
              <a:gd name="T54" fmla="*/ 170 w 302"/>
              <a:gd name="T55" fmla="*/ 300 h 302"/>
              <a:gd name="T56" fmla="*/ 178 w 302"/>
              <a:gd name="T57" fmla="*/ 302 h 302"/>
              <a:gd name="T58" fmla="*/ 184 w 302"/>
              <a:gd name="T59" fmla="*/ 300 h 302"/>
              <a:gd name="T60" fmla="*/ 190 w 302"/>
              <a:gd name="T61" fmla="*/ 296 h 302"/>
              <a:gd name="T62" fmla="*/ 230 w 302"/>
              <a:gd name="T63" fmla="*/ 258 h 302"/>
              <a:gd name="T64" fmla="*/ 230 w 302"/>
              <a:gd name="T65" fmla="*/ 258 h 302"/>
              <a:gd name="T66" fmla="*/ 256 w 302"/>
              <a:gd name="T67" fmla="*/ 230 h 302"/>
              <a:gd name="T68" fmla="*/ 296 w 302"/>
              <a:gd name="T69" fmla="*/ 192 h 302"/>
              <a:gd name="T70" fmla="*/ 296 w 302"/>
              <a:gd name="T71" fmla="*/ 192 h 302"/>
              <a:gd name="T72" fmla="*/ 300 w 302"/>
              <a:gd name="T73" fmla="*/ 184 h 302"/>
              <a:gd name="T74" fmla="*/ 302 w 302"/>
              <a:gd name="T75" fmla="*/ 178 h 302"/>
              <a:gd name="T76" fmla="*/ 300 w 302"/>
              <a:gd name="T77" fmla="*/ 170 h 302"/>
              <a:gd name="T78" fmla="*/ 296 w 302"/>
              <a:gd name="T79" fmla="*/ 164 h 302"/>
              <a:gd name="T80" fmla="*/ 296 w 302"/>
              <a:gd name="T81" fmla="*/ 164 h 302"/>
              <a:gd name="T82" fmla="*/ 62 w 302"/>
              <a:gd name="T83" fmla="*/ 64 h 302"/>
              <a:gd name="T84" fmla="*/ 62 w 302"/>
              <a:gd name="T85" fmla="*/ 64 h 302"/>
              <a:gd name="T86" fmla="*/ 56 w 302"/>
              <a:gd name="T87" fmla="*/ 68 h 302"/>
              <a:gd name="T88" fmla="*/ 50 w 302"/>
              <a:gd name="T89" fmla="*/ 68 h 302"/>
              <a:gd name="T90" fmla="*/ 42 w 302"/>
              <a:gd name="T91" fmla="*/ 68 h 302"/>
              <a:gd name="T92" fmla="*/ 36 w 302"/>
              <a:gd name="T93" fmla="*/ 64 h 302"/>
              <a:gd name="T94" fmla="*/ 36 w 302"/>
              <a:gd name="T95" fmla="*/ 64 h 302"/>
              <a:gd name="T96" fmla="*/ 32 w 302"/>
              <a:gd name="T97" fmla="*/ 58 h 302"/>
              <a:gd name="T98" fmla="*/ 30 w 302"/>
              <a:gd name="T99" fmla="*/ 50 h 302"/>
              <a:gd name="T100" fmla="*/ 32 w 302"/>
              <a:gd name="T101" fmla="*/ 42 h 302"/>
              <a:gd name="T102" fmla="*/ 36 w 302"/>
              <a:gd name="T103" fmla="*/ 36 h 302"/>
              <a:gd name="T104" fmla="*/ 36 w 302"/>
              <a:gd name="T105" fmla="*/ 36 h 302"/>
              <a:gd name="T106" fmla="*/ 42 w 302"/>
              <a:gd name="T107" fmla="*/ 32 h 302"/>
              <a:gd name="T108" fmla="*/ 50 w 302"/>
              <a:gd name="T109" fmla="*/ 32 h 302"/>
              <a:gd name="T110" fmla="*/ 56 w 302"/>
              <a:gd name="T111" fmla="*/ 32 h 302"/>
              <a:gd name="T112" fmla="*/ 62 w 302"/>
              <a:gd name="T113" fmla="*/ 36 h 302"/>
              <a:gd name="T114" fmla="*/ 62 w 302"/>
              <a:gd name="T115" fmla="*/ 36 h 302"/>
              <a:gd name="T116" fmla="*/ 66 w 302"/>
              <a:gd name="T117" fmla="*/ 42 h 302"/>
              <a:gd name="T118" fmla="*/ 68 w 302"/>
              <a:gd name="T119" fmla="*/ 50 h 302"/>
              <a:gd name="T120" fmla="*/ 66 w 302"/>
              <a:gd name="T121" fmla="*/ 56 h 302"/>
              <a:gd name="T122" fmla="*/ 62 w 302"/>
              <a:gd name="T123" fmla="*/ 64 h 302"/>
              <a:gd name="T124" fmla="*/ 62 w 302"/>
              <a:gd name="T125"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2" h="302">
                <a:moveTo>
                  <a:pt x="296" y="164"/>
                </a:moveTo>
                <a:lnTo>
                  <a:pt x="230" y="98"/>
                </a:lnTo>
                <a:lnTo>
                  <a:pt x="230" y="98"/>
                </a:lnTo>
                <a:lnTo>
                  <a:pt x="204" y="72"/>
                </a:lnTo>
                <a:lnTo>
                  <a:pt x="146" y="14"/>
                </a:lnTo>
                <a:lnTo>
                  <a:pt x="146" y="14"/>
                </a:lnTo>
                <a:lnTo>
                  <a:pt x="138" y="8"/>
                </a:lnTo>
                <a:lnTo>
                  <a:pt x="130" y="4"/>
                </a:lnTo>
                <a:lnTo>
                  <a:pt x="122" y="2"/>
                </a:lnTo>
                <a:lnTo>
                  <a:pt x="114" y="0"/>
                </a:lnTo>
                <a:lnTo>
                  <a:pt x="20" y="2"/>
                </a:lnTo>
                <a:lnTo>
                  <a:pt x="20" y="2"/>
                </a:lnTo>
                <a:lnTo>
                  <a:pt x="12" y="4"/>
                </a:lnTo>
                <a:lnTo>
                  <a:pt x="6" y="8"/>
                </a:lnTo>
                <a:lnTo>
                  <a:pt x="2" y="14"/>
                </a:lnTo>
                <a:lnTo>
                  <a:pt x="2" y="20"/>
                </a:lnTo>
                <a:lnTo>
                  <a:pt x="0" y="114"/>
                </a:lnTo>
                <a:lnTo>
                  <a:pt x="0" y="114"/>
                </a:lnTo>
                <a:lnTo>
                  <a:pt x="0" y="122"/>
                </a:lnTo>
                <a:lnTo>
                  <a:pt x="4" y="132"/>
                </a:lnTo>
                <a:lnTo>
                  <a:pt x="8" y="140"/>
                </a:lnTo>
                <a:lnTo>
                  <a:pt x="14" y="146"/>
                </a:lnTo>
                <a:lnTo>
                  <a:pt x="72" y="204"/>
                </a:lnTo>
                <a:lnTo>
                  <a:pt x="72" y="204"/>
                </a:lnTo>
                <a:lnTo>
                  <a:pt x="98" y="230"/>
                </a:lnTo>
                <a:lnTo>
                  <a:pt x="164" y="296"/>
                </a:lnTo>
                <a:lnTo>
                  <a:pt x="164" y="296"/>
                </a:lnTo>
                <a:lnTo>
                  <a:pt x="170" y="300"/>
                </a:lnTo>
                <a:lnTo>
                  <a:pt x="178" y="302"/>
                </a:lnTo>
                <a:lnTo>
                  <a:pt x="184" y="300"/>
                </a:lnTo>
                <a:lnTo>
                  <a:pt x="190" y="296"/>
                </a:lnTo>
                <a:lnTo>
                  <a:pt x="230" y="258"/>
                </a:lnTo>
                <a:lnTo>
                  <a:pt x="230" y="258"/>
                </a:lnTo>
                <a:lnTo>
                  <a:pt x="256" y="230"/>
                </a:lnTo>
                <a:lnTo>
                  <a:pt x="296" y="192"/>
                </a:lnTo>
                <a:lnTo>
                  <a:pt x="296" y="192"/>
                </a:lnTo>
                <a:lnTo>
                  <a:pt x="300" y="184"/>
                </a:lnTo>
                <a:lnTo>
                  <a:pt x="302" y="178"/>
                </a:lnTo>
                <a:lnTo>
                  <a:pt x="300" y="170"/>
                </a:lnTo>
                <a:lnTo>
                  <a:pt x="296" y="164"/>
                </a:lnTo>
                <a:lnTo>
                  <a:pt x="296" y="164"/>
                </a:lnTo>
                <a:close/>
                <a:moveTo>
                  <a:pt x="62" y="64"/>
                </a:moveTo>
                <a:lnTo>
                  <a:pt x="62" y="64"/>
                </a:lnTo>
                <a:lnTo>
                  <a:pt x="56" y="68"/>
                </a:lnTo>
                <a:lnTo>
                  <a:pt x="50" y="68"/>
                </a:lnTo>
                <a:lnTo>
                  <a:pt x="42" y="68"/>
                </a:lnTo>
                <a:lnTo>
                  <a:pt x="36" y="64"/>
                </a:lnTo>
                <a:lnTo>
                  <a:pt x="36" y="64"/>
                </a:lnTo>
                <a:lnTo>
                  <a:pt x="32" y="58"/>
                </a:lnTo>
                <a:lnTo>
                  <a:pt x="30" y="50"/>
                </a:lnTo>
                <a:lnTo>
                  <a:pt x="32" y="42"/>
                </a:lnTo>
                <a:lnTo>
                  <a:pt x="36" y="36"/>
                </a:lnTo>
                <a:lnTo>
                  <a:pt x="36" y="36"/>
                </a:lnTo>
                <a:lnTo>
                  <a:pt x="42" y="32"/>
                </a:lnTo>
                <a:lnTo>
                  <a:pt x="50" y="32"/>
                </a:lnTo>
                <a:lnTo>
                  <a:pt x="56" y="32"/>
                </a:lnTo>
                <a:lnTo>
                  <a:pt x="62" y="36"/>
                </a:lnTo>
                <a:lnTo>
                  <a:pt x="62" y="36"/>
                </a:lnTo>
                <a:lnTo>
                  <a:pt x="66" y="42"/>
                </a:lnTo>
                <a:lnTo>
                  <a:pt x="68" y="50"/>
                </a:lnTo>
                <a:lnTo>
                  <a:pt x="66" y="56"/>
                </a:lnTo>
                <a:lnTo>
                  <a:pt x="62" y="64"/>
                </a:lnTo>
                <a:lnTo>
                  <a:pt x="6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2" name="Freeform 759"/>
          <p:cNvSpPr>
            <a:spLocks/>
          </p:cNvSpPr>
          <p:nvPr/>
        </p:nvSpPr>
        <p:spPr bwMode="auto">
          <a:xfrm>
            <a:off x="4878005" y="4299183"/>
            <a:ext cx="326195" cy="326195"/>
          </a:xfrm>
          <a:custGeom>
            <a:avLst/>
            <a:gdLst>
              <a:gd name="T0" fmla="*/ 302 w 302"/>
              <a:gd name="T1" fmla="*/ 128 h 302"/>
              <a:gd name="T2" fmla="*/ 300 w 302"/>
              <a:gd name="T3" fmla="*/ 124 h 302"/>
              <a:gd name="T4" fmla="*/ 298 w 302"/>
              <a:gd name="T5" fmla="*/ 122 h 302"/>
              <a:gd name="T6" fmla="*/ 296 w 302"/>
              <a:gd name="T7" fmla="*/ 118 h 302"/>
              <a:gd name="T8" fmla="*/ 294 w 302"/>
              <a:gd name="T9" fmla="*/ 116 h 302"/>
              <a:gd name="T10" fmla="*/ 290 w 302"/>
              <a:gd name="T11" fmla="*/ 114 h 302"/>
              <a:gd name="T12" fmla="*/ 286 w 302"/>
              <a:gd name="T13" fmla="*/ 114 h 302"/>
              <a:gd name="T14" fmla="*/ 262 w 302"/>
              <a:gd name="T15" fmla="*/ 114 h 302"/>
              <a:gd name="T16" fmla="*/ 220 w 302"/>
              <a:gd name="T17" fmla="*/ 114 h 302"/>
              <a:gd name="T18" fmla="*/ 184 w 302"/>
              <a:gd name="T19" fmla="*/ 114 h 302"/>
              <a:gd name="T20" fmla="*/ 184 w 302"/>
              <a:gd name="T21" fmla="*/ 110 h 302"/>
              <a:gd name="T22" fmla="*/ 184 w 302"/>
              <a:gd name="T23" fmla="*/ 20 h 302"/>
              <a:gd name="T24" fmla="*/ 180 w 302"/>
              <a:gd name="T25" fmla="*/ 6 h 302"/>
              <a:gd name="T26" fmla="*/ 166 w 302"/>
              <a:gd name="T27" fmla="*/ 0 h 302"/>
              <a:gd name="T28" fmla="*/ 148 w 302"/>
              <a:gd name="T29" fmla="*/ 0 h 302"/>
              <a:gd name="T30" fmla="*/ 134 w 302"/>
              <a:gd name="T31" fmla="*/ 6 h 302"/>
              <a:gd name="T32" fmla="*/ 126 w 302"/>
              <a:gd name="T33" fmla="*/ 20 h 302"/>
              <a:gd name="T34" fmla="*/ 94 w 302"/>
              <a:gd name="T35" fmla="*/ 132 h 302"/>
              <a:gd name="T36" fmla="*/ 56 w 302"/>
              <a:gd name="T37" fmla="*/ 170 h 302"/>
              <a:gd name="T38" fmla="*/ 0 w 302"/>
              <a:gd name="T39" fmla="*/ 152 h 302"/>
              <a:gd name="T40" fmla="*/ 56 w 302"/>
              <a:gd name="T41" fmla="*/ 302 h 302"/>
              <a:gd name="T42" fmla="*/ 76 w 302"/>
              <a:gd name="T43" fmla="*/ 284 h 302"/>
              <a:gd name="T44" fmla="*/ 94 w 302"/>
              <a:gd name="T45" fmla="*/ 284 h 302"/>
              <a:gd name="T46" fmla="*/ 94 w 302"/>
              <a:gd name="T47" fmla="*/ 286 h 302"/>
              <a:gd name="T48" fmla="*/ 96 w 302"/>
              <a:gd name="T49" fmla="*/ 290 h 302"/>
              <a:gd name="T50" fmla="*/ 98 w 302"/>
              <a:gd name="T51" fmla="*/ 294 h 302"/>
              <a:gd name="T52" fmla="*/ 100 w 302"/>
              <a:gd name="T53" fmla="*/ 296 h 302"/>
              <a:gd name="T54" fmla="*/ 102 w 302"/>
              <a:gd name="T55" fmla="*/ 298 h 302"/>
              <a:gd name="T56" fmla="*/ 106 w 302"/>
              <a:gd name="T57" fmla="*/ 300 h 302"/>
              <a:gd name="T58" fmla="*/ 110 w 302"/>
              <a:gd name="T59" fmla="*/ 302 h 302"/>
              <a:gd name="T60" fmla="*/ 134 w 302"/>
              <a:gd name="T61" fmla="*/ 302 h 302"/>
              <a:gd name="T62" fmla="*/ 176 w 302"/>
              <a:gd name="T63" fmla="*/ 302 h 302"/>
              <a:gd name="T64" fmla="*/ 220 w 302"/>
              <a:gd name="T65" fmla="*/ 302 h 302"/>
              <a:gd name="T66" fmla="*/ 262 w 302"/>
              <a:gd name="T67" fmla="*/ 302 h 302"/>
              <a:gd name="T68" fmla="*/ 282 w 302"/>
              <a:gd name="T69" fmla="*/ 302 h 302"/>
              <a:gd name="T70" fmla="*/ 286 w 302"/>
              <a:gd name="T71" fmla="*/ 302 h 302"/>
              <a:gd name="T72" fmla="*/ 290 w 302"/>
              <a:gd name="T73" fmla="*/ 300 h 302"/>
              <a:gd name="T74" fmla="*/ 294 w 302"/>
              <a:gd name="T75" fmla="*/ 298 h 302"/>
              <a:gd name="T76" fmla="*/ 296 w 302"/>
              <a:gd name="T77" fmla="*/ 296 h 302"/>
              <a:gd name="T78" fmla="*/ 298 w 302"/>
              <a:gd name="T79" fmla="*/ 294 h 302"/>
              <a:gd name="T80" fmla="*/ 300 w 302"/>
              <a:gd name="T81" fmla="*/ 290 h 302"/>
              <a:gd name="T82" fmla="*/ 302 w 302"/>
              <a:gd name="T83" fmla="*/ 286 h 302"/>
              <a:gd name="T84" fmla="*/ 302 w 302"/>
              <a:gd name="T85" fmla="*/ 264 h 302"/>
              <a:gd name="T86" fmla="*/ 302 w 302"/>
              <a:gd name="T87" fmla="*/ 226 h 302"/>
              <a:gd name="T88" fmla="*/ 302 w 302"/>
              <a:gd name="T89" fmla="*/ 188 h 302"/>
              <a:gd name="T90" fmla="*/ 302 w 302"/>
              <a:gd name="T91" fmla="*/ 152 h 302"/>
              <a:gd name="T92" fmla="*/ 302 w 302"/>
              <a:gd name="T93" fmla="*/ 132 h 302"/>
              <a:gd name="T94" fmla="*/ 302 w 302"/>
              <a:gd name="T95"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2" h="302">
                <a:moveTo>
                  <a:pt x="302" y="128"/>
                </a:moveTo>
                <a:lnTo>
                  <a:pt x="302" y="128"/>
                </a:lnTo>
                <a:lnTo>
                  <a:pt x="300" y="124"/>
                </a:lnTo>
                <a:lnTo>
                  <a:pt x="300" y="124"/>
                </a:lnTo>
                <a:lnTo>
                  <a:pt x="298" y="122"/>
                </a:lnTo>
                <a:lnTo>
                  <a:pt x="298" y="122"/>
                </a:lnTo>
                <a:lnTo>
                  <a:pt x="296" y="118"/>
                </a:lnTo>
                <a:lnTo>
                  <a:pt x="296" y="118"/>
                </a:lnTo>
                <a:lnTo>
                  <a:pt x="294" y="116"/>
                </a:lnTo>
                <a:lnTo>
                  <a:pt x="294" y="116"/>
                </a:lnTo>
                <a:lnTo>
                  <a:pt x="290" y="114"/>
                </a:lnTo>
                <a:lnTo>
                  <a:pt x="290" y="114"/>
                </a:lnTo>
                <a:lnTo>
                  <a:pt x="286" y="114"/>
                </a:lnTo>
                <a:lnTo>
                  <a:pt x="286" y="114"/>
                </a:lnTo>
                <a:lnTo>
                  <a:pt x="282" y="114"/>
                </a:lnTo>
                <a:lnTo>
                  <a:pt x="262" y="114"/>
                </a:lnTo>
                <a:lnTo>
                  <a:pt x="240" y="114"/>
                </a:lnTo>
                <a:lnTo>
                  <a:pt x="220" y="114"/>
                </a:lnTo>
                <a:lnTo>
                  <a:pt x="198" y="114"/>
                </a:lnTo>
                <a:lnTo>
                  <a:pt x="184" y="114"/>
                </a:lnTo>
                <a:lnTo>
                  <a:pt x="184" y="114"/>
                </a:lnTo>
                <a:lnTo>
                  <a:pt x="184" y="110"/>
                </a:lnTo>
                <a:lnTo>
                  <a:pt x="184" y="20"/>
                </a:lnTo>
                <a:lnTo>
                  <a:pt x="184" y="20"/>
                </a:lnTo>
                <a:lnTo>
                  <a:pt x="184" y="12"/>
                </a:lnTo>
                <a:lnTo>
                  <a:pt x="180" y="6"/>
                </a:lnTo>
                <a:lnTo>
                  <a:pt x="174" y="2"/>
                </a:lnTo>
                <a:lnTo>
                  <a:pt x="166" y="0"/>
                </a:lnTo>
                <a:lnTo>
                  <a:pt x="148" y="0"/>
                </a:lnTo>
                <a:lnTo>
                  <a:pt x="148" y="0"/>
                </a:lnTo>
                <a:lnTo>
                  <a:pt x="140" y="2"/>
                </a:lnTo>
                <a:lnTo>
                  <a:pt x="134" y="6"/>
                </a:lnTo>
                <a:lnTo>
                  <a:pt x="128" y="12"/>
                </a:lnTo>
                <a:lnTo>
                  <a:pt x="126" y="20"/>
                </a:lnTo>
                <a:lnTo>
                  <a:pt x="98" y="122"/>
                </a:lnTo>
                <a:lnTo>
                  <a:pt x="94" y="132"/>
                </a:lnTo>
                <a:lnTo>
                  <a:pt x="76" y="170"/>
                </a:lnTo>
                <a:lnTo>
                  <a:pt x="56" y="170"/>
                </a:lnTo>
                <a:lnTo>
                  <a:pt x="56" y="152"/>
                </a:lnTo>
                <a:lnTo>
                  <a:pt x="0" y="152"/>
                </a:lnTo>
                <a:lnTo>
                  <a:pt x="0" y="302"/>
                </a:lnTo>
                <a:lnTo>
                  <a:pt x="56" y="302"/>
                </a:lnTo>
                <a:lnTo>
                  <a:pt x="56" y="284"/>
                </a:lnTo>
                <a:lnTo>
                  <a:pt x="76" y="284"/>
                </a:lnTo>
                <a:lnTo>
                  <a:pt x="94" y="284"/>
                </a:lnTo>
                <a:lnTo>
                  <a:pt x="94" y="284"/>
                </a:lnTo>
                <a:lnTo>
                  <a:pt x="94" y="286"/>
                </a:lnTo>
                <a:lnTo>
                  <a:pt x="94" y="286"/>
                </a:lnTo>
                <a:lnTo>
                  <a:pt x="96" y="290"/>
                </a:lnTo>
                <a:lnTo>
                  <a:pt x="96" y="290"/>
                </a:lnTo>
                <a:lnTo>
                  <a:pt x="98" y="294"/>
                </a:lnTo>
                <a:lnTo>
                  <a:pt x="98" y="294"/>
                </a:lnTo>
                <a:lnTo>
                  <a:pt x="100" y="296"/>
                </a:lnTo>
                <a:lnTo>
                  <a:pt x="100" y="296"/>
                </a:lnTo>
                <a:lnTo>
                  <a:pt x="102" y="298"/>
                </a:lnTo>
                <a:lnTo>
                  <a:pt x="102" y="298"/>
                </a:lnTo>
                <a:lnTo>
                  <a:pt x="106" y="300"/>
                </a:lnTo>
                <a:lnTo>
                  <a:pt x="106" y="300"/>
                </a:lnTo>
                <a:lnTo>
                  <a:pt x="110" y="302"/>
                </a:lnTo>
                <a:lnTo>
                  <a:pt x="110" y="302"/>
                </a:lnTo>
                <a:lnTo>
                  <a:pt x="114" y="302"/>
                </a:lnTo>
                <a:lnTo>
                  <a:pt x="134" y="302"/>
                </a:lnTo>
                <a:lnTo>
                  <a:pt x="156" y="302"/>
                </a:lnTo>
                <a:lnTo>
                  <a:pt x="176" y="302"/>
                </a:lnTo>
                <a:lnTo>
                  <a:pt x="198" y="302"/>
                </a:lnTo>
                <a:lnTo>
                  <a:pt x="220" y="302"/>
                </a:lnTo>
                <a:lnTo>
                  <a:pt x="240" y="302"/>
                </a:lnTo>
                <a:lnTo>
                  <a:pt x="262" y="302"/>
                </a:lnTo>
                <a:lnTo>
                  <a:pt x="282" y="302"/>
                </a:lnTo>
                <a:lnTo>
                  <a:pt x="282" y="302"/>
                </a:lnTo>
                <a:lnTo>
                  <a:pt x="286" y="302"/>
                </a:lnTo>
                <a:lnTo>
                  <a:pt x="286" y="302"/>
                </a:lnTo>
                <a:lnTo>
                  <a:pt x="290" y="300"/>
                </a:lnTo>
                <a:lnTo>
                  <a:pt x="290" y="300"/>
                </a:lnTo>
                <a:lnTo>
                  <a:pt x="294" y="298"/>
                </a:lnTo>
                <a:lnTo>
                  <a:pt x="294" y="298"/>
                </a:lnTo>
                <a:lnTo>
                  <a:pt x="296" y="296"/>
                </a:lnTo>
                <a:lnTo>
                  <a:pt x="296" y="296"/>
                </a:lnTo>
                <a:lnTo>
                  <a:pt x="298" y="294"/>
                </a:lnTo>
                <a:lnTo>
                  <a:pt x="298" y="294"/>
                </a:lnTo>
                <a:lnTo>
                  <a:pt x="300" y="290"/>
                </a:lnTo>
                <a:lnTo>
                  <a:pt x="300" y="290"/>
                </a:lnTo>
                <a:lnTo>
                  <a:pt x="302" y="286"/>
                </a:lnTo>
                <a:lnTo>
                  <a:pt x="302" y="286"/>
                </a:lnTo>
                <a:lnTo>
                  <a:pt x="302" y="284"/>
                </a:lnTo>
                <a:lnTo>
                  <a:pt x="302" y="264"/>
                </a:lnTo>
                <a:lnTo>
                  <a:pt x="302" y="246"/>
                </a:lnTo>
                <a:lnTo>
                  <a:pt x="302" y="226"/>
                </a:lnTo>
                <a:lnTo>
                  <a:pt x="302" y="208"/>
                </a:lnTo>
                <a:lnTo>
                  <a:pt x="302" y="188"/>
                </a:lnTo>
                <a:lnTo>
                  <a:pt x="302" y="170"/>
                </a:lnTo>
                <a:lnTo>
                  <a:pt x="302" y="152"/>
                </a:lnTo>
                <a:lnTo>
                  <a:pt x="302" y="132"/>
                </a:lnTo>
                <a:lnTo>
                  <a:pt x="302" y="132"/>
                </a:lnTo>
                <a:lnTo>
                  <a:pt x="302" y="128"/>
                </a:lnTo>
                <a:lnTo>
                  <a:pt x="30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93" name="グループ化 1992"/>
          <p:cNvGrpSpPr/>
          <p:nvPr/>
        </p:nvGrpSpPr>
        <p:grpSpPr>
          <a:xfrm>
            <a:off x="5892012" y="3906391"/>
            <a:ext cx="326195" cy="110171"/>
            <a:chOff x="7202488" y="4610100"/>
            <a:chExt cx="479425" cy="161925"/>
          </a:xfrm>
        </p:grpSpPr>
        <p:sp>
          <p:nvSpPr>
            <p:cNvPr id="1994" name="Freeform 760"/>
            <p:cNvSpPr>
              <a:spLocks/>
            </p:cNvSpPr>
            <p:nvPr/>
          </p:nvSpPr>
          <p:spPr bwMode="auto">
            <a:xfrm>
              <a:off x="7224713" y="4632325"/>
              <a:ext cx="180975" cy="120650"/>
            </a:xfrm>
            <a:custGeom>
              <a:avLst/>
              <a:gdLst>
                <a:gd name="T0" fmla="*/ 114 w 114"/>
                <a:gd name="T1" fmla="*/ 56 h 76"/>
                <a:gd name="T2" fmla="*/ 114 w 114"/>
                <a:gd name="T3" fmla="*/ 56 h 76"/>
                <a:gd name="T4" fmla="*/ 112 w 114"/>
                <a:gd name="T5" fmla="*/ 64 h 76"/>
                <a:gd name="T6" fmla="*/ 108 w 114"/>
                <a:gd name="T7" fmla="*/ 70 h 76"/>
                <a:gd name="T8" fmla="*/ 102 w 114"/>
                <a:gd name="T9" fmla="*/ 74 h 76"/>
                <a:gd name="T10" fmla="*/ 94 w 114"/>
                <a:gd name="T11" fmla="*/ 76 h 76"/>
                <a:gd name="T12" fmla="*/ 18 w 114"/>
                <a:gd name="T13" fmla="*/ 76 h 76"/>
                <a:gd name="T14" fmla="*/ 18 w 114"/>
                <a:gd name="T15" fmla="*/ 76 h 76"/>
                <a:gd name="T16" fmla="*/ 12 w 114"/>
                <a:gd name="T17" fmla="*/ 74 h 76"/>
                <a:gd name="T18" fmla="*/ 6 w 114"/>
                <a:gd name="T19" fmla="*/ 70 h 76"/>
                <a:gd name="T20" fmla="*/ 2 w 114"/>
                <a:gd name="T21" fmla="*/ 64 h 76"/>
                <a:gd name="T22" fmla="*/ 0 w 114"/>
                <a:gd name="T23" fmla="*/ 56 h 76"/>
                <a:gd name="T24" fmla="*/ 0 w 114"/>
                <a:gd name="T25" fmla="*/ 20 h 76"/>
                <a:gd name="T26" fmla="*/ 0 w 114"/>
                <a:gd name="T27" fmla="*/ 20 h 76"/>
                <a:gd name="T28" fmla="*/ 2 w 114"/>
                <a:gd name="T29" fmla="*/ 12 h 76"/>
                <a:gd name="T30" fmla="*/ 6 w 114"/>
                <a:gd name="T31" fmla="*/ 6 h 76"/>
                <a:gd name="T32" fmla="*/ 12 w 114"/>
                <a:gd name="T33" fmla="*/ 2 h 76"/>
                <a:gd name="T34" fmla="*/ 18 w 114"/>
                <a:gd name="T35" fmla="*/ 0 h 76"/>
                <a:gd name="T36" fmla="*/ 94 w 114"/>
                <a:gd name="T37" fmla="*/ 0 h 76"/>
                <a:gd name="T38" fmla="*/ 94 w 114"/>
                <a:gd name="T39" fmla="*/ 0 h 76"/>
                <a:gd name="T40" fmla="*/ 102 w 114"/>
                <a:gd name="T41" fmla="*/ 2 h 76"/>
                <a:gd name="T42" fmla="*/ 108 w 114"/>
                <a:gd name="T43" fmla="*/ 6 h 76"/>
                <a:gd name="T44" fmla="*/ 112 w 114"/>
                <a:gd name="T45" fmla="*/ 12 h 76"/>
                <a:gd name="T46" fmla="*/ 114 w 114"/>
                <a:gd name="T47" fmla="*/ 20 h 76"/>
                <a:gd name="T48" fmla="*/ 114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114" y="56"/>
                  </a:moveTo>
                  <a:lnTo>
                    <a:pt x="114" y="56"/>
                  </a:lnTo>
                  <a:lnTo>
                    <a:pt x="112" y="64"/>
                  </a:lnTo>
                  <a:lnTo>
                    <a:pt x="108" y="70"/>
                  </a:lnTo>
                  <a:lnTo>
                    <a:pt x="102" y="74"/>
                  </a:lnTo>
                  <a:lnTo>
                    <a:pt x="94" y="76"/>
                  </a:lnTo>
                  <a:lnTo>
                    <a:pt x="18" y="76"/>
                  </a:lnTo>
                  <a:lnTo>
                    <a:pt x="18" y="76"/>
                  </a:lnTo>
                  <a:lnTo>
                    <a:pt x="12" y="74"/>
                  </a:lnTo>
                  <a:lnTo>
                    <a:pt x="6" y="70"/>
                  </a:lnTo>
                  <a:lnTo>
                    <a:pt x="2" y="64"/>
                  </a:lnTo>
                  <a:lnTo>
                    <a:pt x="0" y="56"/>
                  </a:lnTo>
                  <a:lnTo>
                    <a:pt x="0" y="20"/>
                  </a:lnTo>
                  <a:lnTo>
                    <a:pt x="0" y="20"/>
                  </a:lnTo>
                  <a:lnTo>
                    <a:pt x="2" y="12"/>
                  </a:lnTo>
                  <a:lnTo>
                    <a:pt x="6" y="6"/>
                  </a:lnTo>
                  <a:lnTo>
                    <a:pt x="12" y="2"/>
                  </a:lnTo>
                  <a:lnTo>
                    <a:pt x="18" y="0"/>
                  </a:lnTo>
                  <a:lnTo>
                    <a:pt x="94" y="0"/>
                  </a:lnTo>
                  <a:lnTo>
                    <a:pt x="94" y="0"/>
                  </a:lnTo>
                  <a:lnTo>
                    <a:pt x="102" y="2"/>
                  </a:lnTo>
                  <a:lnTo>
                    <a:pt x="108" y="6"/>
                  </a:lnTo>
                  <a:lnTo>
                    <a:pt x="112" y="12"/>
                  </a:lnTo>
                  <a:lnTo>
                    <a:pt x="114" y="20"/>
                  </a:lnTo>
                  <a:lnTo>
                    <a:pt x="1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5" name="Freeform 761"/>
            <p:cNvSpPr>
              <a:spLocks noEditPoints="1"/>
            </p:cNvSpPr>
            <p:nvPr/>
          </p:nvSpPr>
          <p:spPr bwMode="auto">
            <a:xfrm>
              <a:off x="7202488"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6" name="Freeform 762"/>
            <p:cNvSpPr>
              <a:spLocks/>
            </p:cNvSpPr>
            <p:nvPr/>
          </p:nvSpPr>
          <p:spPr bwMode="auto">
            <a:xfrm>
              <a:off x="7481888" y="4632325"/>
              <a:ext cx="180975" cy="120650"/>
            </a:xfrm>
            <a:custGeom>
              <a:avLst/>
              <a:gdLst>
                <a:gd name="T0" fmla="*/ 0 w 114"/>
                <a:gd name="T1" fmla="*/ 56 h 76"/>
                <a:gd name="T2" fmla="*/ 0 w 114"/>
                <a:gd name="T3" fmla="*/ 56 h 76"/>
                <a:gd name="T4" fmla="*/ 2 w 114"/>
                <a:gd name="T5" fmla="*/ 64 h 76"/>
                <a:gd name="T6" fmla="*/ 6 w 114"/>
                <a:gd name="T7" fmla="*/ 70 h 76"/>
                <a:gd name="T8" fmla="*/ 12 w 114"/>
                <a:gd name="T9" fmla="*/ 74 h 76"/>
                <a:gd name="T10" fmla="*/ 18 w 114"/>
                <a:gd name="T11" fmla="*/ 76 h 76"/>
                <a:gd name="T12" fmla="*/ 94 w 114"/>
                <a:gd name="T13" fmla="*/ 76 h 76"/>
                <a:gd name="T14" fmla="*/ 94 w 114"/>
                <a:gd name="T15" fmla="*/ 76 h 76"/>
                <a:gd name="T16" fmla="*/ 102 w 114"/>
                <a:gd name="T17" fmla="*/ 74 h 76"/>
                <a:gd name="T18" fmla="*/ 108 w 114"/>
                <a:gd name="T19" fmla="*/ 70 h 76"/>
                <a:gd name="T20" fmla="*/ 112 w 114"/>
                <a:gd name="T21" fmla="*/ 64 h 76"/>
                <a:gd name="T22" fmla="*/ 114 w 114"/>
                <a:gd name="T23" fmla="*/ 56 h 76"/>
                <a:gd name="T24" fmla="*/ 114 w 114"/>
                <a:gd name="T25" fmla="*/ 20 h 76"/>
                <a:gd name="T26" fmla="*/ 114 w 114"/>
                <a:gd name="T27" fmla="*/ 20 h 76"/>
                <a:gd name="T28" fmla="*/ 112 w 114"/>
                <a:gd name="T29" fmla="*/ 12 h 76"/>
                <a:gd name="T30" fmla="*/ 108 w 114"/>
                <a:gd name="T31" fmla="*/ 6 h 76"/>
                <a:gd name="T32" fmla="*/ 102 w 114"/>
                <a:gd name="T33" fmla="*/ 2 h 76"/>
                <a:gd name="T34" fmla="*/ 94 w 114"/>
                <a:gd name="T35" fmla="*/ 0 h 76"/>
                <a:gd name="T36" fmla="*/ 18 w 114"/>
                <a:gd name="T37" fmla="*/ 0 h 76"/>
                <a:gd name="T38" fmla="*/ 18 w 114"/>
                <a:gd name="T39" fmla="*/ 0 h 76"/>
                <a:gd name="T40" fmla="*/ 12 w 114"/>
                <a:gd name="T41" fmla="*/ 2 h 76"/>
                <a:gd name="T42" fmla="*/ 6 w 114"/>
                <a:gd name="T43" fmla="*/ 6 h 76"/>
                <a:gd name="T44" fmla="*/ 2 w 114"/>
                <a:gd name="T45" fmla="*/ 12 h 76"/>
                <a:gd name="T46" fmla="*/ 0 w 114"/>
                <a:gd name="T47" fmla="*/ 20 h 76"/>
                <a:gd name="T48" fmla="*/ 0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0" y="56"/>
                  </a:moveTo>
                  <a:lnTo>
                    <a:pt x="0" y="56"/>
                  </a:lnTo>
                  <a:lnTo>
                    <a:pt x="2" y="64"/>
                  </a:lnTo>
                  <a:lnTo>
                    <a:pt x="6" y="70"/>
                  </a:lnTo>
                  <a:lnTo>
                    <a:pt x="12" y="74"/>
                  </a:lnTo>
                  <a:lnTo>
                    <a:pt x="18" y="76"/>
                  </a:lnTo>
                  <a:lnTo>
                    <a:pt x="94" y="76"/>
                  </a:lnTo>
                  <a:lnTo>
                    <a:pt x="94" y="76"/>
                  </a:lnTo>
                  <a:lnTo>
                    <a:pt x="102" y="74"/>
                  </a:lnTo>
                  <a:lnTo>
                    <a:pt x="108" y="70"/>
                  </a:lnTo>
                  <a:lnTo>
                    <a:pt x="112" y="64"/>
                  </a:lnTo>
                  <a:lnTo>
                    <a:pt x="114" y="56"/>
                  </a:lnTo>
                  <a:lnTo>
                    <a:pt x="114" y="20"/>
                  </a:lnTo>
                  <a:lnTo>
                    <a:pt x="114" y="20"/>
                  </a:lnTo>
                  <a:lnTo>
                    <a:pt x="112" y="12"/>
                  </a:lnTo>
                  <a:lnTo>
                    <a:pt x="108" y="6"/>
                  </a:lnTo>
                  <a:lnTo>
                    <a:pt x="102" y="2"/>
                  </a:lnTo>
                  <a:lnTo>
                    <a:pt x="94" y="0"/>
                  </a:lnTo>
                  <a:lnTo>
                    <a:pt x="18" y="0"/>
                  </a:lnTo>
                  <a:lnTo>
                    <a:pt x="18" y="0"/>
                  </a:lnTo>
                  <a:lnTo>
                    <a:pt x="12" y="2"/>
                  </a:lnTo>
                  <a:lnTo>
                    <a:pt x="6" y="6"/>
                  </a:lnTo>
                  <a:lnTo>
                    <a:pt x="2" y="12"/>
                  </a:lnTo>
                  <a:lnTo>
                    <a:pt x="0" y="2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7" name="Freeform 763"/>
            <p:cNvSpPr>
              <a:spLocks noEditPoints="1"/>
            </p:cNvSpPr>
            <p:nvPr/>
          </p:nvSpPr>
          <p:spPr bwMode="auto">
            <a:xfrm>
              <a:off x="7459663"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8" name="Freeform 764"/>
            <p:cNvSpPr>
              <a:spLocks/>
            </p:cNvSpPr>
            <p:nvPr/>
          </p:nvSpPr>
          <p:spPr bwMode="auto">
            <a:xfrm>
              <a:off x="7342188" y="4660900"/>
              <a:ext cx="200025" cy="63500"/>
            </a:xfrm>
            <a:custGeom>
              <a:avLst/>
              <a:gdLst>
                <a:gd name="T0" fmla="*/ 102 w 126"/>
                <a:gd name="T1" fmla="*/ 40 h 40"/>
                <a:gd name="T2" fmla="*/ 26 w 126"/>
                <a:gd name="T3" fmla="*/ 40 h 40"/>
                <a:gd name="T4" fmla="*/ 26 w 126"/>
                <a:gd name="T5" fmla="*/ 40 h 40"/>
                <a:gd name="T6" fmla="*/ 16 w 126"/>
                <a:gd name="T7" fmla="*/ 38 h 40"/>
                <a:gd name="T8" fmla="*/ 8 w 126"/>
                <a:gd name="T9" fmla="*/ 34 h 40"/>
                <a:gd name="T10" fmla="*/ 2 w 126"/>
                <a:gd name="T11" fmla="*/ 28 h 40"/>
                <a:gd name="T12" fmla="*/ 0 w 126"/>
                <a:gd name="T13" fmla="*/ 20 h 40"/>
                <a:gd name="T14" fmla="*/ 0 w 126"/>
                <a:gd name="T15" fmla="*/ 20 h 40"/>
                <a:gd name="T16" fmla="*/ 2 w 126"/>
                <a:gd name="T17" fmla="*/ 12 h 40"/>
                <a:gd name="T18" fmla="*/ 8 w 126"/>
                <a:gd name="T19" fmla="*/ 6 h 40"/>
                <a:gd name="T20" fmla="*/ 16 w 126"/>
                <a:gd name="T21" fmla="*/ 2 h 40"/>
                <a:gd name="T22" fmla="*/ 26 w 126"/>
                <a:gd name="T23" fmla="*/ 0 h 40"/>
                <a:gd name="T24" fmla="*/ 102 w 126"/>
                <a:gd name="T25" fmla="*/ 0 h 40"/>
                <a:gd name="T26" fmla="*/ 102 w 126"/>
                <a:gd name="T27" fmla="*/ 0 h 40"/>
                <a:gd name="T28" fmla="*/ 112 w 126"/>
                <a:gd name="T29" fmla="*/ 2 h 40"/>
                <a:gd name="T30" fmla="*/ 120 w 126"/>
                <a:gd name="T31" fmla="*/ 6 h 40"/>
                <a:gd name="T32" fmla="*/ 124 w 126"/>
                <a:gd name="T33" fmla="*/ 12 h 40"/>
                <a:gd name="T34" fmla="*/ 126 w 126"/>
                <a:gd name="T35" fmla="*/ 20 h 40"/>
                <a:gd name="T36" fmla="*/ 126 w 126"/>
                <a:gd name="T37" fmla="*/ 20 h 40"/>
                <a:gd name="T38" fmla="*/ 124 w 126"/>
                <a:gd name="T39" fmla="*/ 28 h 40"/>
                <a:gd name="T40" fmla="*/ 120 w 126"/>
                <a:gd name="T41" fmla="*/ 34 h 40"/>
                <a:gd name="T42" fmla="*/ 112 w 126"/>
                <a:gd name="T43" fmla="*/ 38 h 40"/>
                <a:gd name="T44" fmla="*/ 102 w 126"/>
                <a:gd name="T45" fmla="*/ 40 h 40"/>
                <a:gd name="T46" fmla="*/ 102 w 126"/>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40">
                  <a:moveTo>
                    <a:pt x="102" y="40"/>
                  </a:moveTo>
                  <a:lnTo>
                    <a:pt x="26" y="40"/>
                  </a:lnTo>
                  <a:lnTo>
                    <a:pt x="26" y="40"/>
                  </a:lnTo>
                  <a:lnTo>
                    <a:pt x="16" y="38"/>
                  </a:lnTo>
                  <a:lnTo>
                    <a:pt x="8" y="34"/>
                  </a:lnTo>
                  <a:lnTo>
                    <a:pt x="2" y="28"/>
                  </a:lnTo>
                  <a:lnTo>
                    <a:pt x="0" y="20"/>
                  </a:lnTo>
                  <a:lnTo>
                    <a:pt x="0" y="20"/>
                  </a:lnTo>
                  <a:lnTo>
                    <a:pt x="2" y="12"/>
                  </a:lnTo>
                  <a:lnTo>
                    <a:pt x="8" y="6"/>
                  </a:lnTo>
                  <a:lnTo>
                    <a:pt x="16" y="2"/>
                  </a:lnTo>
                  <a:lnTo>
                    <a:pt x="26" y="0"/>
                  </a:lnTo>
                  <a:lnTo>
                    <a:pt x="102" y="0"/>
                  </a:lnTo>
                  <a:lnTo>
                    <a:pt x="102" y="0"/>
                  </a:lnTo>
                  <a:lnTo>
                    <a:pt x="112" y="2"/>
                  </a:lnTo>
                  <a:lnTo>
                    <a:pt x="120" y="6"/>
                  </a:lnTo>
                  <a:lnTo>
                    <a:pt x="124" y="12"/>
                  </a:lnTo>
                  <a:lnTo>
                    <a:pt x="126" y="20"/>
                  </a:lnTo>
                  <a:lnTo>
                    <a:pt x="126" y="20"/>
                  </a:lnTo>
                  <a:lnTo>
                    <a:pt x="124" y="28"/>
                  </a:lnTo>
                  <a:lnTo>
                    <a:pt x="120" y="34"/>
                  </a:lnTo>
                  <a:lnTo>
                    <a:pt x="112" y="38"/>
                  </a:lnTo>
                  <a:lnTo>
                    <a:pt x="102" y="40"/>
                  </a:lnTo>
                  <a:lnTo>
                    <a:pt x="102"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9" name="Freeform 765"/>
            <p:cNvSpPr>
              <a:spLocks/>
            </p:cNvSpPr>
            <p:nvPr/>
          </p:nvSpPr>
          <p:spPr bwMode="auto">
            <a:xfrm>
              <a:off x="7354888" y="4670425"/>
              <a:ext cx="177800" cy="44450"/>
            </a:xfrm>
            <a:custGeom>
              <a:avLst/>
              <a:gdLst>
                <a:gd name="T0" fmla="*/ 112 w 112"/>
                <a:gd name="T1" fmla="*/ 14 h 28"/>
                <a:gd name="T2" fmla="*/ 112 w 112"/>
                <a:gd name="T3" fmla="*/ 14 h 28"/>
                <a:gd name="T4" fmla="*/ 110 w 112"/>
                <a:gd name="T5" fmla="*/ 20 h 28"/>
                <a:gd name="T6" fmla="*/ 106 w 112"/>
                <a:gd name="T7" fmla="*/ 24 h 28"/>
                <a:gd name="T8" fmla="*/ 100 w 112"/>
                <a:gd name="T9" fmla="*/ 26 h 28"/>
                <a:gd name="T10" fmla="*/ 94 w 112"/>
                <a:gd name="T11" fmla="*/ 28 h 28"/>
                <a:gd name="T12" fmla="*/ 18 w 112"/>
                <a:gd name="T13" fmla="*/ 28 h 28"/>
                <a:gd name="T14" fmla="*/ 18 w 112"/>
                <a:gd name="T15" fmla="*/ 28 h 28"/>
                <a:gd name="T16" fmla="*/ 10 w 112"/>
                <a:gd name="T17" fmla="*/ 26 h 28"/>
                <a:gd name="T18" fmla="*/ 4 w 112"/>
                <a:gd name="T19" fmla="*/ 24 h 28"/>
                <a:gd name="T20" fmla="*/ 0 w 112"/>
                <a:gd name="T21" fmla="*/ 20 h 28"/>
                <a:gd name="T22" fmla="*/ 0 w 112"/>
                <a:gd name="T23" fmla="*/ 14 h 28"/>
                <a:gd name="T24" fmla="*/ 0 w 112"/>
                <a:gd name="T25" fmla="*/ 14 h 28"/>
                <a:gd name="T26" fmla="*/ 0 w 112"/>
                <a:gd name="T27" fmla="*/ 8 h 28"/>
                <a:gd name="T28" fmla="*/ 4 w 112"/>
                <a:gd name="T29" fmla="*/ 4 h 28"/>
                <a:gd name="T30" fmla="*/ 10 w 112"/>
                <a:gd name="T31" fmla="*/ 2 h 28"/>
                <a:gd name="T32" fmla="*/ 18 w 112"/>
                <a:gd name="T33" fmla="*/ 0 h 28"/>
                <a:gd name="T34" fmla="*/ 94 w 112"/>
                <a:gd name="T35" fmla="*/ 0 h 28"/>
                <a:gd name="T36" fmla="*/ 94 w 112"/>
                <a:gd name="T37" fmla="*/ 0 h 28"/>
                <a:gd name="T38" fmla="*/ 100 w 112"/>
                <a:gd name="T39" fmla="*/ 2 h 28"/>
                <a:gd name="T40" fmla="*/ 106 w 112"/>
                <a:gd name="T41" fmla="*/ 4 h 28"/>
                <a:gd name="T42" fmla="*/ 110 w 112"/>
                <a:gd name="T43" fmla="*/ 8 h 28"/>
                <a:gd name="T44" fmla="*/ 112 w 112"/>
                <a:gd name="T45" fmla="*/ 14 h 28"/>
                <a:gd name="T46" fmla="*/ 112 w 112"/>
                <a:gd name="T4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8">
                  <a:moveTo>
                    <a:pt x="112" y="14"/>
                  </a:moveTo>
                  <a:lnTo>
                    <a:pt x="112" y="14"/>
                  </a:lnTo>
                  <a:lnTo>
                    <a:pt x="110" y="20"/>
                  </a:lnTo>
                  <a:lnTo>
                    <a:pt x="106" y="24"/>
                  </a:lnTo>
                  <a:lnTo>
                    <a:pt x="100" y="26"/>
                  </a:lnTo>
                  <a:lnTo>
                    <a:pt x="94" y="28"/>
                  </a:lnTo>
                  <a:lnTo>
                    <a:pt x="18" y="28"/>
                  </a:lnTo>
                  <a:lnTo>
                    <a:pt x="18" y="28"/>
                  </a:lnTo>
                  <a:lnTo>
                    <a:pt x="10" y="26"/>
                  </a:lnTo>
                  <a:lnTo>
                    <a:pt x="4" y="24"/>
                  </a:lnTo>
                  <a:lnTo>
                    <a:pt x="0" y="20"/>
                  </a:lnTo>
                  <a:lnTo>
                    <a:pt x="0" y="14"/>
                  </a:lnTo>
                  <a:lnTo>
                    <a:pt x="0" y="14"/>
                  </a:lnTo>
                  <a:lnTo>
                    <a:pt x="0" y="8"/>
                  </a:lnTo>
                  <a:lnTo>
                    <a:pt x="4" y="4"/>
                  </a:lnTo>
                  <a:lnTo>
                    <a:pt x="10" y="2"/>
                  </a:lnTo>
                  <a:lnTo>
                    <a:pt x="18" y="0"/>
                  </a:lnTo>
                  <a:lnTo>
                    <a:pt x="94" y="0"/>
                  </a:lnTo>
                  <a:lnTo>
                    <a:pt x="94" y="0"/>
                  </a:lnTo>
                  <a:lnTo>
                    <a:pt x="100" y="2"/>
                  </a:lnTo>
                  <a:lnTo>
                    <a:pt x="106" y="4"/>
                  </a:lnTo>
                  <a:lnTo>
                    <a:pt x="110" y="8"/>
                  </a:lnTo>
                  <a:lnTo>
                    <a:pt x="112" y="14"/>
                  </a:lnTo>
                  <a:lnTo>
                    <a:pt x="1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00" name="グループ化 1999"/>
          <p:cNvGrpSpPr/>
          <p:nvPr/>
        </p:nvGrpSpPr>
        <p:grpSpPr>
          <a:xfrm>
            <a:off x="1993057" y="3789738"/>
            <a:ext cx="326195" cy="326195"/>
            <a:chOff x="7202488" y="3848100"/>
            <a:chExt cx="479425" cy="479425"/>
          </a:xfrm>
        </p:grpSpPr>
        <p:sp>
          <p:nvSpPr>
            <p:cNvPr id="2001" name="Rectangle 766"/>
            <p:cNvSpPr>
              <a:spLocks noChangeArrowheads="1"/>
            </p:cNvSpPr>
            <p:nvPr/>
          </p:nvSpPr>
          <p:spPr bwMode="auto">
            <a:xfrm>
              <a:off x="72024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2" name="Rectangle 767"/>
            <p:cNvSpPr>
              <a:spLocks noChangeArrowheads="1"/>
            </p:cNvSpPr>
            <p:nvPr/>
          </p:nvSpPr>
          <p:spPr bwMode="auto">
            <a:xfrm>
              <a:off x="72342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3" name="Freeform 768"/>
            <p:cNvSpPr>
              <a:spLocks/>
            </p:cNvSpPr>
            <p:nvPr/>
          </p:nvSpPr>
          <p:spPr bwMode="auto">
            <a:xfrm>
              <a:off x="72342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4" name="Rectangle 769"/>
            <p:cNvSpPr>
              <a:spLocks noChangeArrowheads="1"/>
            </p:cNvSpPr>
            <p:nvPr/>
          </p:nvSpPr>
          <p:spPr bwMode="auto">
            <a:xfrm>
              <a:off x="73675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5" name="Rectangle 770"/>
            <p:cNvSpPr>
              <a:spLocks noChangeArrowheads="1"/>
            </p:cNvSpPr>
            <p:nvPr/>
          </p:nvSpPr>
          <p:spPr bwMode="auto">
            <a:xfrm>
              <a:off x="73993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6" name="Freeform 771"/>
            <p:cNvSpPr>
              <a:spLocks/>
            </p:cNvSpPr>
            <p:nvPr/>
          </p:nvSpPr>
          <p:spPr bwMode="auto">
            <a:xfrm>
              <a:off x="73993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7" name="Rectangle 772"/>
            <p:cNvSpPr>
              <a:spLocks noChangeArrowheads="1"/>
            </p:cNvSpPr>
            <p:nvPr/>
          </p:nvSpPr>
          <p:spPr bwMode="auto">
            <a:xfrm>
              <a:off x="75326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8" name="Rectangle 773"/>
            <p:cNvSpPr>
              <a:spLocks noChangeArrowheads="1"/>
            </p:cNvSpPr>
            <p:nvPr/>
          </p:nvSpPr>
          <p:spPr bwMode="auto">
            <a:xfrm>
              <a:off x="75644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9" name="Freeform 774"/>
            <p:cNvSpPr>
              <a:spLocks/>
            </p:cNvSpPr>
            <p:nvPr/>
          </p:nvSpPr>
          <p:spPr bwMode="auto">
            <a:xfrm>
              <a:off x="75644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0" name="Rectangle 775"/>
            <p:cNvSpPr>
              <a:spLocks noChangeArrowheads="1"/>
            </p:cNvSpPr>
            <p:nvPr/>
          </p:nvSpPr>
          <p:spPr bwMode="auto">
            <a:xfrm>
              <a:off x="7202488" y="4286250"/>
              <a:ext cx="479425" cy="4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1" name="グループ化 2010"/>
          <p:cNvGrpSpPr/>
          <p:nvPr/>
        </p:nvGrpSpPr>
        <p:grpSpPr>
          <a:xfrm>
            <a:off x="2033615" y="4832196"/>
            <a:ext cx="311073" cy="311073"/>
            <a:chOff x="6605588" y="5667375"/>
            <a:chExt cx="457200" cy="457200"/>
          </a:xfrm>
        </p:grpSpPr>
        <p:sp>
          <p:nvSpPr>
            <p:cNvPr id="2012" name="Freeform 776"/>
            <p:cNvSpPr>
              <a:spLocks/>
            </p:cNvSpPr>
            <p:nvPr/>
          </p:nvSpPr>
          <p:spPr bwMode="auto">
            <a:xfrm>
              <a:off x="6605588" y="5667375"/>
              <a:ext cx="457200" cy="457200"/>
            </a:xfrm>
            <a:custGeom>
              <a:avLst/>
              <a:gdLst>
                <a:gd name="T0" fmla="*/ 74 w 288"/>
                <a:gd name="T1" fmla="*/ 62 h 288"/>
                <a:gd name="T2" fmla="*/ 78 w 288"/>
                <a:gd name="T3" fmla="*/ 30 h 288"/>
                <a:gd name="T4" fmla="*/ 88 w 288"/>
                <a:gd name="T5" fmla="*/ 0 h 288"/>
                <a:gd name="T6" fmla="*/ 70 w 288"/>
                <a:gd name="T7" fmla="*/ 10 h 288"/>
                <a:gd name="T8" fmla="*/ 38 w 288"/>
                <a:gd name="T9" fmla="*/ 38 h 288"/>
                <a:gd name="T10" fmla="*/ 14 w 288"/>
                <a:gd name="T11" fmla="*/ 74 h 288"/>
                <a:gd name="T12" fmla="*/ 2 w 288"/>
                <a:gd name="T13" fmla="*/ 116 h 288"/>
                <a:gd name="T14" fmla="*/ 0 w 288"/>
                <a:gd name="T15" fmla="*/ 138 h 288"/>
                <a:gd name="T16" fmla="*/ 2 w 288"/>
                <a:gd name="T17" fmla="*/ 168 h 288"/>
                <a:gd name="T18" fmla="*/ 12 w 288"/>
                <a:gd name="T19" fmla="*/ 196 h 288"/>
                <a:gd name="T20" fmla="*/ 26 w 288"/>
                <a:gd name="T21" fmla="*/ 222 h 288"/>
                <a:gd name="T22" fmla="*/ 44 w 288"/>
                <a:gd name="T23" fmla="*/ 244 h 288"/>
                <a:gd name="T24" fmla="*/ 66 w 288"/>
                <a:gd name="T25" fmla="*/ 262 h 288"/>
                <a:gd name="T26" fmla="*/ 92 w 288"/>
                <a:gd name="T27" fmla="*/ 276 h 288"/>
                <a:gd name="T28" fmla="*/ 120 w 288"/>
                <a:gd name="T29" fmla="*/ 286 h 288"/>
                <a:gd name="T30" fmla="*/ 150 w 288"/>
                <a:gd name="T31" fmla="*/ 288 h 288"/>
                <a:gd name="T32" fmla="*/ 172 w 288"/>
                <a:gd name="T33" fmla="*/ 286 h 288"/>
                <a:gd name="T34" fmla="*/ 214 w 288"/>
                <a:gd name="T35" fmla="*/ 274 h 288"/>
                <a:gd name="T36" fmla="*/ 250 w 288"/>
                <a:gd name="T37" fmla="*/ 250 h 288"/>
                <a:gd name="T38" fmla="*/ 278 w 288"/>
                <a:gd name="T39" fmla="*/ 218 h 288"/>
                <a:gd name="T40" fmla="*/ 288 w 288"/>
                <a:gd name="T41" fmla="*/ 200 h 288"/>
                <a:gd name="T42" fmla="*/ 258 w 288"/>
                <a:gd name="T43" fmla="*/ 210 h 288"/>
                <a:gd name="T44" fmla="*/ 226 w 288"/>
                <a:gd name="T45" fmla="*/ 214 h 288"/>
                <a:gd name="T46" fmla="*/ 210 w 288"/>
                <a:gd name="T47" fmla="*/ 212 h 288"/>
                <a:gd name="T48" fmla="*/ 180 w 288"/>
                <a:gd name="T49" fmla="*/ 206 h 288"/>
                <a:gd name="T50" fmla="*/ 154 w 288"/>
                <a:gd name="T51" fmla="*/ 196 h 288"/>
                <a:gd name="T52" fmla="*/ 130 w 288"/>
                <a:gd name="T53" fmla="*/ 178 h 288"/>
                <a:gd name="T54" fmla="*/ 110 w 288"/>
                <a:gd name="T55" fmla="*/ 158 h 288"/>
                <a:gd name="T56" fmla="*/ 92 w 288"/>
                <a:gd name="T57" fmla="*/ 134 h 288"/>
                <a:gd name="T58" fmla="*/ 82 w 288"/>
                <a:gd name="T59" fmla="*/ 108 h 288"/>
                <a:gd name="T60" fmla="*/ 76 w 288"/>
                <a:gd name="T61" fmla="*/ 78 h 288"/>
                <a:gd name="T62" fmla="*/ 74 w 288"/>
                <a:gd name="T63" fmla="*/ 6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74" y="62"/>
                  </a:moveTo>
                  <a:lnTo>
                    <a:pt x="74" y="62"/>
                  </a:lnTo>
                  <a:lnTo>
                    <a:pt x="76" y="46"/>
                  </a:lnTo>
                  <a:lnTo>
                    <a:pt x="78" y="30"/>
                  </a:lnTo>
                  <a:lnTo>
                    <a:pt x="82" y="14"/>
                  </a:lnTo>
                  <a:lnTo>
                    <a:pt x="88" y="0"/>
                  </a:lnTo>
                  <a:lnTo>
                    <a:pt x="88" y="0"/>
                  </a:lnTo>
                  <a:lnTo>
                    <a:pt x="70" y="10"/>
                  </a:lnTo>
                  <a:lnTo>
                    <a:pt x="52" y="24"/>
                  </a:lnTo>
                  <a:lnTo>
                    <a:pt x="38" y="38"/>
                  </a:lnTo>
                  <a:lnTo>
                    <a:pt x="24" y="54"/>
                  </a:lnTo>
                  <a:lnTo>
                    <a:pt x="14" y="74"/>
                  </a:lnTo>
                  <a:lnTo>
                    <a:pt x="6" y="94"/>
                  </a:lnTo>
                  <a:lnTo>
                    <a:pt x="2" y="116"/>
                  </a:lnTo>
                  <a:lnTo>
                    <a:pt x="0" y="138"/>
                  </a:lnTo>
                  <a:lnTo>
                    <a:pt x="0" y="138"/>
                  </a:lnTo>
                  <a:lnTo>
                    <a:pt x="0" y="154"/>
                  </a:lnTo>
                  <a:lnTo>
                    <a:pt x="2" y="168"/>
                  </a:lnTo>
                  <a:lnTo>
                    <a:pt x="6" y="182"/>
                  </a:lnTo>
                  <a:lnTo>
                    <a:pt x="12" y="196"/>
                  </a:lnTo>
                  <a:lnTo>
                    <a:pt x="18" y="210"/>
                  </a:lnTo>
                  <a:lnTo>
                    <a:pt x="26" y="222"/>
                  </a:lnTo>
                  <a:lnTo>
                    <a:pt x="34" y="234"/>
                  </a:lnTo>
                  <a:lnTo>
                    <a:pt x="44" y="244"/>
                  </a:lnTo>
                  <a:lnTo>
                    <a:pt x="54" y="254"/>
                  </a:lnTo>
                  <a:lnTo>
                    <a:pt x="66" y="262"/>
                  </a:lnTo>
                  <a:lnTo>
                    <a:pt x="78" y="270"/>
                  </a:lnTo>
                  <a:lnTo>
                    <a:pt x="92" y="276"/>
                  </a:lnTo>
                  <a:lnTo>
                    <a:pt x="106" y="282"/>
                  </a:lnTo>
                  <a:lnTo>
                    <a:pt x="120" y="286"/>
                  </a:lnTo>
                  <a:lnTo>
                    <a:pt x="134" y="288"/>
                  </a:lnTo>
                  <a:lnTo>
                    <a:pt x="150" y="288"/>
                  </a:lnTo>
                  <a:lnTo>
                    <a:pt x="150" y="288"/>
                  </a:lnTo>
                  <a:lnTo>
                    <a:pt x="172" y="286"/>
                  </a:lnTo>
                  <a:lnTo>
                    <a:pt x="194" y="282"/>
                  </a:lnTo>
                  <a:lnTo>
                    <a:pt x="214" y="274"/>
                  </a:lnTo>
                  <a:lnTo>
                    <a:pt x="234" y="264"/>
                  </a:lnTo>
                  <a:lnTo>
                    <a:pt x="250" y="250"/>
                  </a:lnTo>
                  <a:lnTo>
                    <a:pt x="264" y="236"/>
                  </a:lnTo>
                  <a:lnTo>
                    <a:pt x="278" y="218"/>
                  </a:lnTo>
                  <a:lnTo>
                    <a:pt x="288" y="200"/>
                  </a:lnTo>
                  <a:lnTo>
                    <a:pt x="288" y="200"/>
                  </a:lnTo>
                  <a:lnTo>
                    <a:pt x="274" y="206"/>
                  </a:lnTo>
                  <a:lnTo>
                    <a:pt x="258" y="210"/>
                  </a:lnTo>
                  <a:lnTo>
                    <a:pt x="242" y="212"/>
                  </a:lnTo>
                  <a:lnTo>
                    <a:pt x="226" y="214"/>
                  </a:lnTo>
                  <a:lnTo>
                    <a:pt x="226" y="214"/>
                  </a:lnTo>
                  <a:lnTo>
                    <a:pt x="210" y="212"/>
                  </a:lnTo>
                  <a:lnTo>
                    <a:pt x="196" y="210"/>
                  </a:lnTo>
                  <a:lnTo>
                    <a:pt x="180" y="206"/>
                  </a:lnTo>
                  <a:lnTo>
                    <a:pt x="166" y="202"/>
                  </a:lnTo>
                  <a:lnTo>
                    <a:pt x="154" y="196"/>
                  </a:lnTo>
                  <a:lnTo>
                    <a:pt x="142" y="188"/>
                  </a:lnTo>
                  <a:lnTo>
                    <a:pt x="130" y="178"/>
                  </a:lnTo>
                  <a:lnTo>
                    <a:pt x="118" y="170"/>
                  </a:lnTo>
                  <a:lnTo>
                    <a:pt x="110" y="158"/>
                  </a:lnTo>
                  <a:lnTo>
                    <a:pt x="100" y="146"/>
                  </a:lnTo>
                  <a:lnTo>
                    <a:pt x="92" y="134"/>
                  </a:lnTo>
                  <a:lnTo>
                    <a:pt x="86" y="122"/>
                  </a:lnTo>
                  <a:lnTo>
                    <a:pt x="82" y="108"/>
                  </a:lnTo>
                  <a:lnTo>
                    <a:pt x="78" y="92"/>
                  </a:lnTo>
                  <a:lnTo>
                    <a:pt x="76" y="78"/>
                  </a:lnTo>
                  <a:lnTo>
                    <a:pt x="74" y="62"/>
                  </a:lnTo>
                  <a:lnTo>
                    <a:pt x="7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3" name="Freeform 777"/>
            <p:cNvSpPr>
              <a:spLocks/>
            </p:cNvSpPr>
            <p:nvPr/>
          </p:nvSpPr>
          <p:spPr bwMode="auto">
            <a:xfrm>
              <a:off x="6824663" y="5702300"/>
              <a:ext cx="107950" cy="104775"/>
            </a:xfrm>
            <a:custGeom>
              <a:avLst/>
              <a:gdLst>
                <a:gd name="T0" fmla="*/ 34 w 68"/>
                <a:gd name="T1" fmla="*/ 0 h 66"/>
                <a:gd name="T2" fmla="*/ 42 w 68"/>
                <a:gd name="T3" fmla="*/ 26 h 66"/>
                <a:gd name="T4" fmla="*/ 68 w 68"/>
                <a:gd name="T5" fmla="*/ 26 h 66"/>
                <a:gd name="T6" fmla="*/ 48 w 68"/>
                <a:gd name="T7" fmla="*/ 40 h 66"/>
                <a:gd name="T8" fmla="*/ 56 w 68"/>
                <a:gd name="T9" fmla="*/ 66 h 66"/>
                <a:gd name="T10" fmla="*/ 34 w 68"/>
                <a:gd name="T11" fmla="*/ 50 h 66"/>
                <a:gd name="T12" fmla="*/ 14 w 68"/>
                <a:gd name="T13" fmla="*/ 66 h 66"/>
                <a:gd name="T14" fmla="*/ 22 w 68"/>
                <a:gd name="T15" fmla="*/ 40 h 66"/>
                <a:gd name="T16" fmla="*/ 0 w 68"/>
                <a:gd name="T17" fmla="*/ 26 h 66"/>
                <a:gd name="T18" fmla="*/ 26 w 68"/>
                <a:gd name="T19" fmla="*/ 26 h 66"/>
                <a:gd name="T20" fmla="*/ 34 w 6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6">
                  <a:moveTo>
                    <a:pt x="34" y="0"/>
                  </a:moveTo>
                  <a:lnTo>
                    <a:pt x="42" y="26"/>
                  </a:lnTo>
                  <a:lnTo>
                    <a:pt x="68" y="26"/>
                  </a:lnTo>
                  <a:lnTo>
                    <a:pt x="48" y="40"/>
                  </a:lnTo>
                  <a:lnTo>
                    <a:pt x="56" y="66"/>
                  </a:lnTo>
                  <a:lnTo>
                    <a:pt x="34" y="50"/>
                  </a:lnTo>
                  <a:lnTo>
                    <a:pt x="14" y="66"/>
                  </a:lnTo>
                  <a:lnTo>
                    <a:pt x="22" y="40"/>
                  </a:lnTo>
                  <a:lnTo>
                    <a:pt x="0" y="26"/>
                  </a:lnTo>
                  <a:lnTo>
                    <a:pt x="26" y="26"/>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4" name="Freeform 778"/>
            <p:cNvSpPr>
              <a:spLocks/>
            </p:cNvSpPr>
            <p:nvPr/>
          </p:nvSpPr>
          <p:spPr bwMode="auto">
            <a:xfrm>
              <a:off x="6919913" y="5810250"/>
              <a:ext cx="107950" cy="101600"/>
            </a:xfrm>
            <a:custGeom>
              <a:avLst/>
              <a:gdLst>
                <a:gd name="T0" fmla="*/ 34 w 68"/>
                <a:gd name="T1" fmla="*/ 0 h 64"/>
                <a:gd name="T2" fmla="*/ 42 w 68"/>
                <a:gd name="T3" fmla="*/ 24 h 64"/>
                <a:gd name="T4" fmla="*/ 68 w 68"/>
                <a:gd name="T5" fmla="*/ 24 h 64"/>
                <a:gd name="T6" fmla="*/ 46 w 68"/>
                <a:gd name="T7" fmla="*/ 38 h 64"/>
                <a:gd name="T8" fmla="*/ 54 w 68"/>
                <a:gd name="T9" fmla="*/ 64 h 64"/>
                <a:gd name="T10" fmla="*/ 34 w 68"/>
                <a:gd name="T11" fmla="*/ 48 h 64"/>
                <a:gd name="T12" fmla="*/ 12 w 68"/>
                <a:gd name="T13" fmla="*/ 64 h 64"/>
                <a:gd name="T14" fmla="*/ 20 w 68"/>
                <a:gd name="T15" fmla="*/ 38 h 64"/>
                <a:gd name="T16" fmla="*/ 0 w 68"/>
                <a:gd name="T17" fmla="*/ 24 h 64"/>
                <a:gd name="T18" fmla="*/ 26 w 68"/>
                <a:gd name="T19" fmla="*/ 24 h 64"/>
                <a:gd name="T20" fmla="*/ 34 w 68"/>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4">
                  <a:moveTo>
                    <a:pt x="34" y="0"/>
                  </a:moveTo>
                  <a:lnTo>
                    <a:pt x="42" y="24"/>
                  </a:lnTo>
                  <a:lnTo>
                    <a:pt x="68" y="24"/>
                  </a:lnTo>
                  <a:lnTo>
                    <a:pt x="46" y="38"/>
                  </a:lnTo>
                  <a:lnTo>
                    <a:pt x="54" y="64"/>
                  </a:lnTo>
                  <a:lnTo>
                    <a:pt x="34" y="48"/>
                  </a:lnTo>
                  <a:lnTo>
                    <a:pt x="12" y="64"/>
                  </a:lnTo>
                  <a:lnTo>
                    <a:pt x="20" y="38"/>
                  </a:lnTo>
                  <a:lnTo>
                    <a:pt x="0" y="24"/>
                  </a:lnTo>
                  <a:lnTo>
                    <a:pt x="26" y="24"/>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5" name="グループ化 2014"/>
          <p:cNvGrpSpPr/>
          <p:nvPr/>
        </p:nvGrpSpPr>
        <p:grpSpPr>
          <a:xfrm>
            <a:off x="2439739" y="4817074"/>
            <a:ext cx="326195" cy="326195"/>
            <a:chOff x="7202488" y="5645150"/>
            <a:chExt cx="479425" cy="479425"/>
          </a:xfrm>
        </p:grpSpPr>
        <p:sp>
          <p:nvSpPr>
            <p:cNvPr id="2016" name="Freeform 779"/>
            <p:cNvSpPr>
              <a:spLocks/>
            </p:cNvSpPr>
            <p:nvPr/>
          </p:nvSpPr>
          <p:spPr bwMode="auto">
            <a:xfrm>
              <a:off x="7323138" y="5765800"/>
              <a:ext cx="241300" cy="241300"/>
            </a:xfrm>
            <a:custGeom>
              <a:avLst/>
              <a:gdLst>
                <a:gd name="T0" fmla="*/ 152 w 152"/>
                <a:gd name="T1" fmla="*/ 76 h 152"/>
                <a:gd name="T2" fmla="*/ 152 w 152"/>
                <a:gd name="T3" fmla="*/ 76 h 152"/>
                <a:gd name="T4" fmla="*/ 150 w 152"/>
                <a:gd name="T5" fmla="*/ 90 h 152"/>
                <a:gd name="T6" fmla="*/ 146 w 152"/>
                <a:gd name="T7" fmla="*/ 104 h 152"/>
                <a:gd name="T8" fmla="*/ 138 w 152"/>
                <a:gd name="T9" fmla="*/ 118 h 152"/>
                <a:gd name="T10" fmla="*/ 128 w 152"/>
                <a:gd name="T11" fmla="*/ 128 h 152"/>
                <a:gd name="T12" fmla="*/ 118 w 152"/>
                <a:gd name="T13" fmla="*/ 138 h 152"/>
                <a:gd name="T14" fmla="*/ 106 w 152"/>
                <a:gd name="T15" fmla="*/ 146 h 152"/>
                <a:gd name="T16" fmla="*/ 90 w 152"/>
                <a:gd name="T17" fmla="*/ 150 h 152"/>
                <a:gd name="T18" fmla="*/ 76 w 152"/>
                <a:gd name="T19" fmla="*/ 152 h 152"/>
                <a:gd name="T20" fmla="*/ 76 w 152"/>
                <a:gd name="T21" fmla="*/ 152 h 152"/>
                <a:gd name="T22" fmla="*/ 60 w 152"/>
                <a:gd name="T23" fmla="*/ 150 h 152"/>
                <a:gd name="T24" fmla="*/ 46 w 152"/>
                <a:gd name="T25" fmla="*/ 146 h 152"/>
                <a:gd name="T26" fmla="*/ 34 w 152"/>
                <a:gd name="T27" fmla="*/ 138 h 152"/>
                <a:gd name="T28" fmla="*/ 22 w 152"/>
                <a:gd name="T29" fmla="*/ 128 h 152"/>
                <a:gd name="T30" fmla="*/ 14 w 152"/>
                <a:gd name="T31" fmla="*/ 118 h 152"/>
                <a:gd name="T32" fmla="*/ 6 w 152"/>
                <a:gd name="T33" fmla="*/ 104 h 152"/>
                <a:gd name="T34" fmla="*/ 2 w 152"/>
                <a:gd name="T35" fmla="*/ 90 h 152"/>
                <a:gd name="T36" fmla="*/ 0 w 152"/>
                <a:gd name="T37" fmla="*/ 76 h 152"/>
                <a:gd name="T38" fmla="*/ 0 w 152"/>
                <a:gd name="T39" fmla="*/ 76 h 152"/>
                <a:gd name="T40" fmla="*/ 2 w 152"/>
                <a:gd name="T41" fmla="*/ 60 h 152"/>
                <a:gd name="T42" fmla="*/ 6 w 152"/>
                <a:gd name="T43" fmla="*/ 46 h 152"/>
                <a:gd name="T44" fmla="*/ 14 w 152"/>
                <a:gd name="T45" fmla="*/ 34 h 152"/>
                <a:gd name="T46" fmla="*/ 22 w 152"/>
                <a:gd name="T47" fmla="*/ 22 h 152"/>
                <a:gd name="T48" fmla="*/ 34 w 152"/>
                <a:gd name="T49" fmla="*/ 14 h 152"/>
                <a:gd name="T50" fmla="*/ 46 w 152"/>
                <a:gd name="T51" fmla="*/ 6 h 152"/>
                <a:gd name="T52" fmla="*/ 60 w 152"/>
                <a:gd name="T53" fmla="*/ 2 h 152"/>
                <a:gd name="T54" fmla="*/ 76 w 152"/>
                <a:gd name="T55" fmla="*/ 0 h 152"/>
                <a:gd name="T56" fmla="*/ 76 w 152"/>
                <a:gd name="T57" fmla="*/ 0 h 152"/>
                <a:gd name="T58" fmla="*/ 90 w 152"/>
                <a:gd name="T59" fmla="*/ 2 h 152"/>
                <a:gd name="T60" fmla="*/ 106 w 152"/>
                <a:gd name="T61" fmla="*/ 6 h 152"/>
                <a:gd name="T62" fmla="*/ 118 w 152"/>
                <a:gd name="T63" fmla="*/ 14 h 152"/>
                <a:gd name="T64" fmla="*/ 128 w 152"/>
                <a:gd name="T65" fmla="*/ 22 h 152"/>
                <a:gd name="T66" fmla="*/ 138 w 152"/>
                <a:gd name="T67" fmla="*/ 34 h 152"/>
                <a:gd name="T68" fmla="*/ 146 w 152"/>
                <a:gd name="T69" fmla="*/ 46 h 152"/>
                <a:gd name="T70" fmla="*/ 150 w 152"/>
                <a:gd name="T71" fmla="*/ 60 h 152"/>
                <a:gd name="T72" fmla="*/ 152 w 152"/>
                <a:gd name="T73" fmla="*/ 76 h 152"/>
                <a:gd name="T74" fmla="*/ 152 w 152"/>
                <a:gd name="T75"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76"/>
                  </a:moveTo>
                  <a:lnTo>
                    <a:pt x="152" y="76"/>
                  </a:lnTo>
                  <a:lnTo>
                    <a:pt x="150" y="90"/>
                  </a:lnTo>
                  <a:lnTo>
                    <a:pt x="146" y="104"/>
                  </a:lnTo>
                  <a:lnTo>
                    <a:pt x="138" y="118"/>
                  </a:lnTo>
                  <a:lnTo>
                    <a:pt x="128" y="128"/>
                  </a:lnTo>
                  <a:lnTo>
                    <a:pt x="118" y="138"/>
                  </a:lnTo>
                  <a:lnTo>
                    <a:pt x="106" y="146"/>
                  </a:lnTo>
                  <a:lnTo>
                    <a:pt x="90" y="150"/>
                  </a:lnTo>
                  <a:lnTo>
                    <a:pt x="76" y="152"/>
                  </a:lnTo>
                  <a:lnTo>
                    <a:pt x="76" y="152"/>
                  </a:lnTo>
                  <a:lnTo>
                    <a:pt x="60" y="150"/>
                  </a:lnTo>
                  <a:lnTo>
                    <a:pt x="46" y="146"/>
                  </a:lnTo>
                  <a:lnTo>
                    <a:pt x="34" y="138"/>
                  </a:lnTo>
                  <a:lnTo>
                    <a:pt x="22" y="128"/>
                  </a:lnTo>
                  <a:lnTo>
                    <a:pt x="14" y="118"/>
                  </a:lnTo>
                  <a:lnTo>
                    <a:pt x="6" y="104"/>
                  </a:lnTo>
                  <a:lnTo>
                    <a:pt x="2" y="90"/>
                  </a:lnTo>
                  <a:lnTo>
                    <a:pt x="0" y="76"/>
                  </a:lnTo>
                  <a:lnTo>
                    <a:pt x="0" y="76"/>
                  </a:lnTo>
                  <a:lnTo>
                    <a:pt x="2" y="60"/>
                  </a:lnTo>
                  <a:lnTo>
                    <a:pt x="6" y="46"/>
                  </a:lnTo>
                  <a:lnTo>
                    <a:pt x="14" y="34"/>
                  </a:lnTo>
                  <a:lnTo>
                    <a:pt x="22" y="22"/>
                  </a:lnTo>
                  <a:lnTo>
                    <a:pt x="34" y="14"/>
                  </a:lnTo>
                  <a:lnTo>
                    <a:pt x="46" y="6"/>
                  </a:lnTo>
                  <a:lnTo>
                    <a:pt x="60" y="2"/>
                  </a:lnTo>
                  <a:lnTo>
                    <a:pt x="76" y="0"/>
                  </a:lnTo>
                  <a:lnTo>
                    <a:pt x="76" y="0"/>
                  </a:lnTo>
                  <a:lnTo>
                    <a:pt x="90" y="2"/>
                  </a:lnTo>
                  <a:lnTo>
                    <a:pt x="106" y="6"/>
                  </a:lnTo>
                  <a:lnTo>
                    <a:pt x="118" y="14"/>
                  </a:lnTo>
                  <a:lnTo>
                    <a:pt x="128" y="22"/>
                  </a:lnTo>
                  <a:lnTo>
                    <a:pt x="138" y="34"/>
                  </a:lnTo>
                  <a:lnTo>
                    <a:pt x="146" y="46"/>
                  </a:lnTo>
                  <a:lnTo>
                    <a:pt x="150" y="60"/>
                  </a:lnTo>
                  <a:lnTo>
                    <a:pt x="152" y="7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7" name="Freeform 780"/>
            <p:cNvSpPr>
              <a:spLocks/>
            </p:cNvSpPr>
            <p:nvPr/>
          </p:nvSpPr>
          <p:spPr bwMode="auto">
            <a:xfrm>
              <a:off x="7399338" y="5645150"/>
              <a:ext cx="88900" cy="98425"/>
            </a:xfrm>
            <a:custGeom>
              <a:avLst/>
              <a:gdLst>
                <a:gd name="T0" fmla="*/ 0 w 56"/>
                <a:gd name="T1" fmla="*/ 62 h 62"/>
                <a:gd name="T2" fmla="*/ 28 w 56"/>
                <a:gd name="T3" fmla="*/ 0 h 62"/>
                <a:gd name="T4" fmla="*/ 56 w 56"/>
                <a:gd name="T5" fmla="*/ 62 h 62"/>
                <a:gd name="T6" fmla="*/ 0 w 56"/>
                <a:gd name="T7" fmla="*/ 62 h 62"/>
              </a:gdLst>
              <a:ahLst/>
              <a:cxnLst>
                <a:cxn ang="0">
                  <a:pos x="T0" y="T1"/>
                </a:cxn>
                <a:cxn ang="0">
                  <a:pos x="T2" y="T3"/>
                </a:cxn>
                <a:cxn ang="0">
                  <a:pos x="T4" y="T5"/>
                </a:cxn>
                <a:cxn ang="0">
                  <a:pos x="T6" y="T7"/>
                </a:cxn>
              </a:cxnLst>
              <a:rect l="0" t="0" r="r" b="b"/>
              <a:pathLst>
                <a:path w="56" h="62">
                  <a:moveTo>
                    <a:pt x="0" y="62"/>
                  </a:moveTo>
                  <a:lnTo>
                    <a:pt x="28" y="0"/>
                  </a:lnTo>
                  <a:lnTo>
                    <a:pt x="56"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8" name="Freeform 781"/>
            <p:cNvSpPr>
              <a:spLocks/>
            </p:cNvSpPr>
            <p:nvPr/>
          </p:nvSpPr>
          <p:spPr bwMode="auto">
            <a:xfrm>
              <a:off x="7272338" y="5715000"/>
              <a:ext cx="101600" cy="101600"/>
            </a:xfrm>
            <a:custGeom>
              <a:avLst/>
              <a:gdLst>
                <a:gd name="T0" fmla="*/ 24 w 64"/>
                <a:gd name="T1" fmla="*/ 64 h 64"/>
                <a:gd name="T2" fmla="*/ 0 w 64"/>
                <a:gd name="T3" fmla="*/ 0 h 64"/>
                <a:gd name="T4" fmla="*/ 64 w 64"/>
                <a:gd name="T5" fmla="*/ 24 h 64"/>
                <a:gd name="T6" fmla="*/ 24 w 64"/>
                <a:gd name="T7" fmla="*/ 64 h 64"/>
              </a:gdLst>
              <a:ahLst/>
              <a:cxnLst>
                <a:cxn ang="0">
                  <a:pos x="T0" y="T1"/>
                </a:cxn>
                <a:cxn ang="0">
                  <a:pos x="T2" y="T3"/>
                </a:cxn>
                <a:cxn ang="0">
                  <a:pos x="T4" y="T5"/>
                </a:cxn>
                <a:cxn ang="0">
                  <a:pos x="T6" y="T7"/>
                </a:cxn>
              </a:cxnLst>
              <a:rect l="0" t="0" r="r" b="b"/>
              <a:pathLst>
                <a:path w="64" h="64">
                  <a:moveTo>
                    <a:pt x="24" y="64"/>
                  </a:moveTo>
                  <a:lnTo>
                    <a:pt x="0" y="0"/>
                  </a:lnTo>
                  <a:lnTo>
                    <a:pt x="64" y="24"/>
                  </a:lnTo>
                  <a:lnTo>
                    <a:pt x="2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9" name="Freeform 782"/>
            <p:cNvSpPr>
              <a:spLocks/>
            </p:cNvSpPr>
            <p:nvPr/>
          </p:nvSpPr>
          <p:spPr bwMode="auto">
            <a:xfrm>
              <a:off x="7202488" y="5842000"/>
              <a:ext cx="98425" cy="88900"/>
            </a:xfrm>
            <a:custGeom>
              <a:avLst/>
              <a:gdLst>
                <a:gd name="T0" fmla="*/ 62 w 62"/>
                <a:gd name="T1" fmla="*/ 56 h 56"/>
                <a:gd name="T2" fmla="*/ 0 w 62"/>
                <a:gd name="T3" fmla="*/ 28 h 56"/>
                <a:gd name="T4" fmla="*/ 62 w 62"/>
                <a:gd name="T5" fmla="*/ 0 h 56"/>
                <a:gd name="T6" fmla="*/ 62 w 62"/>
                <a:gd name="T7" fmla="*/ 56 h 56"/>
              </a:gdLst>
              <a:ahLst/>
              <a:cxnLst>
                <a:cxn ang="0">
                  <a:pos x="T0" y="T1"/>
                </a:cxn>
                <a:cxn ang="0">
                  <a:pos x="T2" y="T3"/>
                </a:cxn>
                <a:cxn ang="0">
                  <a:pos x="T4" y="T5"/>
                </a:cxn>
                <a:cxn ang="0">
                  <a:pos x="T6" y="T7"/>
                </a:cxn>
              </a:cxnLst>
              <a:rect l="0" t="0" r="r" b="b"/>
              <a:pathLst>
                <a:path w="62" h="56">
                  <a:moveTo>
                    <a:pt x="62" y="56"/>
                  </a:moveTo>
                  <a:lnTo>
                    <a:pt x="0" y="28"/>
                  </a:lnTo>
                  <a:lnTo>
                    <a:pt x="62" y="0"/>
                  </a:lnTo>
                  <a:lnTo>
                    <a:pt x="6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0" name="Freeform 783"/>
            <p:cNvSpPr>
              <a:spLocks/>
            </p:cNvSpPr>
            <p:nvPr/>
          </p:nvSpPr>
          <p:spPr bwMode="auto">
            <a:xfrm>
              <a:off x="7272338" y="5953125"/>
              <a:ext cx="101600" cy="101600"/>
            </a:xfrm>
            <a:custGeom>
              <a:avLst/>
              <a:gdLst>
                <a:gd name="T0" fmla="*/ 64 w 64"/>
                <a:gd name="T1" fmla="*/ 40 h 64"/>
                <a:gd name="T2" fmla="*/ 0 w 64"/>
                <a:gd name="T3" fmla="*/ 64 h 64"/>
                <a:gd name="T4" fmla="*/ 24 w 64"/>
                <a:gd name="T5" fmla="*/ 0 h 64"/>
                <a:gd name="T6" fmla="*/ 64 w 64"/>
                <a:gd name="T7" fmla="*/ 40 h 64"/>
              </a:gdLst>
              <a:ahLst/>
              <a:cxnLst>
                <a:cxn ang="0">
                  <a:pos x="T0" y="T1"/>
                </a:cxn>
                <a:cxn ang="0">
                  <a:pos x="T2" y="T3"/>
                </a:cxn>
                <a:cxn ang="0">
                  <a:pos x="T4" y="T5"/>
                </a:cxn>
                <a:cxn ang="0">
                  <a:pos x="T6" y="T7"/>
                </a:cxn>
              </a:cxnLst>
              <a:rect l="0" t="0" r="r" b="b"/>
              <a:pathLst>
                <a:path w="64" h="64">
                  <a:moveTo>
                    <a:pt x="64" y="40"/>
                  </a:moveTo>
                  <a:lnTo>
                    <a:pt x="0" y="64"/>
                  </a:lnTo>
                  <a:lnTo>
                    <a:pt x="24" y="0"/>
                  </a:lnTo>
                  <a:lnTo>
                    <a:pt x="6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1" name="Freeform 784"/>
            <p:cNvSpPr>
              <a:spLocks/>
            </p:cNvSpPr>
            <p:nvPr/>
          </p:nvSpPr>
          <p:spPr bwMode="auto">
            <a:xfrm>
              <a:off x="7399338" y="6026150"/>
              <a:ext cx="88900" cy="98425"/>
            </a:xfrm>
            <a:custGeom>
              <a:avLst/>
              <a:gdLst>
                <a:gd name="T0" fmla="*/ 56 w 56"/>
                <a:gd name="T1" fmla="*/ 0 h 62"/>
                <a:gd name="T2" fmla="*/ 28 w 56"/>
                <a:gd name="T3" fmla="*/ 62 h 62"/>
                <a:gd name="T4" fmla="*/ 0 w 56"/>
                <a:gd name="T5" fmla="*/ 0 h 62"/>
                <a:gd name="T6" fmla="*/ 56 w 56"/>
                <a:gd name="T7" fmla="*/ 0 h 62"/>
              </a:gdLst>
              <a:ahLst/>
              <a:cxnLst>
                <a:cxn ang="0">
                  <a:pos x="T0" y="T1"/>
                </a:cxn>
                <a:cxn ang="0">
                  <a:pos x="T2" y="T3"/>
                </a:cxn>
                <a:cxn ang="0">
                  <a:pos x="T4" y="T5"/>
                </a:cxn>
                <a:cxn ang="0">
                  <a:pos x="T6" y="T7"/>
                </a:cxn>
              </a:cxnLst>
              <a:rect l="0" t="0" r="r" b="b"/>
              <a:pathLst>
                <a:path w="56" h="62">
                  <a:moveTo>
                    <a:pt x="56" y="0"/>
                  </a:moveTo>
                  <a:lnTo>
                    <a:pt x="28" y="62"/>
                  </a:lnTo>
                  <a:lnTo>
                    <a:pt x="0"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2" name="Freeform 785"/>
            <p:cNvSpPr>
              <a:spLocks/>
            </p:cNvSpPr>
            <p:nvPr/>
          </p:nvSpPr>
          <p:spPr bwMode="auto">
            <a:xfrm>
              <a:off x="7510463" y="5953125"/>
              <a:ext cx="101600" cy="101600"/>
            </a:xfrm>
            <a:custGeom>
              <a:avLst/>
              <a:gdLst>
                <a:gd name="T0" fmla="*/ 40 w 64"/>
                <a:gd name="T1" fmla="*/ 0 h 64"/>
                <a:gd name="T2" fmla="*/ 64 w 64"/>
                <a:gd name="T3" fmla="*/ 64 h 64"/>
                <a:gd name="T4" fmla="*/ 0 w 64"/>
                <a:gd name="T5" fmla="*/ 40 h 64"/>
                <a:gd name="T6" fmla="*/ 40 w 64"/>
                <a:gd name="T7" fmla="*/ 0 h 64"/>
              </a:gdLst>
              <a:ahLst/>
              <a:cxnLst>
                <a:cxn ang="0">
                  <a:pos x="T0" y="T1"/>
                </a:cxn>
                <a:cxn ang="0">
                  <a:pos x="T2" y="T3"/>
                </a:cxn>
                <a:cxn ang="0">
                  <a:pos x="T4" y="T5"/>
                </a:cxn>
                <a:cxn ang="0">
                  <a:pos x="T6" y="T7"/>
                </a:cxn>
              </a:cxnLst>
              <a:rect l="0" t="0" r="r" b="b"/>
              <a:pathLst>
                <a:path w="64" h="64">
                  <a:moveTo>
                    <a:pt x="40" y="0"/>
                  </a:moveTo>
                  <a:lnTo>
                    <a:pt x="64" y="64"/>
                  </a:lnTo>
                  <a:lnTo>
                    <a:pt x="0" y="4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3" name="Freeform 786"/>
            <p:cNvSpPr>
              <a:spLocks/>
            </p:cNvSpPr>
            <p:nvPr/>
          </p:nvSpPr>
          <p:spPr bwMode="auto">
            <a:xfrm>
              <a:off x="7583488" y="5842000"/>
              <a:ext cx="98425" cy="88900"/>
            </a:xfrm>
            <a:custGeom>
              <a:avLst/>
              <a:gdLst>
                <a:gd name="T0" fmla="*/ 0 w 62"/>
                <a:gd name="T1" fmla="*/ 0 h 56"/>
                <a:gd name="T2" fmla="*/ 62 w 62"/>
                <a:gd name="T3" fmla="*/ 28 h 56"/>
                <a:gd name="T4" fmla="*/ 0 w 62"/>
                <a:gd name="T5" fmla="*/ 56 h 56"/>
                <a:gd name="T6" fmla="*/ 0 w 62"/>
                <a:gd name="T7" fmla="*/ 0 h 56"/>
              </a:gdLst>
              <a:ahLst/>
              <a:cxnLst>
                <a:cxn ang="0">
                  <a:pos x="T0" y="T1"/>
                </a:cxn>
                <a:cxn ang="0">
                  <a:pos x="T2" y="T3"/>
                </a:cxn>
                <a:cxn ang="0">
                  <a:pos x="T4" y="T5"/>
                </a:cxn>
                <a:cxn ang="0">
                  <a:pos x="T6" y="T7"/>
                </a:cxn>
              </a:cxnLst>
              <a:rect l="0" t="0" r="r" b="b"/>
              <a:pathLst>
                <a:path w="62" h="56">
                  <a:moveTo>
                    <a:pt x="0" y="0"/>
                  </a:moveTo>
                  <a:lnTo>
                    <a:pt x="62"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4" name="Freeform 787"/>
            <p:cNvSpPr>
              <a:spLocks/>
            </p:cNvSpPr>
            <p:nvPr/>
          </p:nvSpPr>
          <p:spPr bwMode="auto">
            <a:xfrm>
              <a:off x="7510463" y="5715000"/>
              <a:ext cx="101600" cy="101600"/>
            </a:xfrm>
            <a:custGeom>
              <a:avLst/>
              <a:gdLst>
                <a:gd name="T0" fmla="*/ 0 w 64"/>
                <a:gd name="T1" fmla="*/ 24 h 64"/>
                <a:gd name="T2" fmla="*/ 64 w 64"/>
                <a:gd name="T3" fmla="*/ 0 h 64"/>
                <a:gd name="T4" fmla="*/ 40 w 64"/>
                <a:gd name="T5" fmla="*/ 64 h 64"/>
                <a:gd name="T6" fmla="*/ 0 w 64"/>
                <a:gd name="T7" fmla="*/ 24 h 64"/>
              </a:gdLst>
              <a:ahLst/>
              <a:cxnLst>
                <a:cxn ang="0">
                  <a:pos x="T0" y="T1"/>
                </a:cxn>
                <a:cxn ang="0">
                  <a:pos x="T2" y="T3"/>
                </a:cxn>
                <a:cxn ang="0">
                  <a:pos x="T4" y="T5"/>
                </a:cxn>
                <a:cxn ang="0">
                  <a:pos x="T6" y="T7"/>
                </a:cxn>
              </a:cxnLst>
              <a:rect l="0" t="0" r="r" b="b"/>
              <a:pathLst>
                <a:path w="64" h="64">
                  <a:moveTo>
                    <a:pt x="0" y="24"/>
                  </a:moveTo>
                  <a:lnTo>
                    <a:pt x="64" y="0"/>
                  </a:lnTo>
                  <a:lnTo>
                    <a:pt x="40" y="6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25" name="グループ化 2024"/>
          <p:cNvGrpSpPr/>
          <p:nvPr/>
        </p:nvGrpSpPr>
        <p:grpSpPr>
          <a:xfrm>
            <a:off x="3175809" y="3789738"/>
            <a:ext cx="326195" cy="326195"/>
            <a:chOff x="3011488" y="4448175"/>
            <a:chExt cx="479425" cy="479425"/>
          </a:xfrm>
        </p:grpSpPr>
        <p:sp>
          <p:nvSpPr>
            <p:cNvPr id="2026" name="Freeform 788"/>
            <p:cNvSpPr>
              <a:spLocks/>
            </p:cNvSpPr>
            <p:nvPr/>
          </p:nvSpPr>
          <p:spPr bwMode="auto">
            <a:xfrm>
              <a:off x="3062288" y="4495800"/>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7" name="Freeform 789"/>
            <p:cNvSpPr>
              <a:spLocks/>
            </p:cNvSpPr>
            <p:nvPr/>
          </p:nvSpPr>
          <p:spPr bwMode="auto">
            <a:xfrm>
              <a:off x="3062288" y="4606925"/>
              <a:ext cx="374650" cy="320675"/>
            </a:xfrm>
            <a:custGeom>
              <a:avLst/>
              <a:gdLst>
                <a:gd name="T0" fmla="*/ 118 w 236"/>
                <a:gd name="T1" fmla="*/ 72 h 202"/>
                <a:gd name="T2" fmla="*/ 118 w 236"/>
                <a:gd name="T3" fmla="*/ 72 h 202"/>
                <a:gd name="T4" fmla="*/ 118 w 236"/>
                <a:gd name="T5" fmla="*/ 72 h 202"/>
                <a:gd name="T6" fmla="*/ 0 w 236"/>
                <a:gd name="T7" fmla="*/ 0 h 202"/>
                <a:gd name="T8" fmla="*/ 0 w 236"/>
                <a:gd name="T9" fmla="*/ 132 h 202"/>
                <a:gd name="T10" fmla="*/ 118 w 236"/>
                <a:gd name="T11" fmla="*/ 202 h 202"/>
                <a:gd name="T12" fmla="*/ 118 w 236"/>
                <a:gd name="T13" fmla="*/ 202 h 202"/>
                <a:gd name="T14" fmla="*/ 118 w 236"/>
                <a:gd name="T15" fmla="*/ 202 h 202"/>
                <a:gd name="T16" fmla="*/ 236 w 236"/>
                <a:gd name="T17" fmla="*/ 132 h 202"/>
                <a:gd name="T18" fmla="*/ 236 w 236"/>
                <a:gd name="T19" fmla="*/ 0 h 202"/>
                <a:gd name="T20" fmla="*/ 118 w 236"/>
                <a:gd name="T21"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02">
                  <a:moveTo>
                    <a:pt x="118" y="72"/>
                  </a:moveTo>
                  <a:lnTo>
                    <a:pt x="118" y="72"/>
                  </a:lnTo>
                  <a:lnTo>
                    <a:pt x="118" y="72"/>
                  </a:lnTo>
                  <a:lnTo>
                    <a:pt x="0" y="0"/>
                  </a:lnTo>
                  <a:lnTo>
                    <a:pt x="0" y="132"/>
                  </a:lnTo>
                  <a:lnTo>
                    <a:pt x="118" y="202"/>
                  </a:lnTo>
                  <a:lnTo>
                    <a:pt x="118" y="202"/>
                  </a:lnTo>
                  <a:lnTo>
                    <a:pt x="118" y="202"/>
                  </a:lnTo>
                  <a:lnTo>
                    <a:pt x="236" y="132"/>
                  </a:lnTo>
                  <a:lnTo>
                    <a:pt x="236" y="0"/>
                  </a:lnTo>
                  <a:lnTo>
                    <a:pt x="118"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8" name="Freeform 790"/>
            <p:cNvSpPr>
              <a:spLocks/>
            </p:cNvSpPr>
            <p:nvPr/>
          </p:nvSpPr>
          <p:spPr bwMode="auto">
            <a:xfrm>
              <a:off x="3011488" y="4448175"/>
              <a:ext cx="238125" cy="158750"/>
            </a:xfrm>
            <a:custGeom>
              <a:avLst/>
              <a:gdLst>
                <a:gd name="T0" fmla="*/ 118 w 150"/>
                <a:gd name="T1" fmla="*/ 0 h 100"/>
                <a:gd name="T2" fmla="*/ 0 w 150"/>
                <a:gd name="T3" fmla="*/ 70 h 100"/>
                <a:gd name="T4" fmla="*/ 32 w 150"/>
                <a:gd name="T5" fmla="*/ 100 h 100"/>
                <a:gd name="T6" fmla="*/ 150 w 150"/>
                <a:gd name="T7" fmla="*/ 30 h 100"/>
                <a:gd name="T8" fmla="*/ 118 w 150"/>
                <a:gd name="T9" fmla="*/ 0 h 100"/>
              </a:gdLst>
              <a:ahLst/>
              <a:cxnLst>
                <a:cxn ang="0">
                  <a:pos x="T0" y="T1"/>
                </a:cxn>
                <a:cxn ang="0">
                  <a:pos x="T2" y="T3"/>
                </a:cxn>
                <a:cxn ang="0">
                  <a:pos x="T4" y="T5"/>
                </a:cxn>
                <a:cxn ang="0">
                  <a:pos x="T6" y="T7"/>
                </a:cxn>
                <a:cxn ang="0">
                  <a:pos x="T8" y="T9"/>
                </a:cxn>
              </a:cxnLst>
              <a:rect l="0" t="0" r="r" b="b"/>
              <a:pathLst>
                <a:path w="150" h="100">
                  <a:moveTo>
                    <a:pt x="118" y="0"/>
                  </a:moveTo>
                  <a:lnTo>
                    <a:pt x="0" y="70"/>
                  </a:lnTo>
                  <a:lnTo>
                    <a:pt x="32" y="100"/>
                  </a:lnTo>
                  <a:lnTo>
                    <a:pt x="150" y="3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9" name="Freeform 791"/>
            <p:cNvSpPr>
              <a:spLocks/>
            </p:cNvSpPr>
            <p:nvPr/>
          </p:nvSpPr>
          <p:spPr bwMode="auto">
            <a:xfrm>
              <a:off x="3249613" y="4448175"/>
              <a:ext cx="241300" cy="158750"/>
            </a:xfrm>
            <a:custGeom>
              <a:avLst/>
              <a:gdLst>
                <a:gd name="T0" fmla="*/ 34 w 152"/>
                <a:gd name="T1" fmla="*/ 0 h 100"/>
                <a:gd name="T2" fmla="*/ 152 w 152"/>
                <a:gd name="T3" fmla="*/ 70 h 100"/>
                <a:gd name="T4" fmla="*/ 118 w 152"/>
                <a:gd name="T5" fmla="*/ 100 h 100"/>
                <a:gd name="T6" fmla="*/ 0 w 152"/>
                <a:gd name="T7" fmla="*/ 30 h 100"/>
                <a:gd name="T8" fmla="*/ 34 w 152"/>
                <a:gd name="T9" fmla="*/ 0 h 100"/>
              </a:gdLst>
              <a:ahLst/>
              <a:cxnLst>
                <a:cxn ang="0">
                  <a:pos x="T0" y="T1"/>
                </a:cxn>
                <a:cxn ang="0">
                  <a:pos x="T2" y="T3"/>
                </a:cxn>
                <a:cxn ang="0">
                  <a:pos x="T4" y="T5"/>
                </a:cxn>
                <a:cxn ang="0">
                  <a:pos x="T6" y="T7"/>
                </a:cxn>
                <a:cxn ang="0">
                  <a:pos x="T8" y="T9"/>
                </a:cxn>
              </a:cxnLst>
              <a:rect l="0" t="0" r="r" b="b"/>
              <a:pathLst>
                <a:path w="152" h="100">
                  <a:moveTo>
                    <a:pt x="34" y="0"/>
                  </a:moveTo>
                  <a:lnTo>
                    <a:pt x="152" y="70"/>
                  </a:lnTo>
                  <a:lnTo>
                    <a:pt x="118" y="100"/>
                  </a:lnTo>
                  <a:lnTo>
                    <a:pt x="0" y="3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0" name="Freeform 792"/>
            <p:cNvSpPr>
              <a:spLocks/>
            </p:cNvSpPr>
            <p:nvPr/>
          </p:nvSpPr>
          <p:spPr bwMode="auto">
            <a:xfrm>
              <a:off x="3011488" y="4606925"/>
              <a:ext cx="238125" cy="161925"/>
            </a:xfrm>
            <a:custGeom>
              <a:avLst/>
              <a:gdLst>
                <a:gd name="T0" fmla="*/ 118 w 150"/>
                <a:gd name="T1" fmla="*/ 102 h 102"/>
                <a:gd name="T2" fmla="*/ 0 w 150"/>
                <a:gd name="T3" fmla="*/ 32 h 102"/>
                <a:gd name="T4" fmla="*/ 32 w 150"/>
                <a:gd name="T5" fmla="*/ 0 h 102"/>
                <a:gd name="T6" fmla="*/ 150 w 150"/>
                <a:gd name="T7" fmla="*/ 72 h 102"/>
                <a:gd name="T8" fmla="*/ 118 w 150"/>
                <a:gd name="T9" fmla="*/ 102 h 102"/>
              </a:gdLst>
              <a:ahLst/>
              <a:cxnLst>
                <a:cxn ang="0">
                  <a:pos x="T0" y="T1"/>
                </a:cxn>
                <a:cxn ang="0">
                  <a:pos x="T2" y="T3"/>
                </a:cxn>
                <a:cxn ang="0">
                  <a:pos x="T4" y="T5"/>
                </a:cxn>
                <a:cxn ang="0">
                  <a:pos x="T6" y="T7"/>
                </a:cxn>
                <a:cxn ang="0">
                  <a:pos x="T8" y="T9"/>
                </a:cxn>
              </a:cxnLst>
              <a:rect l="0" t="0" r="r" b="b"/>
              <a:pathLst>
                <a:path w="150" h="102">
                  <a:moveTo>
                    <a:pt x="118" y="102"/>
                  </a:moveTo>
                  <a:lnTo>
                    <a:pt x="0" y="32"/>
                  </a:lnTo>
                  <a:lnTo>
                    <a:pt x="32" y="0"/>
                  </a:lnTo>
                  <a:lnTo>
                    <a:pt x="150" y="72"/>
                  </a:lnTo>
                  <a:lnTo>
                    <a:pt x="118"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1" name="Freeform 793"/>
            <p:cNvSpPr>
              <a:spLocks/>
            </p:cNvSpPr>
            <p:nvPr/>
          </p:nvSpPr>
          <p:spPr bwMode="auto">
            <a:xfrm>
              <a:off x="3249613" y="4606925"/>
              <a:ext cx="241300" cy="161925"/>
            </a:xfrm>
            <a:custGeom>
              <a:avLst/>
              <a:gdLst>
                <a:gd name="T0" fmla="*/ 34 w 152"/>
                <a:gd name="T1" fmla="*/ 102 h 102"/>
                <a:gd name="T2" fmla="*/ 152 w 152"/>
                <a:gd name="T3" fmla="*/ 32 h 102"/>
                <a:gd name="T4" fmla="*/ 118 w 152"/>
                <a:gd name="T5" fmla="*/ 0 h 102"/>
                <a:gd name="T6" fmla="*/ 0 w 152"/>
                <a:gd name="T7" fmla="*/ 72 h 102"/>
                <a:gd name="T8" fmla="*/ 34 w 152"/>
                <a:gd name="T9" fmla="*/ 102 h 102"/>
              </a:gdLst>
              <a:ahLst/>
              <a:cxnLst>
                <a:cxn ang="0">
                  <a:pos x="T0" y="T1"/>
                </a:cxn>
                <a:cxn ang="0">
                  <a:pos x="T2" y="T3"/>
                </a:cxn>
                <a:cxn ang="0">
                  <a:pos x="T4" y="T5"/>
                </a:cxn>
                <a:cxn ang="0">
                  <a:pos x="T6" y="T7"/>
                </a:cxn>
                <a:cxn ang="0">
                  <a:pos x="T8" y="T9"/>
                </a:cxn>
              </a:cxnLst>
              <a:rect l="0" t="0" r="r" b="b"/>
              <a:pathLst>
                <a:path w="152" h="102">
                  <a:moveTo>
                    <a:pt x="34" y="102"/>
                  </a:moveTo>
                  <a:lnTo>
                    <a:pt x="152" y="32"/>
                  </a:lnTo>
                  <a:lnTo>
                    <a:pt x="118" y="0"/>
                  </a:lnTo>
                  <a:lnTo>
                    <a:pt x="0" y="72"/>
                  </a:lnTo>
                  <a:lnTo>
                    <a:pt x="34"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32" name="グループ化 2031"/>
          <p:cNvGrpSpPr/>
          <p:nvPr/>
        </p:nvGrpSpPr>
        <p:grpSpPr>
          <a:xfrm>
            <a:off x="1929925" y="4299183"/>
            <a:ext cx="326195" cy="326195"/>
            <a:chOff x="4208463" y="5048250"/>
            <a:chExt cx="479425" cy="479425"/>
          </a:xfrm>
        </p:grpSpPr>
        <p:sp>
          <p:nvSpPr>
            <p:cNvPr id="2033" name="Freeform 794"/>
            <p:cNvSpPr>
              <a:spLocks/>
            </p:cNvSpPr>
            <p:nvPr/>
          </p:nvSpPr>
          <p:spPr bwMode="auto">
            <a:xfrm>
              <a:off x="4268788" y="5257800"/>
              <a:ext cx="25400" cy="25400"/>
            </a:xfrm>
            <a:custGeom>
              <a:avLst/>
              <a:gdLst>
                <a:gd name="T0" fmla="*/ 0 w 16"/>
                <a:gd name="T1" fmla="*/ 0 h 16"/>
                <a:gd name="T2" fmla="*/ 0 w 16"/>
                <a:gd name="T3" fmla="*/ 0 h 16"/>
                <a:gd name="T4" fmla="*/ 8 w 16"/>
                <a:gd name="T5" fmla="*/ 8 h 16"/>
                <a:gd name="T6" fmla="*/ 8 w 16"/>
                <a:gd name="T7" fmla="*/ 8 h 16"/>
                <a:gd name="T8" fmla="*/ 16 w 16"/>
                <a:gd name="T9" fmla="*/ 16 h 16"/>
                <a:gd name="T10" fmla="*/ 16 w 16"/>
                <a:gd name="T11" fmla="*/ 0 h 16"/>
                <a:gd name="T12" fmla="*/ 0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0"/>
                  </a:moveTo>
                  <a:lnTo>
                    <a:pt x="0" y="0"/>
                  </a:lnTo>
                  <a:lnTo>
                    <a:pt x="8" y="8"/>
                  </a:lnTo>
                  <a:lnTo>
                    <a:pt x="8" y="8"/>
                  </a:lnTo>
                  <a:lnTo>
                    <a:pt x="16" y="16"/>
                  </a:lnTo>
                  <a:lnTo>
                    <a:pt x="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4" name="Rectangle 795"/>
            <p:cNvSpPr>
              <a:spLocks noChangeArrowheads="1"/>
            </p:cNvSpPr>
            <p:nvPr/>
          </p:nvSpPr>
          <p:spPr bwMode="auto">
            <a:xfrm>
              <a:off x="4341813"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5" name="Rectangle 796"/>
            <p:cNvSpPr>
              <a:spLocks noChangeArrowheads="1"/>
            </p:cNvSpPr>
            <p:nvPr/>
          </p:nvSpPr>
          <p:spPr bwMode="auto">
            <a:xfrm>
              <a:off x="4379913" y="51022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6" name="Freeform 797"/>
            <p:cNvSpPr>
              <a:spLocks/>
            </p:cNvSpPr>
            <p:nvPr/>
          </p:nvSpPr>
          <p:spPr bwMode="auto">
            <a:xfrm>
              <a:off x="4341813" y="5295900"/>
              <a:ext cx="31750" cy="19050"/>
            </a:xfrm>
            <a:custGeom>
              <a:avLst/>
              <a:gdLst>
                <a:gd name="T0" fmla="*/ 0 w 20"/>
                <a:gd name="T1" fmla="*/ 0 h 12"/>
                <a:gd name="T2" fmla="*/ 0 w 20"/>
                <a:gd name="T3" fmla="*/ 8 h 12"/>
                <a:gd name="T4" fmla="*/ 0 w 20"/>
                <a:gd name="T5" fmla="*/ 8 h 12"/>
                <a:gd name="T6" fmla="*/ 10 w 20"/>
                <a:gd name="T7" fmla="*/ 10 h 12"/>
                <a:gd name="T8" fmla="*/ 20 w 20"/>
                <a:gd name="T9" fmla="*/ 12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8"/>
                  </a:lnTo>
                  <a:lnTo>
                    <a:pt x="0" y="8"/>
                  </a:lnTo>
                  <a:lnTo>
                    <a:pt x="10" y="10"/>
                  </a:lnTo>
                  <a:lnTo>
                    <a:pt x="20" y="12"/>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7" name="Freeform 798"/>
            <p:cNvSpPr>
              <a:spLocks/>
            </p:cNvSpPr>
            <p:nvPr/>
          </p:nvSpPr>
          <p:spPr bwMode="auto">
            <a:xfrm>
              <a:off x="4246563" y="5216525"/>
              <a:ext cx="9525" cy="22225"/>
            </a:xfrm>
            <a:custGeom>
              <a:avLst/>
              <a:gdLst>
                <a:gd name="T0" fmla="*/ 0 w 6"/>
                <a:gd name="T1" fmla="*/ 0 h 14"/>
                <a:gd name="T2" fmla="*/ 0 w 6"/>
                <a:gd name="T3" fmla="*/ 0 h 14"/>
                <a:gd name="T4" fmla="*/ 6 w 6"/>
                <a:gd name="T5" fmla="*/ 14 h 14"/>
                <a:gd name="T6" fmla="*/ 6 w 6"/>
                <a:gd name="T7" fmla="*/ 0 h 14"/>
                <a:gd name="T8" fmla="*/ 0 w 6"/>
                <a:gd name="T9" fmla="*/ 0 h 14"/>
              </a:gdLst>
              <a:ahLst/>
              <a:cxnLst>
                <a:cxn ang="0">
                  <a:pos x="T0" y="T1"/>
                </a:cxn>
                <a:cxn ang="0">
                  <a:pos x="T2" y="T3"/>
                </a:cxn>
                <a:cxn ang="0">
                  <a:pos x="T4" y="T5"/>
                </a:cxn>
                <a:cxn ang="0">
                  <a:pos x="T6" y="T7"/>
                </a:cxn>
                <a:cxn ang="0">
                  <a:pos x="T8" y="T9"/>
                </a:cxn>
              </a:cxnLst>
              <a:rect l="0" t="0" r="r" b="b"/>
              <a:pathLst>
                <a:path w="6" h="14">
                  <a:moveTo>
                    <a:pt x="0" y="0"/>
                  </a:moveTo>
                  <a:lnTo>
                    <a:pt x="0" y="0"/>
                  </a:lnTo>
                  <a:lnTo>
                    <a:pt x="6" y="14"/>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8" name="Freeform 799"/>
            <p:cNvSpPr>
              <a:spLocks/>
            </p:cNvSpPr>
            <p:nvPr/>
          </p:nvSpPr>
          <p:spPr bwMode="auto">
            <a:xfrm>
              <a:off x="4379913" y="5295900"/>
              <a:ext cx="31750" cy="19050"/>
            </a:xfrm>
            <a:custGeom>
              <a:avLst/>
              <a:gdLst>
                <a:gd name="T0" fmla="*/ 0 w 20"/>
                <a:gd name="T1" fmla="*/ 0 h 12"/>
                <a:gd name="T2" fmla="*/ 0 w 20"/>
                <a:gd name="T3" fmla="*/ 12 h 12"/>
                <a:gd name="T4" fmla="*/ 0 w 20"/>
                <a:gd name="T5" fmla="*/ 12 h 12"/>
                <a:gd name="T6" fmla="*/ 10 w 20"/>
                <a:gd name="T7" fmla="*/ 12 h 12"/>
                <a:gd name="T8" fmla="*/ 20 w 20"/>
                <a:gd name="T9" fmla="*/ 10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12"/>
                  </a:lnTo>
                  <a:lnTo>
                    <a:pt x="0" y="12"/>
                  </a:lnTo>
                  <a:lnTo>
                    <a:pt x="10" y="12"/>
                  </a:lnTo>
                  <a:lnTo>
                    <a:pt x="20" y="1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9" name="Rectangle 800"/>
            <p:cNvSpPr>
              <a:spLocks noChangeArrowheads="1"/>
            </p:cNvSpPr>
            <p:nvPr/>
          </p:nvSpPr>
          <p:spPr bwMode="auto">
            <a:xfrm>
              <a:off x="4300538" y="52165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0" name="Freeform 801"/>
            <p:cNvSpPr>
              <a:spLocks/>
            </p:cNvSpPr>
            <p:nvPr/>
          </p:nvSpPr>
          <p:spPr bwMode="auto">
            <a:xfrm>
              <a:off x="4313238" y="5295900"/>
              <a:ext cx="19050" cy="9525"/>
            </a:xfrm>
            <a:custGeom>
              <a:avLst/>
              <a:gdLst>
                <a:gd name="T0" fmla="*/ 0 w 12"/>
                <a:gd name="T1" fmla="*/ 0 h 6"/>
                <a:gd name="T2" fmla="*/ 0 w 12"/>
                <a:gd name="T3" fmla="*/ 0 h 6"/>
                <a:gd name="T4" fmla="*/ 12 w 12"/>
                <a:gd name="T5" fmla="*/ 6 h 6"/>
                <a:gd name="T6" fmla="*/ 12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0" y="0"/>
                  </a:lnTo>
                  <a:lnTo>
                    <a:pt x="12" y="6"/>
                  </a:lnTo>
                  <a:lnTo>
                    <a:pt x="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1" name="Freeform 802"/>
            <p:cNvSpPr>
              <a:spLocks/>
            </p:cNvSpPr>
            <p:nvPr/>
          </p:nvSpPr>
          <p:spPr bwMode="auto">
            <a:xfrm>
              <a:off x="4268788" y="5080000"/>
              <a:ext cx="25400" cy="15875"/>
            </a:xfrm>
            <a:custGeom>
              <a:avLst/>
              <a:gdLst>
                <a:gd name="T0" fmla="*/ 16 w 16"/>
                <a:gd name="T1" fmla="*/ 0 h 10"/>
                <a:gd name="T2" fmla="*/ 16 w 16"/>
                <a:gd name="T3" fmla="*/ 0 h 10"/>
                <a:gd name="T4" fmla="*/ 8 w 16"/>
                <a:gd name="T5" fmla="*/ 4 h 10"/>
                <a:gd name="T6" fmla="*/ 0 w 16"/>
                <a:gd name="T7" fmla="*/ 10 h 10"/>
                <a:gd name="T8" fmla="*/ 16 w 16"/>
                <a:gd name="T9" fmla="*/ 10 h 10"/>
                <a:gd name="T10" fmla="*/ 16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6" y="0"/>
                  </a:moveTo>
                  <a:lnTo>
                    <a:pt x="16" y="0"/>
                  </a:lnTo>
                  <a:lnTo>
                    <a:pt x="8" y="4"/>
                  </a:lnTo>
                  <a:lnTo>
                    <a:pt x="0" y="10"/>
                  </a:lnTo>
                  <a:lnTo>
                    <a:pt x="16" y="1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2" name="Rectangle 803"/>
            <p:cNvSpPr>
              <a:spLocks noChangeArrowheads="1"/>
            </p:cNvSpPr>
            <p:nvPr/>
          </p:nvSpPr>
          <p:spPr bwMode="auto">
            <a:xfrm>
              <a:off x="4300538" y="51403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3" name="Freeform 804"/>
            <p:cNvSpPr>
              <a:spLocks/>
            </p:cNvSpPr>
            <p:nvPr/>
          </p:nvSpPr>
          <p:spPr bwMode="auto">
            <a:xfrm>
              <a:off x="4240213" y="5108575"/>
              <a:ext cx="15875" cy="25400"/>
            </a:xfrm>
            <a:custGeom>
              <a:avLst/>
              <a:gdLst>
                <a:gd name="T0" fmla="*/ 10 w 10"/>
                <a:gd name="T1" fmla="*/ 0 h 16"/>
                <a:gd name="T2" fmla="*/ 10 w 10"/>
                <a:gd name="T3" fmla="*/ 0 h 16"/>
                <a:gd name="T4" fmla="*/ 4 w 10"/>
                <a:gd name="T5" fmla="*/ 8 h 16"/>
                <a:gd name="T6" fmla="*/ 0 w 10"/>
                <a:gd name="T7" fmla="*/ 16 h 16"/>
                <a:gd name="T8" fmla="*/ 10 w 10"/>
                <a:gd name="T9" fmla="*/ 16 h 16"/>
                <a:gd name="T10" fmla="*/ 10 w 10"/>
                <a:gd name="T11" fmla="*/ 0 h 16"/>
              </a:gdLst>
              <a:ahLst/>
              <a:cxnLst>
                <a:cxn ang="0">
                  <a:pos x="T0" y="T1"/>
                </a:cxn>
                <a:cxn ang="0">
                  <a:pos x="T2" y="T3"/>
                </a:cxn>
                <a:cxn ang="0">
                  <a:pos x="T4" y="T5"/>
                </a:cxn>
                <a:cxn ang="0">
                  <a:pos x="T6" y="T7"/>
                </a:cxn>
                <a:cxn ang="0">
                  <a:pos x="T8" y="T9"/>
                </a:cxn>
                <a:cxn ang="0">
                  <a:pos x="T10" y="T11"/>
                </a:cxn>
              </a:cxnLst>
              <a:rect l="0" t="0" r="r" b="b"/>
              <a:pathLst>
                <a:path w="10" h="16">
                  <a:moveTo>
                    <a:pt x="10" y="0"/>
                  </a:moveTo>
                  <a:lnTo>
                    <a:pt x="10" y="0"/>
                  </a:lnTo>
                  <a:lnTo>
                    <a:pt x="4" y="8"/>
                  </a:lnTo>
                  <a:lnTo>
                    <a:pt x="0" y="16"/>
                  </a:lnTo>
                  <a:lnTo>
                    <a:pt x="10" y="16"/>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4" name="Freeform 805"/>
            <p:cNvSpPr>
              <a:spLocks/>
            </p:cNvSpPr>
            <p:nvPr/>
          </p:nvSpPr>
          <p:spPr bwMode="auto">
            <a:xfrm>
              <a:off x="4237038" y="5178425"/>
              <a:ext cx="19050" cy="31750"/>
            </a:xfrm>
            <a:custGeom>
              <a:avLst/>
              <a:gdLst>
                <a:gd name="T0" fmla="*/ 12 w 12"/>
                <a:gd name="T1" fmla="*/ 0 h 20"/>
                <a:gd name="T2" fmla="*/ 0 w 12"/>
                <a:gd name="T3" fmla="*/ 0 h 20"/>
                <a:gd name="T4" fmla="*/ 0 w 12"/>
                <a:gd name="T5" fmla="*/ 0 h 20"/>
                <a:gd name="T6" fmla="*/ 2 w 12"/>
                <a:gd name="T7" fmla="*/ 10 h 20"/>
                <a:gd name="T8" fmla="*/ 4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0" y="0"/>
                  </a:lnTo>
                  <a:lnTo>
                    <a:pt x="0" y="0"/>
                  </a:lnTo>
                  <a:lnTo>
                    <a:pt x="2" y="10"/>
                  </a:lnTo>
                  <a:lnTo>
                    <a:pt x="4"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5" name="Rectangle 806"/>
            <p:cNvSpPr>
              <a:spLocks noChangeArrowheads="1"/>
            </p:cNvSpPr>
            <p:nvPr/>
          </p:nvSpPr>
          <p:spPr bwMode="auto">
            <a:xfrm>
              <a:off x="4300538"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6" name="Freeform 807"/>
            <p:cNvSpPr>
              <a:spLocks/>
            </p:cNvSpPr>
            <p:nvPr/>
          </p:nvSpPr>
          <p:spPr bwMode="auto">
            <a:xfrm>
              <a:off x="4237038" y="5140325"/>
              <a:ext cx="19050" cy="31750"/>
            </a:xfrm>
            <a:custGeom>
              <a:avLst/>
              <a:gdLst>
                <a:gd name="T0" fmla="*/ 12 w 12"/>
                <a:gd name="T1" fmla="*/ 0 h 20"/>
                <a:gd name="T2" fmla="*/ 2 w 12"/>
                <a:gd name="T3" fmla="*/ 0 h 20"/>
                <a:gd name="T4" fmla="*/ 2 w 12"/>
                <a:gd name="T5" fmla="*/ 0 h 20"/>
                <a:gd name="T6" fmla="*/ 0 w 12"/>
                <a:gd name="T7" fmla="*/ 10 h 20"/>
                <a:gd name="T8" fmla="*/ 0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2" y="0"/>
                  </a:lnTo>
                  <a:lnTo>
                    <a:pt x="2" y="0"/>
                  </a:lnTo>
                  <a:lnTo>
                    <a:pt x="0" y="10"/>
                  </a:lnTo>
                  <a:lnTo>
                    <a:pt x="0"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2047" name="Group 1009"/>
            <p:cNvGrpSpPr>
              <a:grpSpLocks/>
            </p:cNvGrpSpPr>
            <p:nvPr/>
          </p:nvGrpSpPr>
          <p:grpSpPr bwMode="auto">
            <a:xfrm>
              <a:off x="4237038" y="5073650"/>
              <a:ext cx="241300" cy="241300"/>
              <a:chOff x="2669" y="3196"/>
              <a:chExt cx="152" cy="152"/>
            </a:xfrm>
          </p:grpSpPr>
          <p:sp>
            <p:nvSpPr>
              <p:cNvPr id="2181" name="Freeform 809"/>
              <p:cNvSpPr>
                <a:spLocks/>
              </p:cNvSpPr>
              <p:nvPr/>
            </p:nvSpPr>
            <p:spPr bwMode="auto">
              <a:xfrm>
                <a:off x="2807" y="3312"/>
                <a:ext cx="10" cy="16"/>
              </a:xfrm>
              <a:custGeom>
                <a:avLst/>
                <a:gdLst>
                  <a:gd name="T0" fmla="*/ 0 w 10"/>
                  <a:gd name="T1" fmla="*/ 16 h 16"/>
                  <a:gd name="T2" fmla="*/ 0 w 10"/>
                  <a:gd name="T3" fmla="*/ 16 h 16"/>
                  <a:gd name="T4" fmla="*/ 6 w 10"/>
                  <a:gd name="T5" fmla="*/ 8 h 16"/>
                  <a:gd name="T6" fmla="*/ 10 w 10"/>
                  <a:gd name="T7" fmla="*/ 0 h 16"/>
                  <a:gd name="T8" fmla="*/ 0 w 10"/>
                  <a:gd name="T9" fmla="*/ 0 h 16"/>
                  <a:gd name="T10" fmla="*/ 0 w 10"/>
                  <a:gd name="T11" fmla="*/ 16 h 16"/>
                </a:gdLst>
                <a:ahLst/>
                <a:cxnLst>
                  <a:cxn ang="0">
                    <a:pos x="T0" y="T1"/>
                  </a:cxn>
                  <a:cxn ang="0">
                    <a:pos x="T2" y="T3"/>
                  </a:cxn>
                  <a:cxn ang="0">
                    <a:pos x="T4" y="T5"/>
                  </a:cxn>
                  <a:cxn ang="0">
                    <a:pos x="T6" y="T7"/>
                  </a:cxn>
                  <a:cxn ang="0">
                    <a:pos x="T8" y="T9"/>
                  </a:cxn>
                  <a:cxn ang="0">
                    <a:pos x="T10" y="T11"/>
                  </a:cxn>
                </a:cxnLst>
                <a:rect l="0" t="0" r="r" b="b"/>
                <a:pathLst>
                  <a:path w="10" h="16">
                    <a:moveTo>
                      <a:pt x="0" y="16"/>
                    </a:moveTo>
                    <a:lnTo>
                      <a:pt x="0" y="16"/>
                    </a:lnTo>
                    <a:lnTo>
                      <a:pt x="6" y="8"/>
                    </a:lnTo>
                    <a:lnTo>
                      <a:pt x="10" y="0"/>
                    </a:lnTo>
                    <a:lnTo>
                      <a:pt x="0"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2" name="Freeform 810"/>
              <p:cNvSpPr>
                <a:spLocks/>
              </p:cNvSpPr>
              <p:nvPr/>
            </p:nvSpPr>
            <p:spPr bwMode="auto">
              <a:xfrm>
                <a:off x="2807" y="3286"/>
                <a:ext cx="14" cy="20"/>
              </a:xfrm>
              <a:custGeom>
                <a:avLst/>
                <a:gdLst>
                  <a:gd name="T0" fmla="*/ 0 w 14"/>
                  <a:gd name="T1" fmla="*/ 20 h 20"/>
                  <a:gd name="T2" fmla="*/ 10 w 14"/>
                  <a:gd name="T3" fmla="*/ 20 h 20"/>
                  <a:gd name="T4" fmla="*/ 10 w 14"/>
                  <a:gd name="T5" fmla="*/ 20 h 20"/>
                  <a:gd name="T6" fmla="*/ 12 w 14"/>
                  <a:gd name="T7" fmla="*/ 12 h 20"/>
                  <a:gd name="T8" fmla="*/ 14 w 14"/>
                  <a:gd name="T9" fmla="*/ 0 h 20"/>
                  <a:gd name="T10" fmla="*/ 0 w 14"/>
                  <a:gd name="T11" fmla="*/ 0 h 20"/>
                  <a:gd name="T12" fmla="*/ 0 w 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0" y="20"/>
                    </a:moveTo>
                    <a:lnTo>
                      <a:pt x="10" y="20"/>
                    </a:lnTo>
                    <a:lnTo>
                      <a:pt x="10" y="20"/>
                    </a:lnTo>
                    <a:lnTo>
                      <a:pt x="12" y="12"/>
                    </a:lnTo>
                    <a:lnTo>
                      <a:pt x="14"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3" name="Freeform 811"/>
              <p:cNvSpPr>
                <a:spLocks/>
              </p:cNvSpPr>
              <p:nvPr/>
            </p:nvSpPr>
            <p:spPr bwMode="auto">
              <a:xfrm>
                <a:off x="2807" y="3262"/>
                <a:ext cx="12" cy="20"/>
              </a:xfrm>
              <a:custGeom>
                <a:avLst/>
                <a:gdLst>
                  <a:gd name="T0" fmla="*/ 0 w 12"/>
                  <a:gd name="T1" fmla="*/ 20 h 20"/>
                  <a:gd name="T2" fmla="*/ 12 w 12"/>
                  <a:gd name="T3" fmla="*/ 20 h 20"/>
                  <a:gd name="T4" fmla="*/ 12 w 12"/>
                  <a:gd name="T5" fmla="*/ 20 h 20"/>
                  <a:gd name="T6" fmla="*/ 12 w 12"/>
                  <a:gd name="T7" fmla="*/ 10 h 20"/>
                  <a:gd name="T8" fmla="*/ 8 w 12"/>
                  <a:gd name="T9" fmla="*/ 0 h 20"/>
                  <a:gd name="T10" fmla="*/ 0 w 12"/>
                  <a:gd name="T11" fmla="*/ 0 h 20"/>
                  <a:gd name="T12" fmla="*/ 0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20"/>
                    </a:moveTo>
                    <a:lnTo>
                      <a:pt x="12" y="20"/>
                    </a:lnTo>
                    <a:lnTo>
                      <a:pt x="12" y="20"/>
                    </a:lnTo>
                    <a:lnTo>
                      <a:pt x="12" y="10"/>
                    </a:lnTo>
                    <a:lnTo>
                      <a:pt x="8"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4" name="Rectangle 812"/>
              <p:cNvSpPr>
                <a:spLocks noChangeArrowheads="1"/>
              </p:cNvSpPr>
              <p:nvPr/>
            </p:nvSpPr>
            <p:spPr bwMode="auto">
              <a:xfrm>
                <a:off x="2783"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5" name="Freeform 813"/>
              <p:cNvSpPr>
                <a:spLocks/>
              </p:cNvSpPr>
              <p:nvPr/>
            </p:nvSpPr>
            <p:spPr bwMode="auto">
              <a:xfrm>
                <a:off x="2807" y="3244"/>
                <a:ext cx="6" cy="14"/>
              </a:xfrm>
              <a:custGeom>
                <a:avLst/>
                <a:gdLst>
                  <a:gd name="T0" fmla="*/ 6 w 6"/>
                  <a:gd name="T1" fmla="*/ 14 h 14"/>
                  <a:gd name="T2" fmla="*/ 6 w 6"/>
                  <a:gd name="T3" fmla="*/ 14 h 14"/>
                  <a:gd name="T4" fmla="*/ 0 w 6"/>
                  <a:gd name="T5" fmla="*/ 0 h 14"/>
                  <a:gd name="T6" fmla="*/ 0 w 6"/>
                  <a:gd name="T7" fmla="*/ 14 h 14"/>
                  <a:gd name="T8" fmla="*/ 6 w 6"/>
                  <a:gd name="T9" fmla="*/ 14 h 14"/>
                </a:gdLst>
                <a:ahLst/>
                <a:cxnLst>
                  <a:cxn ang="0">
                    <a:pos x="T0" y="T1"/>
                  </a:cxn>
                  <a:cxn ang="0">
                    <a:pos x="T2" y="T3"/>
                  </a:cxn>
                  <a:cxn ang="0">
                    <a:pos x="T4" y="T5"/>
                  </a:cxn>
                  <a:cxn ang="0">
                    <a:pos x="T6" y="T7"/>
                  </a:cxn>
                  <a:cxn ang="0">
                    <a:pos x="T8" y="T9"/>
                  </a:cxn>
                </a:cxnLst>
                <a:rect l="0" t="0" r="r" b="b"/>
                <a:pathLst>
                  <a:path w="6" h="14">
                    <a:moveTo>
                      <a:pt x="6" y="14"/>
                    </a:moveTo>
                    <a:lnTo>
                      <a:pt x="6" y="14"/>
                    </a:lnTo>
                    <a:lnTo>
                      <a:pt x="0" y="0"/>
                    </a:lnTo>
                    <a:lnTo>
                      <a:pt x="0" y="14"/>
                    </a:ln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6" name="Rectangle 814"/>
              <p:cNvSpPr>
                <a:spLocks noChangeArrowheads="1"/>
              </p:cNvSpPr>
              <p:nvPr/>
            </p:nvSpPr>
            <p:spPr bwMode="auto">
              <a:xfrm>
                <a:off x="2759"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7" name="Rectangle 815"/>
              <p:cNvSpPr>
                <a:spLocks noChangeArrowheads="1"/>
              </p:cNvSpPr>
              <p:nvPr/>
            </p:nvSpPr>
            <p:spPr bwMode="auto">
              <a:xfrm>
                <a:off x="2783"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8" name="Rectangle 816"/>
              <p:cNvSpPr>
                <a:spLocks noChangeArrowheads="1"/>
              </p:cNvSpPr>
              <p:nvPr/>
            </p:nvSpPr>
            <p:spPr bwMode="auto">
              <a:xfrm>
                <a:off x="2759"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9" name="Freeform 817"/>
              <p:cNvSpPr>
                <a:spLocks/>
              </p:cNvSpPr>
              <p:nvPr/>
            </p:nvSpPr>
            <p:spPr bwMode="auto">
              <a:xfrm>
                <a:off x="2709" y="3196"/>
                <a:ext cx="20" cy="14"/>
              </a:xfrm>
              <a:custGeom>
                <a:avLst/>
                <a:gdLst>
                  <a:gd name="T0" fmla="*/ 20 w 20"/>
                  <a:gd name="T1" fmla="*/ 14 h 14"/>
                  <a:gd name="T2" fmla="*/ 20 w 20"/>
                  <a:gd name="T3" fmla="*/ 0 h 14"/>
                  <a:gd name="T4" fmla="*/ 20 w 20"/>
                  <a:gd name="T5" fmla="*/ 0 h 14"/>
                  <a:gd name="T6" fmla="*/ 10 w 20"/>
                  <a:gd name="T7" fmla="*/ 0 h 14"/>
                  <a:gd name="T8" fmla="*/ 0 w 20"/>
                  <a:gd name="T9" fmla="*/ 2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0"/>
                    </a:lnTo>
                    <a:lnTo>
                      <a:pt x="20" y="0"/>
                    </a:lnTo>
                    <a:lnTo>
                      <a:pt x="10" y="0"/>
                    </a:lnTo>
                    <a:lnTo>
                      <a:pt x="0" y="2"/>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0" name="Rectangle 818"/>
              <p:cNvSpPr>
                <a:spLocks noChangeArrowheads="1"/>
              </p:cNvSpPr>
              <p:nvPr/>
            </p:nvSpPr>
            <p:spPr bwMode="auto">
              <a:xfrm>
                <a:off x="2759"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1" name="Freeform 819"/>
              <p:cNvSpPr>
                <a:spLocks/>
              </p:cNvSpPr>
              <p:nvPr/>
            </p:nvSpPr>
            <p:spPr bwMode="auto">
              <a:xfrm>
                <a:off x="2783" y="3336"/>
                <a:ext cx="16" cy="8"/>
              </a:xfrm>
              <a:custGeom>
                <a:avLst/>
                <a:gdLst>
                  <a:gd name="T0" fmla="*/ 0 w 16"/>
                  <a:gd name="T1" fmla="*/ 8 h 8"/>
                  <a:gd name="T2" fmla="*/ 0 w 16"/>
                  <a:gd name="T3" fmla="*/ 8 h 8"/>
                  <a:gd name="T4" fmla="*/ 8 w 16"/>
                  <a:gd name="T5" fmla="*/ 4 h 8"/>
                  <a:gd name="T6" fmla="*/ 16 w 16"/>
                  <a:gd name="T7" fmla="*/ 0 h 8"/>
                  <a:gd name="T8" fmla="*/ 0 w 16"/>
                  <a:gd name="T9" fmla="*/ 0 h 8"/>
                  <a:gd name="T10" fmla="*/ 0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0" y="8"/>
                    </a:moveTo>
                    <a:lnTo>
                      <a:pt x="0" y="8"/>
                    </a:lnTo>
                    <a:lnTo>
                      <a:pt x="8" y="4"/>
                    </a:lnTo>
                    <a:lnTo>
                      <a:pt x="16"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2" name="Rectangle 820"/>
              <p:cNvSpPr>
                <a:spLocks noChangeArrowheads="1"/>
              </p:cNvSpPr>
              <p:nvPr/>
            </p:nvSpPr>
            <p:spPr bwMode="auto">
              <a:xfrm>
                <a:off x="2759"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3" name="Rectangle 821"/>
              <p:cNvSpPr>
                <a:spLocks noChangeArrowheads="1"/>
              </p:cNvSpPr>
              <p:nvPr/>
            </p:nvSpPr>
            <p:spPr bwMode="auto">
              <a:xfrm>
                <a:off x="2735"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4" name="Rectangle 822"/>
              <p:cNvSpPr>
                <a:spLocks noChangeArrowheads="1"/>
              </p:cNvSpPr>
              <p:nvPr/>
            </p:nvSpPr>
            <p:spPr bwMode="auto">
              <a:xfrm>
                <a:off x="273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5" name="Freeform 823"/>
              <p:cNvSpPr>
                <a:spLocks/>
              </p:cNvSpPr>
              <p:nvPr/>
            </p:nvSpPr>
            <p:spPr bwMode="auto">
              <a:xfrm>
                <a:off x="2783" y="3218"/>
                <a:ext cx="16" cy="16"/>
              </a:xfrm>
              <a:custGeom>
                <a:avLst/>
                <a:gdLst>
                  <a:gd name="T0" fmla="*/ 16 w 16"/>
                  <a:gd name="T1" fmla="*/ 16 h 16"/>
                  <a:gd name="T2" fmla="*/ 16 w 16"/>
                  <a:gd name="T3" fmla="*/ 16 h 16"/>
                  <a:gd name="T4" fmla="*/ 8 w 16"/>
                  <a:gd name="T5" fmla="*/ 6 h 16"/>
                  <a:gd name="T6" fmla="*/ 8 w 16"/>
                  <a:gd name="T7" fmla="*/ 6 h 16"/>
                  <a:gd name="T8" fmla="*/ 0 w 16"/>
                  <a:gd name="T9" fmla="*/ 0 h 16"/>
                  <a:gd name="T10" fmla="*/ 0 w 16"/>
                  <a:gd name="T11" fmla="*/ 16 h 16"/>
                  <a:gd name="T12" fmla="*/ 1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6" y="16"/>
                    </a:moveTo>
                    <a:lnTo>
                      <a:pt x="16" y="16"/>
                    </a:lnTo>
                    <a:lnTo>
                      <a:pt x="8" y="6"/>
                    </a:lnTo>
                    <a:lnTo>
                      <a:pt x="8" y="6"/>
                    </a:lnTo>
                    <a:lnTo>
                      <a:pt x="0" y="0"/>
                    </a:lnTo>
                    <a:lnTo>
                      <a:pt x="0"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6" name="Rectangle 824"/>
              <p:cNvSpPr>
                <a:spLocks noChangeArrowheads="1"/>
              </p:cNvSpPr>
              <p:nvPr/>
            </p:nvSpPr>
            <p:spPr bwMode="auto">
              <a:xfrm>
                <a:off x="268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7" name="Rectangle 825"/>
              <p:cNvSpPr>
                <a:spLocks noChangeArrowheads="1"/>
              </p:cNvSpPr>
              <p:nvPr/>
            </p:nvSpPr>
            <p:spPr bwMode="auto">
              <a:xfrm>
                <a:off x="2783"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8" name="Rectangle 826"/>
              <p:cNvSpPr>
                <a:spLocks noChangeArrowheads="1"/>
              </p:cNvSpPr>
              <p:nvPr/>
            </p:nvSpPr>
            <p:spPr bwMode="auto">
              <a:xfrm>
                <a:off x="268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9" name="Freeform 827"/>
              <p:cNvSpPr>
                <a:spLocks/>
              </p:cNvSpPr>
              <p:nvPr/>
            </p:nvSpPr>
            <p:spPr bwMode="auto">
              <a:xfrm>
                <a:off x="2709" y="3312"/>
                <a:ext cx="20" cy="20"/>
              </a:xfrm>
              <a:custGeom>
                <a:avLst/>
                <a:gdLst>
                  <a:gd name="T0" fmla="*/ 0 w 20"/>
                  <a:gd name="T1" fmla="*/ 0 h 20"/>
                  <a:gd name="T2" fmla="*/ 0 w 20"/>
                  <a:gd name="T3" fmla="*/ 20 h 20"/>
                  <a:gd name="T4" fmla="*/ 0 w 20"/>
                  <a:gd name="T5" fmla="*/ 20 h 20"/>
                  <a:gd name="T6" fmla="*/ 0 w 20"/>
                  <a:gd name="T7" fmla="*/ 20 h 20"/>
                  <a:gd name="T8" fmla="*/ 20 w 20"/>
                  <a:gd name="T9" fmla="*/ 2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0" y="20"/>
                    </a:lnTo>
                    <a:lnTo>
                      <a:pt x="0" y="20"/>
                    </a:lnTo>
                    <a:lnTo>
                      <a:pt x="20" y="2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0" name="Rectangle 828"/>
              <p:cNvSpPr>
                <a:spLocks noChangeArrowheads="1"/>
              </p:cNvSpPr>
              <p:nvPr/>
            </p:nvSpPr>
            <p:spPr bwMode="auto">
              <a:xfrm>
                <a:off x="2685"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1" name="Freeform 829"/>
              <p:cNvSpPr>
                <a:spLocks/>
              </p:cNvSpPr>
              <p:nvPr/>
            </p:nvSpPr>
            <p:spPr bwMode="auto">
              <a:xfrm>
                <a:off x="2783" y="3238"/>
                <a:ext cx="20" cy="20"/>
              </a:xfrm>
              <a:custGeom>
                <a:avLst/>
                <a:gdLst>
                  <a:gd name="T0" fmla="*/ 0 w 20"/>
                  <a:gd name="T1" fmla="*/ 0 h 20"/>
                  <a:gd name="T2" fmla="*/ 0 w 20"/>
                  <a:gd name="T3" fmla="*/ 20 h 20"/>
                  <a:gd name="T4" fmla="*/ 20 w 20"/>
                  <a:gd name="T5" fmla="*/ 20 h 20"/>
                  <a:gd name="T6" fmla="*/ 20 w 20"/>
                  <a:gd name="T7" fmla="*/ 0 h 20"/>
                  <a:gd name="T8" fmla="*/ 20 w 20"/>
                  <a:gd name="T9" fmla="*/ 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20" y="20"/>
                    </a:lnTo>
                    <a:lnTo>
                      <a:pt x="20" y="0"/>
                    </a:lnTo>
                    <a:lnTo>
                      <a:pt x="20" y="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2" name="Rectangle 830"/>
              <p:cNvSpPr>
                <a:spLocks noChangeArrowheads="1"/>
              </p:cNvSpPr>
              <p:nvPr/>
            </p:nvSpPr>
            <p:spPr bwMode="auto">
              <a:xfrm>
                <a:off x="273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3" name="Rectangle 831"/>
              <p:cNvSpPr>
                <a:spLocks noChangeArrowheads="1"/>
              </p:cNvSpPr>
              <p:nvPr/>
            </p:nvSpPr>
            <p:spPr bwMode="auto">
              <a:xfrm>
                <a:off x="268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4" name="Freeform 832"/>
              <p:cNvSpPr>
                <a:spLocks/>
              </p:cNvSpPr>
              <p:nvPr/>
            </p:nvSpPr>
            <p:spPr bwMode="auto">
              <a:xfrm>
                <a:off x="2759" y="3202"/>
                <a:ext cx="14" cy="8"/>
              </a:xfrm>
              <a:custGeom>
                <a:avLst/>
                <a:gdLst>
                  <a:gd name="T0" fmla="*/ 14 w 14"/>
                  <a:gd name="T1" fmla="*/ 8 h 8"/>
                  <a:gd name="T2" fmla="*/ 14 w 14"/>
                  <a:gd name="T3" fmla="*/ 8 h 8"/>
                  <a:gd name="T4" fmla="*/ 0 w 14"/>
                  <a:gd name="T5" fmla="*/ 0 h 8"/>
                  <a:gd name="T6" fmla="*/ 0 w 14"/>
                  <a:gd name="T7" fmla="*/ 8 h 8"/>
                  <a:gd name="T8" fmla="*/ 14 w 14"/>
                  <a:gd name="T9" fmla="*/ 8 h 8"/>
                </a:gdLst>
                <a:ahLst/>
                <a:cxnLst>
                  <a:cxn ang="0">
                    <a:pos x="T0" y="T1"/>
                  </a:cxn>
                  <a:cxn ang="0">
                    <a:pos x="T2" y="T3"/>
                  </a:cxn>
                  <a:cxn ang="0">
                    <a:pos x="T4" y="T5"/>
                  </a:cxn>
                  <a:cxn ang="0">
                    <a:pos x="T6" y="T7"/>
                  </a:cxn>
                  <a:cxn ang="0">
                    <a:pos x="T8" y="T9"/>
                  </a:cxn>
                </a:cxnLst>
                <a:rect l="0" t="0" r="r" b="b"/>
                <a:pathLst>
                  <a:path w="14" h="8">
                    <a:moveTo>
                      <a:pt x="14" y="8"/>
                    </a:moveTo>
                    <a:lnTo>
                      <a:pt x="14" y="8"/>
                    </a:lnTo>
                    <a:lnTo>
                      <a:pt x="0" y="0"/>
                    </a:lnTo>
                    <a:lnTo>
                      <a:pt x="0"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5" name="Rectangle 833"/>
              <p:cNvSpPr>
                <a:spLocks noChangeArrowheads="1"/>
              </p:cNvSpPr>
              <p:nvPr/>
            </p:nvSpPr>
            <p:spPr bwMode="auto">
              <a:xfrm>
                <a:off x="2709"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6" name="Rectangle 834"/>
              <p:cNvSpPr>
                <a:spLocks noChangeArrowheads="1"/>
              </p:cNvSpPr>
              <p:nvPr/>
            </p:nvSpPr>
            <p:spPr bwMode="auto">
              <a:xfrm>
                <a:off x="273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7" name="Freeform 835"/>
              <p:cNvSpPr>
                <a:spLocks/>
              </p:cNvSpPr>
              <p:nvPr/>
            </p:nvSpPr>
            <p:spPr bwMode="auto">
              <a:xfrm>
                <a:off x="2735" y="3196"/>
                <a:ext cx="20" cy="14"/>
              </a:xfrm>
              <a:custGeom>
                <a:avLst/>
                <a:gdLst>
                  <a:gd name="T0" fmla="*/ 20 w 20"/>
                  <a:gd name="T1" fmla="*/ 14 h 14"/>
                  <a:gd name="T2" fmla="*/ 20 w 20"/>
                  <a:gd name="T3" fmla="*/ 6 h 14"/>
                  <a:gd name="T4" fmla="*/ 20 w 20"/>
                  <a:gd name="T5" fmla="*/ 6 h 14"/>
                  <a:gd name="T6" fmla="*/ 10 w 20"/>
                  <a:gd name="T7" fmla="*/ 2 h 14"/>
                  <a:gd name="T8" fmla="*/ 0 w 20"/>
                  <a:gd name="T9" fmla="*/ 0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6"/>
                    </a:lnTo>
                    <a:lnTo>
                      <a:pt x="20" y="6"/>
                    </a:lnTo>
                    <a:lnTo>
                      <a:pt x="10" y="2"/>
                    </a:lnTo>
                    <a:lnTo>
                      <a:pt x="0" y="0"/>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8" name="Rectangle 836"/>
              <p:cNvSpPr>
                <a:spLocks noChangeArrowheads="1"/>
              </p:cNvSpPr>
              <p:nvPr/>
            </p:nvSpPr>
            <p:spPr bwMode="auto">
              <a:xfrm>
                <a:off x="268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9" name="Freeform 837"/>
              <p:cNvSpPr>
                <a:spLocks/>
              </p:cNvSpPr>
              <p:nvPr/>
            </p:nvSpPr>
            <p:spPr bwMode="auto">
              <a:xfrm>
                <a:off x="2683" y="3214"/>
                <a:ext cx="2" cy="20"/>
              </a:xfrm>
              <a:custGeom>
                <a:avLst/>
                <a:gdLst>
                  <a:gd name="T0" fmla="*/ 2 w 2"/>
                  <a:gd name="T1" fmla="*/ 0 h 20"/>
                  <a:gd name="T2" fmla="*/ 2 w 2"/>
                  <a:gd name="T3" fmla="*/ 0 h 20"/>
                  <a:gd name="T4" fmla="*/ 2 w 2"/>
                  <a:gd name="T5" fmla="*/ 0 h 20"/>
                  <a:gd name="T6" fmla="*/ 0 w 2"/>
                  <a:gd name="T7" fmla="*/ 0 h 20"/>
                  <a:gd name="T8" fmla="*/ 0 w 2"/>
                  <a:gd name="T9" fmla="*/ 20 h 20"/>
                  <a:gd name="T10" fmla="*/ 2 w 2"/>
                  <a:gd name="T11" fmla="*/ 20 h 20"/>
                  <a:gd name="T12" fmla="*/ 2 w 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0"/>
                    </a:moveTo>
                    <a:lnTo>
                      <a:pt x="2" y="0"/>
                    </a:lnTo>
                    <a:lnTo>
                      <a:pt x="2" y="0"/>
                    </a:lnTo>
                    <a:lnTo>
                      <a:pt x="0" y="0"/>
                    </a:lnTo>
                    <a:lnTo>
                      <a:pt x="0" y="20"/>
                    </a:lnTo>
                    <a:lnTo>
                      <a:pt x="2" y="2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0" name="Rectangle 838"/>
              <p:cNvSpPr>
                <a:spLocks noChangeArrowheads="1"/>
              </p:cNvSpPr>
              <p:nvPr/>
            </p:nvSpPr>
            <p:spPr bwMode="auto">
              <a:xfrm>
                <a:off x="26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1" name="Freeform 839"/>
              <p:cNvSpPr>
                <a:spLocks/>
              </p:cNvSpPr>
              <p:nvPr/>
            </p:nvSpPr>
            <p:spPr bwMode="auto">
              <a:xfrm>
                <a:off x="2683" y="3286"/>
                <a:ext cx="2" cy="20"/>
              </a:xfrm>
              <a:custGeom>
                <a:avLst/>
                <a:gdLst>
                  <a:gd name="T0" fmla="*/ 2 w 2"/>
                  <a:gd name="T1" fmla="*/ 20 h 20"/>
                  <a:gd name="T2" fmla="*/ 2 w 2"/>
                  <a:gd name="T3" fmla="*/ 0 h 20"/>
                  <a:gd name="T4" fmla="*/ 0 w 2"/>
                  <a:gd name="T5" fmla="*/ 0 h 20"/>
                  <a:gd name="T6" fmla="*/ 0 w 2"/>
                  <a:gd name="T7" fmla="*/ 18 h 20"/>
                  <a:gd name="T8" fmla="*/ 0 w 2"/>
                  <a:gd name="T9" fmla="*/ 18 h 20"/>
                  <a:gd name="T10" fmla="*/ 2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0"/>
                    </a:lnTo>
                    <a:lnTo>
                      <a:pt x="0" y="0"/>
                    </a:lnTo>
                    <a:lnTo>
                      <a:pt x="0" y="18"/>
                    </a:lnTo>
                    <a:lnTo>
                      <a:pt x="0" y="18"/>
                    </a:lnTo>
                    <a:lnTo>
                      <a:pt x="2"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2" name="Freeform 840"/>
              <p:cNvSpPr>
                <a:spLocks/>
              </p:cNvSpPr>
              <p:nvPr/>
            </p:nvSpPr>
            <p:spPr bwMode="auto">
              <a:xfrm>
                <a:off x="2681" y="3286"/>
                <a:ext cx="2" cy="18"/>
              </a:xfrm>
              <a:custGeom>
                <a:avLst/>
                <a:gdLst>
                  <a:gd name="T0" fmla="*/ 2 w 2"/>
                  <a:gd name="T1" fmla="*/ 0 h 18"/>
                  <a:gd name="T2" fmla="*/ 0 w 2"/>
                  <a:gd name="T3" fmla="*/ 0 h 18"/>
                  <a:gd name="T4" fmla="*/ 0 w 2"/>
                  <a:gd name="T5" fmla="*/ 14 h 18"/>
                  <a:gd name="T6" fmla="*/ 0 w 2"/>
                  <a:gd name="T7" fmla="*/ 14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0"/>
                    </a:lnTo>
                    <a:lnTo>
                      <a:pt x="0" y="14"/>
                    </a:lnTo>
                    <a:lnTo>
                      <a:pt x="0" y="14"/>
                    </a:lnTo>
                    <a:lnTo>
                      <a:pt x="2" y="1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3" name="Rectangle 841"/>
              <p:cNvSpPr>
                <a:spLocks noChangeArrowheads="1"/>
              </p:cNvSpPr>
              <p:nvPr/>
            </p:nvSpPr>
            <p:spPr bwMode="auto">
              <a:xfrm>
                <a:off x="268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4" name="Rectangle 842"/>
              <p:cNvSpPr>
                <a:spLocks noChangeArrowheads="1"/>
              </p:cNvSpPr>
              <p:nvPr/>
            </p:nvSpPr>
            <p:spPr bwMode="auto">
              <a:xfrm>
                <a:off x="26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5" name="Freeform 843"/>
              <p:cNvSpPr>
                <a:spLocks/>
              </p:cNvSpPr>
              <p:nvPr/>
            </p:nvSpPr>
            <p:spPr bwMode="auto">
              <a:xfrm>
                <a:off x="2681" y="3214"/>
                <a:ext cx="2" cy="20"/>
              </a:xfrm>
              <a:custGeom>
                <a:avLst/>
                <a:gdLst>
                  <a:gd name="T0" fmla="*/ 2 w 2"/>
                  <a:gd name="T1" fmla="*/ 20 h 20"/>
                  <a:gd name="T2" fmla="*/ 2 w 2"/>
                  <a:gd name="T3" fmla="*/ 0 h 20"/>
                  <a:gd name="T4" fmla="*/ 2 w 2"/>
                  <a:gd name="T5" fmla="*/ 0 h 20"/>
                  <a:gd name="T6" fmla="*/ 0 w 2"/>
                  <a:gd name="T7" fmla="*/ 4 h 20"/>
                  <a:gd name="T8" fmla="*/ 0 w 2"/>
                  <a:gd name="T9" fmla="*/ 20 h 20"/>
                  <a:gd name="T10" fmla="*/ 2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2" y="20"/>
                    </a:moveTo>
                    <a:lnTo>
                      <a:pt x="2" y="0"/>
                    </a:lnTo>
                    <a:lnTo>
                      <a:pt x="2" y="0"/>
                    </a:lnTo>
                    <a:lnTo>
                      <a:pt x="0" y="4"/>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6" name="Rectangle 844"/>
              <p:cNvSpPr>
                <a:spLocks noChangeArrowheads="1"/>
              </p:cNvSpPr>
              <p:nvPr/>
            </p:nvSpPr>
            <p:spPr bwMode="auto">
              <a:xfrm>
                <a:off x="270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7" name="Rectangle 845"/>
              <p:cNvSpPr>
                <a:spLocks noChangeArrowheads="1"/>
              </p:cNvSpPr>
              <p:nvPr/>
            </p:nvSpPr>
            <p:spPr bwMode="auto">
              <a:xfrm>
                <a:off x="270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8" name="Freeform 846"/>
              <p:cNvSpPr>
                <a:spLocks/>
              </p:cNvSpPr>
              <p:nvPr/>
            </p:nvSpPr>
            <p:spPr bwMode="auto">
              <a:xfrm>
                <a:off x="2705" y="3200"/>
                <a:ext cx="2" cy="10"/>
              </a:xfrm>
              <a:custGeom>
                <a:avLst/>
                <a:gdLst>
                  <a:gd name="T0" fmla="*/ 2 w 2"/>
                  <a:gd name="T1" fmla="*/ 10 h 10"/>
                  <a:gd name="T2" fmla="*/ 2 w 2"/>
                  <a:gd name="T3" fmla="*/ 0 h 10"/>
                  <a:gd name="T4" fmla="*/ 2 w 2"/>
                  <a:gd name="T5" fmla="*/ 0 h 10"/>
                  <a:gd name="T6" fmla="*/ 0 w 2"/>
                  <a:gd name="T7" fmla="*/ 0 h 10"/>
                  <a:gd name="T8" fmla="*/ 0 w 2"/>
                  <a:gd name="T9" fmla="*/ 10 h 10"/>
                  <a:gd name="T10" fmla="*/ 2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2" y="10"/>
                    </a:moveTo>
                    <a:lnTo>
                      <a:pt x="2" y="0"/>
                    </a:lnTo>
                    <a:lnTo>
                      <a:pt x="2" y="0"/>
                    </a:lnTo>
                    <a:lnTo>
                      <a:pt x="0" y="0"/>
                    </a:lnTo>
                    <a:lnTo>
                      <a:pt x="0" y="1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9" name="Rectangle 847"/>
              <p:cNvSpPr>
                <a:spLocks noChangeArrowheads="1"/>
              </p:cNvSpPr>
              <p:nvPr/>
            </p:nvSpPr>
            <p:spPr bwMode="auto">
              <a:xfrm>
                <a:off x="270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0" name="Rectangle 848"/>
              <p:cNvSpPr>
                <a:spLocks noChangeArrowheads="1"/>
              </p:cNvSpPr>
              <p:nvPr/>
            </p:nvSpPr>
            <p:spPr bwMode="auto">
              <a:xfrm>
                <a:off x="27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1" name="Rectangle 849"/>
              <p:cNvSpPr>
                <a:spLocks noChangeArrowheads="1"/>
              </p:cNvSpPr>
              <p:nvPr/>
            </p:nvSpPr>
            <p:spPr bwMode="auto">
              <a:xfrm>
                <a:off x="270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2" name="Rectangle 850"/>
              <p:cNvSpPr>
                <a:spLocks noChangeArrowheads="1"/>
              </p:cNvSpPr>
              <p:nvPr/>
            </p:nvSpPr>
            <p:spPr bwMode="auto">
              <a:xfrm>
                <a:off x="27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3" name="Rectangle 851"/>
              <p:cNvSpPr>
                <a:spLocks noChangeArrowheads="1"/>
              </p:cNvSpPr>
              <p:nvPr/>
            </p:nvSpPr>
            <p:spPr bwMode="auto">
              <a:xfrm>
                <a:off x="270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4" name="Freeform 852"/>
              <p:cNvSpPr>
                <a:spLocks/>
              </p:cNvSpPr>
              <p:nvPr/>
            </p:nvSpPr>
            <p:spPr bwMode="auto">
              <a:xfrm>
                <a:off x="2705" y="3312"/>
                <a:ext cx="2" cy="18"/>
              </a:xfrm>
              <a:custGeom>
                <a:avLst/>
                <a:gdLst>
                  <a:gd name="T0" fmla="*/ 0 w 2"/>
                  <a:gd name="T1" fmla="*/ 0 h 18"/>
                  <a:gd name="T2" fmla="*/ 0 w 2"/>
                  <a:gd name="T3" fmla="*/ 16 h 18"/>
                  <a:gd name="T4" fmla="*/ 0 w 2"/>
                  <a:gd name="T5" fmla="*/ 16 h 18"/>
                  <a:gd name="T6" fmla="*/ 2 w 2"/>
                  <a:gd name="T7" fmla="*/ 18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6"/>
                    </a:lnTo>
                    <a:lnTo>
                      <a:pt x="0" y="16"/>
                    </a:lnTo>
                    <a:lnTo>
                      <a:pt x="2" y="1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5" name="Rectangle 853"/>
              <p:cNvSpPr>
                <a:spLocks noChangeArrowheads="1"/>
              </p:cNvSpPr>
              <p:nvPr/>
            </p:nvSpPr>
            <p:spPr bwMode="auto">
              <a:xfrm>
                <a:off x="270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6" name="Freeform 854"/>
              <p:cNvSpPr>
                <a:spLocks/>
              </p:cNvSpPr>
              <p:nvPr/>
            </p:nvSpPr>
            <p:spPr bwMode="auto">
              <a:xfrm>
                <a:off x="2707" y="3312"/>
                <a:ext cx="2" cy="20"/>
              </a:xfrm>
              <a:custGeom>
                <a:avLst/>
                <a:gdLst>
                  <a:gd name="T0" fmla="*/ 0 w 2"/>
                  <a:gd name="T1" fmla="*/ 0 h 20"/>
                  <a:gd name="T2" fmla="*/ 0 w 2"/>
                  <a:gd name="T3" fmla="*/ 18 h 20"/>
                  <a:gd name="T4" fmla="*/ 0 w 2"/>
                  <a:gd name="T5" fmla="*/ 18 h 20"/>
                  <a:gd name="T6" fmla="*/ 2 w 2"/>
                  <a:gd name="T7" fmla="*/ 20 h 20"/>
                  <a:gd name="T8" fmla="*/ 2 w 2"/>
                  <a:gd name="T9" fmla="*/ 0 h 20"/>
                  <a:gd name="T10" fmla="*/ 0 w 2"/>
                  <a:gd name="T11" fmla="*/ 0 h 20"/>
                </a:gdLst>
                <a:ahLst/>
                <a:cxnLst>
                  <a:cxn ang="0">
                    <a:pos x="T0" y="T1"/>
                  </a:cxn>
                  <a:cxn ang="0">
                    <a:pos x="T2" y="T3"/>
                  </a:cxn>
                  <a:cxn ang="0">
                    <a:pos x="T4" y="T5"/>
                  </a:cxn>
                  <a:cxn ang="0">
                    <a:pos x="T6" y="T7"/>
                  </a:cxn>
                  <a:cxn ang="0">
                    <a:pos x="T8" y="T9"/>
                  </a:cxn>
                  <a:cxn ang="0">
                    <a:pos x="T10" y="T11"/>
                  </a:cxn>
                </a:cxnLst>
                <a:rect l="0" t="0" r="r" b="b"/>
                <a:pathLst>
                  <a:path w="2" h="20">
                    <a:moveTo>
                      <a:pt x="0" y="0"/>
                    </a:moveTo>
                    <a:lnTo>
                      <a:pt x="0" y="18"/>
                    </a:lnTo>
                    <a:lnTo>
                      <a:pt x="0" y="18"/>
                    </a:lnTo>
                    <a:lnTo>
                      <a:pt x="2" y="2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7" name="Freeform 855"/>
              <p:cNvSpPr>
                <a:spLocks/>
              </p:cNvSpPr>
              <p:nvPr/>
            </p:nvSpPr>
            <p:spPr bwMode="auto">
              <a:xfrm>
                <a:off x="2707" y="3198"/>
                <a:ext cx="2" cy="12"/>
              </a:xfrm>
              <a:custGeom>
                <a:avLst/>
                <a:gdLst>
                  <a:gd name="T0" fmla="*/ 2 w 2"/>
                  <a:gd name="T1" fmla="*/ 12 h 12"/>
                  <a:gd name="T2" fmla="*/ 2 w 2"/>
                  <a:gd name="T3" fmla="*/ 0 h 12"/>
                  <a:gd name="T4" fmla="*/ 2 w 2"/>
                  <a:gd name="T5" fmla="*/ 0 h 12"/>
                  <a:gd name="T6" fmla="*/ 0 w 2"/>
                  <a:gd name="T7" fmla="*/ 2 h 12"/>
                  <a:gd name="T8" fmla="*/ 0 w 2"/>
                  <a:gd name="T9" fmla="*/ 12 h 12"/>
                  <a:gd name="T10" fmla="*/ 2 w 2"/>
                  <a:gd name="T11" fmla="*/ 12 h 12"/>
                </a:gdLst>
                <a:ahLst/>
                <a:cxnLst>
                  <a:cxn ang="0">
                    <a:pos x="T0" y="T1"/>
                  </a:cxn>
                  <a:cxn ang="0">
                    <a:pos x="T2" y="T3"/>
                  </a:cxn>
                  <a:cxn ang="0">
                    <a:pos x="T4" y="T5"/>
                  </a:cxn>
                  <a:cxn ang="0">
                    <a:pos x="T6" y="T7"/>
                  </a:cxn>
                  <a:cxn ang="0">
                    <a:pos x="T8" y="T9"/>
                  </a:cxn>
                  <a:cxn ang="0">
                    <a:pos x="T10" y="T11"/>
                  </a:cxn>
                </a:cxnLst>
                <a:rect l="0" t="0" r="r" b="b"/>
                <a:pathLst>
                  <a:path w="2" h="12">
                    <a:moveTo>
                      <a:pt x="2" y="12"/>
                    </a:moveTo>
                    <a:lnTo>
                      <a:pt x="2" y="0"/>
                    </a:lnTo>
                    <a:lnTo>
                      <a:pt x="2" y="0"/>
                    </a:lnTo>
                    <a:lnTo>
                      <a:pt x="0" y="2"/>
                    </a:lnTo>
                    <a:lnTo>
                      <a:pt x="0" y="12"/>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8" name="Rectangle 856"/>
              <p:cNvSpPr>
                <a:spLocks noChangeArrowheads="1"/>
              </p:cNvSpPr>
              <p:nvPr/>
            </p:nvSpPr>
            <p:spPr bwMode="auto">
              <a:xfrm>
                <a:off x="2729" y="326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9" name="Rectangle 857"/>
              <p:cNvSpPr>
                <a:spLocks noChangeArrowheads="1"/>
              </p:cNvSpPr>
              <p:nvPr/>
            </p:nvSpPr>
            <p:spPr bwMode="auto">
              <a:xfrm>
                <a:off x="273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0" name="Rectangle 858"/>
              <p:cNvSpPr>
                <a:spLocks noChangeArrowheads="1"/>
              </p:cNvSpPr>
              <p:nvPr/>
            </p:nvSpPr>
            <p:spPr bwMode="auto">
              <a:xfrm>
                <a:off x="2729" y="331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1" name="Rectangle 859"/>
              <p:cNvSpPr>
                <a:spLocks noChangeArrowheads="1"/>
              </p:cNvSpPr>
              <p:nvPr/>
            </p:nvSpPr>
            <p:spPr bwMode="auto">
              <a:xfrm>
                <a:off x="273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2" name="Rectangle 860"/>
              <p:cNvSpPr>
                <a:spLocks noChangeArrowheads="1"/>
              </p:cNvSpPr>
              <p:nvPr/>
            </p:nvSpPr>
            <p:spPr bwMode="auto">
              <a:xfrm>
                <a:off x="2729" y="3238"/>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3" name="Rectangle 861"/>
              <p:cNvSpPr>
                <a:spLocks noChangeArrowheads="1"/>
              </p:cNvSpPr>
              <p:nvPr/>
            </p:nvSpPr>
            <p:spPr bwMode="auto">
              <a:xfrm>
                <a:off x="2733"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4" name="Freeform 862"/>
              <p:cNvSpPr>
                <a:spLocks/>
              </p:cNvSpPr>
              <p:nvPr/>
            </p:nvSpPr>
            <p:spPr bwMode="auto">
              <a:xfrm>
                <a:off x="2729" y="3336"/>
                <a:ext cx="4" cy="6"/>
              </a:xfrm>
              <a:custGeom>
                <a:avLst/>
                <a:gdLst>
                  <a:gd name="T0" fmla="*/ 0 w 4"/>
                  <a:gd name="T1" fmla="*/ 0 h 6"/>
                  <a:gd name="T2" fmla="*/ 0 w 4"/>
                  <a:gd name="T3" fmla="*/ 6 h 6"/>
                  <a:gd name="T4" fmla="*/ 0 w 4"/>
                  <a:gd name="T5" fmla="*/ 6 h 6"/>
                  <a:gd name="T6" fmla="*/ 4 w 4"/>
                  <a:gd name="T7" fmla="*/ 6 h 6"/>
                  <a:gd name="T8" fmla="*/ 4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0" y="6"/>
                    </a:lnTo>
                    <a:lnTo>
                      <a:pt x="0" y="6"/>
                    </a:lnTo>
                    <a:lnTo>
                      <a:pt x="4" y="6"/>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5" name="Rectangle 863"/>
              <p:cNvSpPr>
                <a:spLocks noChangeArrowheads="1"/>
              </p:cNvSpPr>
              <p:nvPr/>
            </p:nvSpPr>
            <p:spPr bwMode="auto">
              <a:xfrm>
                <a:off x="2733"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6" name="Rectangle 864"/>
              <p:cNvSpPr>
                <a:spLocks noChangeArrowheads="1"/>
              </p:cNvSpPr>
              <p:nvPr/>
            </p:nvSpPr>
            <p:spPr bwMode="auto">
              <a:xfrm>
                <a:off x="2729" y="3286"/>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7" name="Rectangle 865"/>
              <p:cNvSpPr>
                <a:spLocks noChangeArrowheads="1"/>
              </p:cNvSpPr>
              <p:nvPr/>
            </p:nvSpPr>
            <p:spPr bwMode="auto">
              <a:xfrm>
                <a:off x="273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8" name="Rectangle 866"/>
              <p:cNvSpPr>
                <a:spLocks noChangeArrowheads="1"/>
              </p:cNvSpPr>
              <p:nvPr/>
            </p:nvSpPr>
            <p:spPr bwMode="auto">
              <a:xfrm>
                <a:off x="2729" y="3214"/>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9" name="Freeform 867"/>
              <p:cNvSpPr>
                <a:spLocks/>
              </p:cNvSpPr>
              <p:nvPr/>
            </p:nvSpPr>
            <p:spPr bwMode="auto">
              <a:xfrm>
                <a:off x="2733" y="3336"/>
                <a:ext cx="2" cy="8"/>
              </a:xfrm>
              <a:custGeom>
                <a:avLst/>
                <a:gdLst>
                  <a:gd name="T0" fmla="*/ 0 w 2"/>
                  <a:gd name="T1" fmla="*/ 0 h 8"/>
                  <a:gd name="T2" fmla="*/ 0 w 2"/>
                  <a:gd name="T3" fmla="*/ 6 h 8"/>
                  <a:gd name="T4" fmla="*/ 0 w 2"/>
                  <a:gd name="T5" fmla="*/ 6 h 8"/>
                  <a:gd name="T6" fmla="*/ 2 w 2"/>
                  <a:gd name="T7" fmla="*/ 8 h 8"/>
                  <a:gd name="T8" fmla="*/ 2 w 2"/>
                  <a:gd name="T9" fmla="*/ 0 h 8"/>
                  <a:gd name="T10" fmla="*/ 0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0" y="0"/>
                    </a:moveTo>
                    <a:lnTo>
                      <a:pt x="0" y="6"/>
                    </a:lnTo>
                    <a:lnTo>
                      <a:pt x="0" y="6"/>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0" name="Freeform 868"/>
              <p:cNvSpPr>
                <a:spLocks/>
              </p:cNvSpPr>
              <p:nvPr/>
            </p:nvSpPr>
            <p:spPr bwMode="auto">
              <a:xfrm>
                <a:off x="2733" y="3196"/>
                <a:ext cx="2" cy="14"/>
              </a:xfrm>
              <a:custGeom>
                <a:avLst/>
                <a:gdLst>
                  <a:gd name="T0" fmla="*/ 2 w 2"/>
                  <a:gd name="T1" fmla="*/ 14 h 14"/>
                  <a:gd name="T2" fmla="*/ 2 w 2"/>
                  <a:gd name="T3" fmla="*/ 0 h 14"/>
                  <a:gd name="T4" fmla="*/ 2 w 2"/>
                  <a:gd name="T5" fmla="*/ 0 h 14"/>
                  <a:gd name="T6" fmla="*/ 0 w 2"/>
                  <a:gd name="T7" fmla="*/ 0 h 14"/>
                  <a:gd name="T8" fmla="*/ 0 w 2"/>
                  <a:gd name="T9" fmla="*/ 14 h 14"/>
                  <a:gd name="T10" fmla="*/ 2 w 2"/>
                  <a:gd name="T11" fmla="*/ 14 h 14"/>
                </a:gdLst>
                <a:ahLst/>
                <a:cxnLst>
                  <a:cxn ang="0">
                    <a:pos x="T0" y="T1"/>
                  </a:cxn>
                  <a:cxn ang="0">
                    <a:pos x="T2" y="T3"/>
                  </a:cxn>
                  <a:cxn ang="0">
                    <a:pos x="T4" y="T5"/>
                  </a:cxn>
                  <a:cxn ang="0">
                    <a:pos x="T6" y="T7"/>
                  </a:cxn>
                  <a:cxn ang="0">
                    <a:pos x="T8" y="T9"/>
                  </a:cxn>
                  <a:cxn ang="0">
                    <a:pos x="T10" y="T11"/>
                  </a:cxn>
                </a:cxnLst>
                <a:rect l="0" t="0" r="r" b="b"/>
                <a:pathLst>
                  <a:path w="2" h="14">
                    <a:moveTo>
                      <a:pt x="2" y="14"/>
                    </a:moveTo>
                    <a:lnTo>
                      <a:pt x="2" y="0"/>
                    </a:lnTo>
                    <a:lnTo>
                      <a:pt x="2" y="0"/>
                    </a:lnTo>
                    <a:lnTo>
                      <a:pt x="0" y="0"/>
                    </a:lnTo>
                    <a:lnTo>
                      <a:pt x="0"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1" name="Freeform 869"/>
              <p:cNvSpPr>
                <a:spLocks/>
              </p:cNvSpPr>
              <p:nvPr/>
            </p:nvSpPr>
            <p:spPr bwMode="auto">
              <a:xfrm>
                <a:off x="2729" y="3196"/>
                <a:ext cx="4" cy="14"/>
              </a:xfrm>
              <a:custGeom>
                <a:avLst/>
                <a:gdLst>
                  <a:gd name="T0" fmla="*/ 4 w 4"/>
                  <a:gd name="T1" fmla="*/ 14 h 14"/>
                  <a:gd name="T2" fmla="*/ 4 w 4"/>
                  <a:gd name="T3" fmla="*/ 0 h 14"/>
                  <a:gd name="T4" fmla="*/ 4 w 4"/>
                  <a:gd name="T5" fmla="*/ 0 h 14"/>
                  <a:gd name="T6" fmla="*/ 0 w 4"/>
                  <a:gd name="T7" fmla="*/ 0 h 14"/>
                  <a:gd name="T8" fmla="*/ 0 w 4"/>
                  <a:gd name="T9" fmla="*/ 14 h 14"/>
                  <a:gd name="T10" fmla="*/ 4 w 4"/>
                  <a:gd name="T11" fmla="*/ 14 h 14"/>
                </a:gdLst>
                <a:ahLst/>
                <a:cxnLst>
                  <a:cxn ang="0">
                    <a:pos x="T0" y="T1"/>
                  </a:cxn>
                  <a:cxn ang="0">
                    <a:pos x="T2" y="T3"/>
                  </a:cxn>
                  <a:cxn ang="0">
                    <a:pos x="T4" y="T5"/>
                  </a:cxn>
                  <a:cxn ang="0">
                    <a:pos x="T6" y="T7"/>
                  </a:cxn>
                  <a:cxn ang="0">
                    <a:pos x="T8" y="T9"/>
                  </a:cxn>
                  <a:cxn ang="0">
                    <a:pos x="T10" y="T11"/>
                  </a:cxn>
                </a:cxnLst>
                <a:rect l="0" t="0" r="r" b="b"/>
                <a:pathLst>
                  <a:path w="4" h="14">
                    <a:moveTo>
                      <a:pt x="4" y="14"/>
                    </a:moveTo>
                    <a:lnTo>
                      <a:pt x="4" y="0"/>
                    </a:lnTo>
                    <a:lnTo>
                      <a:pt x="4" y="0"/>
                    </a:lnTo>
                    <a:lnTo>
                      <a:pt x="0" y="0"/>
                    </a:lnTo>
                    <a:lnTo>
                      <a:pt x="0"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2" name="Rectangle 870"/>
              <p:cNvSpPr>
                <a:spLocks noChangeArrowheads="1"/>
              </p:cNvSpPr>
              <p:nvPr/>
            </p:nvSpPr>
            <p:spPr bwMode="auto">
              <a:xfrm>
                <a:off x="2757"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3" name="Rectangle 871"/>
              <p:cNvSpPr>
                <a:spLocks noChangeArrowheads="1"/>
              </p:cNvSpPr>
              <p:nvPr/>
            </p:nvSpPr>
            <p:spPr bwMode="auto">
              <a:xfrm>
                <a:off x="275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4" name="Freeform 872"/>
              <p:cNvSpPr>
                <a:spLocks/>
              </p:cNvSpPr>
              <p:nvPr/>
            </p:nvSpPr>
            <p:spPr bwMode="auto">
              <a:xfrm>
                <a:off x="2755"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5" name="Rectangle 873"/>
              <p:cNvSpPr>
                <a:spLocks noChangeArrowheads="1"/>
              </p:cNvSpPr>
              <p:nvPr/>
            </p:nvSpPr>
            <p:spPr bwMode="auto">
              <a:xfrm>
                <a:off x="2755"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6" name="Freeform 874"/>
              <p:cNvSpPr>
                <a:spLocks/>
              </p:cNvSpPr>
              <p:nvPr/>
            </p:nvSpPr>
            <p:spPr bwMode="auto">
              <a:xfrm>
                <a:off x="2757"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7" name="Rectangle 875"/>
              <p:cNvSpPr>
                <a:spLocks noChangeArrowheads="1"/>
              </p:cNvSpPr>
              <p:nvPr/>
            </p:nvSpPr>
            <p:spPr bwMode="auto">
              <a:xfrm>
                <a:off x="275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8" name="Freeform 876"/>
              <p:cNvSpPr>
                <a:spLocks/>
              </p:cNvSpPr>
              <p:nvPr/>
            </p:nvSpPr>
            <p:spPr bwMode="auto">
              <a:xfrm>
                <a:off x="2757"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9" name="Rectangle 877"/>
              <p:cNvSpPr>
                <a:spLocks noChangeArrowheads="1"/>
              </p:cNvSpPr>
              <p:nvPr/>
            </p:nvSpPr>
            <p:spPr bwMode="auto">
              <a:xfrm>
                <a:off x="275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0" name="Rectangle 878"/>
              <p:cNvSpPr>
                <a:spLocks noChangeArrowheads="1"/>
              </p:cNvSpPr>
              <p:nvPr/>
            </p:nvSpPr>
            <p:spPr bwMode="auto">
              <a:xfrm>
                <a:off x="275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1" name="Rectangle 879"/>
              <p:cNvSpPr>
                <a:spLocks noChangeArrowheads="1"/>
              </p:cNvSpPr>
              <p:nvPr/>
            </p:nvSpPr>
            <p:spPr bwMode="auto">
              <a:xfrm>
                <a:off x="275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2" name="Rectangle 880"/>
              <p:cNvSpPr>
                <a:spLocks noChangeArrowheads="1"/>
              </p:cNvSpPr>
              <p:nvPr/>
            </p:nvSpPr>
            <p:spPr bwMode="auto">
              <a:xfrm>
                <a:off x="275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3" name="Freeform 881"/>
              <p:cNvSpPr>
                <a:spLocks/>
              </p:cNvSpPr>
              <p:nvPr/>
            </p:nvSpPr>
            <p:spPr bwMode="auto">
              <a:xfrm>
                <a:off x="2755"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4" name="Rectangle 882"/>
              <p:cNvSpPr>
                <a:spLocks noChangeArrowheads="1"/>
              </p:cNvSpPr>
              <p:nvPr/>
            </p:nvSpPr>
            <p:spPr bwMode="auto">
              <a:xfrm>
                <a:off x="275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5" name="Rectangle 883"/>
              <p:cNvSpPr>
                <a:spLocks noChangeArrowheads="1"/>
              </p:cNvSpPr>
              <p:nvPr/>
            </p:nvSpPr>
            <p:spPr bwMode="auto">
              <a:xfrm>
                <a:off x="275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6" name="Rectangle 884"/>
              <p:cNvSpPr>
                <a:spLocks noChangeArrowheads="1"/>
              </p:cNvSpPr>
              <p:nvPr/>
            </p:nvSpPr>
            <p:spPr bwMode="auto">
              <a:xfrm>
                <a:off x="27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7" name="Rectangle 885"/>
              <p:cNvSpPr>
                <a:spLocks noChangeArrowheads="1"/>
              </p:cNvSpPr>
              <p:nvPr/>
            </p:nvSpPr>
            <p:spPr bwMode="auto">
              <a:xfrm>
                <a:off x="2779"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8" name="Rectangle 886"/>
              <p:cNvSpPr>
                <a:spLocks noChangeArrowheads="1"/>
              </p:cNvSpPr>
              <p:nvPr/>
            </p:nvSpPr>
            <p:spPr bwMode="auto">
              <a:xfrm>
                <a:off x="2781"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9" name="Rectangle 887"/>
              <p:cNvSpPr>
                <a:spLocks noChangeArrowheads="1"/>
              </p:cNvSpPr>
              <p:nvPr/>
            </p:nvSpPr>
            <p:spPr bwMode="auto">
              <a:xfrm>
                <a:off x="2779"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0" name="Freeform 888"/>
              <p:cNvSpPr>
                <a:spLocks/>
              </p:cNvSpPr>
              <p:nvPr/>
            </p:nvSpPr>
            <p:spPr bwMode="auto">
              <a:xfrm>
                <a:off x="2779" y="3214"/>
                <a:ext cx="2" cy="20"/>
              </a:xfrm>
              <a:custGeom>
                <a:avLst/>
                <a:gdLst>
                  <a:gd name="T0" fmla="*/ 2 w 2"/>
                  <a:gd name="T1" fmla="*/ 20 h 20"/>
                  <a:gd name="T2" fmla="*/ 2 w 2"/>
                  <a:gd name="T3" fmla="*/ 2 h 20"/>
                  <a:gd name="T4" fmla="*/ 2 w 2"/>
                  <a:gd name="T5" fmla="*/ 2 h 20"/>
                  <a:gd name="T6" fmla="*/ 0 w 2"/>
                  <a:gd name="T7" fmla="*/ 0 h 20"/>
                  <a:gd name="T8" fmla="*/ 0 w 2"/>
                  <a:gd name="T9" fmla="*/ 0 h 20"/>
                  <a:gd name="T10" fmla="*/ 0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2"/>
                    </a:lnTo>
                    <a:lnTo>
                      <a:pt x="2" y="2"/>
                    </a:lnTo>
                    <a:lnTo>
                      <a:pt x="0" y="0"/>
                    </a:lnTo>
                    <a:lnTo>
                      <a:pt x="0" y="0"/>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1" name="Freeform 889"/>
              <p:cNvSpPr>
                <a:spLocks/>
              </p:cNvSpPr>
              <p:nvPr/>
            </p:nvSpPr>
            <p:spPr bwMode="auto">
              <a:xfrm>
                <a:off x="2781" y="3336"/>
                <a:ext cx="2" cy="10"/>
              </a:xfrm>
              <a:custGeom>
                <a:avLst/>
                <a:gdLst>
                  <a:gd name="T0" fmla="*/ 0 w 2"/>
                  <a:gd name="T1" fmla="*/ 0 h 10"/>
                  <a:gd name="T2" fmla="*/ 0 w 2"/>
                  <a:gd name="T3" fmla="*/ 10 h 10"/>
                  <a:gd name="T4" fmla="*/ 0 w 2"/>
                  <a:gd name="T5" fmla="*/ 10 h 10"/>
                  <a:gd name="T6" fmla="*/ 2 w 2"/>
                  <a:gd name="T7" fmla="*/ 8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2" name="Rectangle 890"/>
              <p:cNvSpPr>
                <a:spLocks noChangeArrowheads="1"/>
              </p:cNvSpPr>
              <p:nvPr/>
            </p:nvSpPr>
            <p:spPr bwMode="auto">
              <a:xfrm>
                <a:off x="2779"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3" name="Freeform 891"/>
              <p:cNvSpPr>
                <a:spLocks/>
              </p:cNvSpPr>
              <p:nvPr/>
            </p:nvSpPr>
            <p:spPr bwMode="auto">
              <a:xfrm>
                <a:off x="2781" y="3216"/>
                <a:ext cx="2" cy="18"/>
              </a:xfrm>
              <a:custGeom>
                <a:avLst/>
                <a:gdLst>
                  <a:gd name="T0" fmla="*/ 2 w 2"/>
                  <a:gd name="T1" fmla="*/ 18 h 18"/>
                  <a:gd name="T2" fmla="*/ 2 w 2"/>
                  <a:gd name="T3" fmla="*/ 2 h 18"/>
                  <a:gd name="T4" fmla="*/ 2 w 2"/>
                  <a:gd name="T5" fmla="*/ 2 h 18"/>
                  <a:gd name="T6" fmla="*/ 0 w 2"/>
                  <a:gd name="T7" fmla="*/ 0 h 18"/>
                  <a:gd name="T8" fmla="*/ 0 w 2"/>
                  <a:gd name="T9" fmla="*/ 18 h 18"/>
                  <a:gd name="T10" fmla="*/ 2 w 2"/>
                  <a:gd name="T11" fmla="*/ 18 h 18"/>
                </a:gdLst>
                <a:ahLst/>
                <a:cxnLst>
                  <a:cxn ang="0">
                    <a:pos x="T0" y="T1"/>
                  </a:cxn>
                  <a:cxn ang="0">
                    <a:pos x="T2" y="T3"/>
                  </a:cxn>
                  <a:cxn ang="0">
                    <a:pos x="T4" y="T5"/>
                  </a:cxn>
                  <a:cxn ang="0">
                    <a:pos x="T6" y="T7"/>
                  </a:cxn>
                  <a:cxn ang="0">
                    <a:pos x="T8" y="T9"/>
                  </a:cxn>
                  <a:cxn ang="0">
                    <a:pos x="T10" y="T11"/>
                  </a:cxn>
                </a:cxnLst>
                <a:rect l="0" t="0" r="r" b="b"/>
                <a:pathLst>
                  <a:path w="2" h="18">
                    <a:moveTo>
                      <a:pt x="2" y="18"/>
                    </a:moveTo>
                    <a:lnTo>
                      <a:pt x="2" y="2"/>
                    </a:lnTo>
                    <a:lnTo>
                      <a:pt x="2" y="2"/>
                    </a:lnTo>
                    <a:lnTo>
                      <a:pt x="0" y="0"/>
                    </a:lnTo>
                    <a:lnTo>
                      <a:pt x="0"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4" name="Freeform 892"/>
              <p:cNvSpPr>
                <a:spLocks/>
              </p:cNvSpPr>
              <p:nvPr/>
            </p:nvSpPr>
            <p:spPr bwMode="auto">
              <a:xfrm>
                <a:off x="2779" y="3336"/>
                <a:ext cx="2" cy="10"/>
              </a:xfrm>
              <a:custGeom>
                <a:avLst/>
                <a:gdLst>
                  <a:gd name="T0" fmla="*/ 0 w 2"/>
                  <a:gd name="T1" fmla="*/ 0 h 10"/>
                  <a:gd name="T2" fmla="*/ 0 w 2"/>
                  <a:gd name="T3" fmla="*/ 10 h 10"/>
                  <a:gd name="T4" fmla="*/ 0 w 2"/>
                  <a:gd name="T5" fmla="*/ 10 h 10"/>
                  <a:gd name="T6" fmla="*/ 2 w 2"/>
                  <a:gd name="T7" fmla="*/ 10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5" name="Rectangle 893"/>
              <p:cNvSpPr>
                <a:spLocks noChangeArrowheads="1"/>
              </p:cNvSpPr>
              <p:nvPr/>
            </p:nvSpPr>
            <p:spPr bwMode="auto">
              <a:xfrm>
                <a:off x="2779"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6" name="Rectangle 894"/>
              <p:cNvSpPr>
                <a:spLocks noChangeArrowheads="1"/>
              </p:cNvSpPr>
              <p:nvPr/>
            </p:nvSpPr>
            <p:spPr bwMode="auto">
              <a:xfrm>
                <a:off x="2781"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7" name="Rectangle 895"/>
              <p:cNvSpPr>
                <a:spLocks noChangeArrowheads="1"/>
              </p:cNvSpPr>
              <p:nvPr/>
            </p:nvSpPr>
            <p:spPr bwMode="auto">
              <a:xfrm>
                <a:off x="27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8" name="Freeform 896"/>
              <p:cNvSpPr>
                <a:spLocks/>
              </p:cNvSpPr>
              <p:nvPr/>
            </p:nvSpPr>
            <p:spPr bwMode="auto">
              <a:xfrm>
                <a:off x="2805" y="3312"/>
                <a:ext cx="2" cy="18"/>
              </a:xfrm>
              <a:custGeom>
                <a:avLst/>
                <a:gdLst>
                  <a:gd name="T0" fmla="*/ 0 w 2"/>
                  <a:gd name="T1" fmla="*/ 0 h 18"/>
                  <a:gd name="T2" fmla="*/ 0 w 2"/>
                  <a:gd name="T3" fmla="*/ 18 h 18"/>
                  <a:gd name="T4" fmla="*/ 0 w 2"/>
                  <a:gd name="T5" fmla="*/ 18 h 18"/>
                  <a:gd name="T6" fmla="*/ 2 w 2"/>
                  <a:gd name="T7" fmla="*/ 16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8"/>
                    </a:lnTo>
                    <a:lnTo>
                      <a:pt x="0" y="18"/>
                    </a:lnTo>
                    <a:lnTo>
                      <a:pt x="2"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9" name="Rectangle 897"/>
              <p:cNvSpPr>
                <a:spLocks noChangeArrowheads="1"/>
              </p:cNvSpPr>
              <p:nvPr/>
            </p:nvSpPr>
            <p:spPr bwMode="auto">
              <a:xfrm>
                <a:off x="280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0" name="Rectangle 898"/>
              <p:cNvSpPr>
                <a:spLocks noChangeArrowheads="1"/>
              </p:cNvSpPr>
              <p:nvPr/>
            </p:nvSpPr>
            <p:spPr bwMode="auto">
              <a:xfrm>
                <a:off x="280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1" name="Freeform 899"/>
              <p:cNvSpPr>
                <a:spLocks/>
              </p:cNvSpPr>
              <p:nvPr/>
            </p:nvSpPr>
            <p:spPr bwMode="auto">
              <a:xfrm>
                <a:off x="2803" y="3238"/>
                <a:ext cx="2" cy="20"/>
              </a:xfrm>
              <a:custGeom>
                <a:avLst/>
                <a:gdLst>
                  <a:gd name="T0" fmla="*/ 0 w 2"/>
                  <a:gd name="T1" fmla="*/ 20 h 20"/>
                  <a:gd name="T2" fmla="*/ 2 w 2"/>
                  <a:gd name="T3" fmla="*/ 20 h 20"/>
                  <a:gd name="T4" fmla="*/ 2 w 2"/>
                  <a:gd name="T5" fmla="*/ 4 h 20"/>
                  <a:gd name="T6" fmla="*/ 2 w 2"/>
                  <a:gd name="T7" fmla="*/ 4 h 20"/>
                  <a:gd name="T8" fmla="*/ 0 w 2"/>
                  <a:gd name="T9" fmla="*/ 0 h 20"/>
                  <a:gd name="T10" fmla="*/ 0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0" y="20"/>
                    </a:moveTo>
                    <a:lnTo>
                      <a:pt x="2" y="20"/>
                    </a:lnTo>
                    <a:lnTo>
                      <a:pt x="2" y="4"/>
                    </a:lnTo>
                    <a:lnTo>
                      <a:pt x="2" y="4"/>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2" name="Freeform 900"/>
              <p:cNvSpPr>
                <a:spLocks/>
              </p:cNvSpPr>
              <p:nvPr/>
            </p:nvSpPr>
            <p:spPr bwMode="auto">
              <a:xfrm>
                <a:off x="2803" y="3312"/>
                <a:ext cx="2" cy="20"/>
              </a:xfrm>
              <a:custGeom>
                <a:avLst/>
                <a:gdLst>
                  <a:gd name="T0" fmla="*/ 0 w 2"/>
                  <a:gd name="T1" fmla="*/ 20 h 20"/>
                  <a:gd name="T2" fmla="*/ 0 w 2"/>
                  <a:gd name="T3" fmla="*/ 20 h 20"/>
                  <a:gd name="T4" fmla="*/ 0 w 2"/>
                  <a:gd name="T5" fmla="*/ 20 h 20"/>
                  <a:gd name="T6" fmla="*/ 2 w 2"/>
                  <a:gd name="T7" fmla="*/ 18 h 20"/>
                  <a:gd name="T8" fmla="*/ 2 w 2"/>
                  <a:gd name="T9" fmla="*/ 0 h 20"/>
                  <a:gd name="T10" fmla="*/ 0 w 2"/>
                  <a:gd name="T11" fmla="*/ 0 h 20"/>
                  <a:gd name="T12" fmla="*/ 0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0" y="20"/>
                    </a:moveTo>
                    <a:lnTo>
                      <a:pt x="0" y="20"/>
                    </a:lnTo>
                    <a:lnTo>
                      <a:pt x="0" y="20"/>
                    </a:lnTo>
                    <a:lnTo>
                      <a:pt x="2" y="18"/>
                    </a:lnTo>
                    <a:lnTo>
                      <a:pt x="2" y="0"/>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3" name="Rectangle 901"/>
              <p:cNvSpPr>
                <a:spLocks noChangeArrowheads="1"/>
              </p:cNvSpPr>
              <p:nvPr/>
            </p:nvSpPr>
            <p:spPr bwMode="auto">
              <a:xfrm>
                <a:off x="28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4" name="Rectangle 902"/>
              <p:cNvSpPr>
                <a:spLocks noChangeArrowheads="1"/>
              </p:cNvSpPr>
              <p:nvPr/>
            </p:nvSpPr>
            <p:spPr bwMode="auto">
              <a:xfrm>
                <a:off x="28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5" name="Freeform 903"/>
              <p:cNvSpPr>
                <a:spLocks/>
              </p:cNvSpPr>
              <p:nvPr/>
            </p:nvSpPr>
            <p:spPr bwMode="auto">
              <a:xfrm>
                <a:off x="2805" y="3242"/>
                <a:ext cx="2" cy="16"/>
              </a:xfrm>
              <a:custGeom>
                <a:avLst/>
                <a:gdLst>
                  <a:gd name="T0" fmla="*/ 0 w 2"/>
                  <a:gd name="T1" fmla="*/ 16 h 16"/>
                  <a:gd name="T2" fmla="*/ 2 w 2"/>
                  <a:gd name="T3" fmla="*/ 16 h 16"/>
                  <a:gd name="T4" fmla="*/ 2 w 2"/>
                  <a:gd name="T5" fmla="*/ 2 h 16"/>
                  <a:gd name="T6" fmla="*/ 2 w 2"/>
                  <a:gd name="T7" fmla="*/ 2 h 16"/>
                  <a:gd name="T8" fmla="*/ 0 w 2"/>
                  <a:gd name="T9" fmla="*/ 0 h 16"/>
                  <a:gd name="T10" fmla="*/ 0 w 2"/>
                  <a:gd name="T11" fmla="*/ 16 h 16"/>
                </a:gdLst>
                <a:ahLst/>
                <a:cxnLst>
                  <a:cxn ang="0">
                    <a:pos x="T0" y="T1"/>
                  </a:cxn>
                  <a:cxn ang="0">
                    <a:pos x="T2" y="T3"/>
                  </a:cxn>
                  <a:cxn ang="0">
                    <a:pos x="T4" y="T5"/>
                  </a:cxn>
                  <a:cxn ang="0">
                    <a:pos x="T6" y="T7"/>
                  </a:cxn>
                  <a:cxn ang="0">
                    <a:pos x="T8" y="T9"/>
                  </a:cxn>
                  <a:cxn ang="0">
                    <a:pos x="T10" y="T11"/>
                  </a:cxn>
                </a:cxnLst>
                <a:rect l="0" t="0" r="r" b="b"/>
                <a:pathLst>
                  <a:path w="2" h="16">
                    <a:moveTo>
                      <a:pt x="0" y="16"/>
                    </a:moveTo>
                    <a:lnTo>
                      <a:pt x="2" y="16"/>
                    </a:lnTo>
                    <a:lnTo>
                      <a:pt x="2" y="2"/>
                    </a:lnTo>
                    <a:lnTo>
                      <a:pt x="2" y="2"/>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6" name="Freeform 904"/>
              <p:cNvSpPr>
                <a:spLocks/>
              </p:cNvSpPr>
              <p:nvPr/>
            </p:nvSpPr>
            <p:spPr bwMode="auto">
              <a:xfrm>
                <a:off x="2687" y="3210"/>
                <a:ext cx="18" cy="2"/>
              </a:xfrm>
              <a:custGeom>
                <a:avLst/>
                <a:gdLst>
                  <a:gd name="T0" fmla="*/ 18 w 18"/>
                  <a:gd name="T1" fmla="*/ 2 h 2"/>
                  <a:gd name="T2" fmla="*/ 18 w 18"/>
                  <a:gd name="T3" fmla="*/ 0 h 2"/>
                  <a:gd name="T4" fmla="*/ 2 w 18"/>
                  <a:gd name="T5" fmla="*/ 0 h 2"/>
                  <a:gd name="T6" fmla="*/ 2 w 18"/>
                  <a:gd name="T7" fmla="*/ 0 h 2"/>
                  <a:gd name="T8" fmla="*/ 0 w 18"/>
                  <a:gd name="T9" fmla="*/ 2 h 2"/>
                  <a:gd name="T10" fmla="*/ 18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18" y="2"/>
                    </a:moveTo>
                    <a:lnTo>
                      <a:pt x="18" y="0"/>
                    </a:lnTo>
                    <a:lnTo>
                      <a:pt x="2" y="0"/>
                    </a:lnTo>
                    <a:lnTo>
                      <a:pt x="2" y="0"/>
                    </a:lnTo>
                    <a:lnTo>
                      <a:pt x="0" y="2"/>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7" name="Rectangle 905"/>
              <p:cNvSpPr>
                <a:spLocks noChangeArrowheads="1"/>
              </p:cNvSpPr>
              <p:nvPr/>
            </p:nvSpPr>
            <p:spPr bwMode="auto">
              <a:xfrm>
                <a:off x="2735"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8" name="Freeform 906"/>
              <p:cNvSpPr>
                <a:spLocks/>
              </p:cNvSpPr>
              <p:nvPr/>
            </p:nvSpPr>
            <p:spPr bwMode="auto">
              <a:xfrm>
                <a:off x="2759" y="3212"/>
                <a:ext cx="20" cy="2"/>
              </a:xfrm>
              <a:custGeom>
                <a:avLst/>
                <a:gdLst>
                  <a:gd name="T0" fmla="*/ 20 w 20"/>
                  <a:gd name="T1" fmla="*/ 2 h 2"/>
                  <a:gd name="T2" fmla="*/ 20 w 20"/>
                  <a:gd name="T3" fmla="*/ 2 h 2"/>
                  <a:gd name="T4" fmla="*/ 20 w 20"/>
                  <a:gd name="T5" fmla="*/ 2 h 2"/>
                  <a:gd name="T6" fmla="*/ 16 w 20"/>
                  <a:gd name="T7" fmla="*/ 0 h 2"/>
                  <a:gd name="T8" fmla="*/ 0 w 20"/>
                  <a:gd name="T9" fmla="*/ 0 h 2"/>
                  <a:gd name="T10" fmla="*/ 0 w 20"/>
                  <a:gd name="T11" fmla="*/ 2 h 2"/>
                  <a:gd name="T12" fmla="*/ 2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2"/>
                    </a:moveTo>
                    <a:lnTo>
                      <a:pt x="20" y="2"/>
                    </a:lnTo>
                    <a:lnTo>
                      <a:pt x="20" y="2"/>
                    </a:lnTo>
                    <a:lnTo>
                      <a:pt x="16" y="0"/>
                    </a:lnTo>
                    <a:lnTo>
                      <a:pt x="0" y="0"/>
                    </a:lnTo>
                    <a:lnTo>
                      <a:pt x="0" y="2"/>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9" name="Rectangle 907"/>
              <p:cNvSpPr>
                <a:spLocks noChangeArrowheads="1"/>
              </p:cNvSpPr>
              <p:nvPr/>
            </p:nvSpPr>
            <p:spPr bwMode="auto">
              <a:xfrm>
                <a:off x="2709"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0" name="Freeform 908"/>
              <p:cNvSpPr>
                <a:spLocks/>
              </p:cNvSpPr>
              <p:nvPr/>
            </p:nvSpPr>
            <p:spPr bwMode="auto">
              <a:xfrm>
                <a:off x="2759" y="3210"/>
                <a:ext cx="16" cy="2"/>
              </a:xfrm>
              <a:custGeom>
                <a:avLst/>
                <a:gdLst>
                  <a:gd name="T0" fmla="*/ 0 w 16"/>
                  <a:gd name="T1" fmla="*/ 2 h 2"/>
                  <a:gd name="T2" fmla="*/ 16 w 16"/>
                  <a:gd name="T3" fmla="*/ 2 h 2"/>
                  <a:gd name="T4" fmla="*/ 16 w 16"/>
                  <a:gd name="T5" fmla="*/ 2 h 2"/>
                  <a:gd name="T6" fmla="*/ 14 w 16"/>
                  <a:gd name="T7" fmla="*/ 0 h 2"/>
                  <a:gd name="T8" fmla="*/ 0 w 16"/>
                  <a:gd name="T9" fmla="*/ 0 h 2"/>
                  <a:gd name="T10" fmla="*/ 0 w 16"/>
                  <a:gd name="T11" fmla="*/ 2 h 2"/>
                </a:gdLst>
                <a:ahLst/>
                <a:cxnLst>
                  <a:cxn ang="0">
                    <a:pos x="T0" y="T1"/>
                  </a:cxn>
                  <a:cxn ang="0">
                    <a:pos x="T2" y="T3"/>
                  </a:cxn>
                  <a:cxn ang="0">
                    <a:pos x="T4" y="T5"/>
                  </a:cxn>
                  <a:cxn ang="0">
                    <a:pos x="T6" y="T7"/>
                  </a:cxn>
                  <a:cxn ang="0">
                    <a:pos x="T8" y="T9"/>
                  </a:cxn>
                  <a:cxn ang="0">
                    <a:pos x="T10" y="T11"/>
                  </a:cxn>
                </a:cxnLst>
                <a:rect l="0" t="0" r="r" b="b"/>
                <a:pathLst>
                  <a:path w="16" h="2">
                    <a:moveTo>
                      <a:pt x="0" y="2"/>
                    </a:moveTo>
                    <a:lnTo>
                      <a:pt x="16" y="2"/>
                    </a:lnTo>
                    <a:lnTo>
                      <a:pt x="16" y="2"/>
                    </a:lnTo>
                    <a:lnTo>
                      <a:pt x="14"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1" name="Freeform 909"/>
              <p:cNvSpPr>
                <a:spLocks/>
              </p:cNvSpPr>
              <p:nvPr/>
            </p:nvSpPr>
            <p:spPr bwMode="auto">
              <a:xfrm>
                <a:off x="2685" y="3212"/>
                <a:ext cx="20" cy="2"/>
              </a:xfrm>
              <a:custGeom>
                <a:avLst/>
                <a:gdLst>
                  <a:gd name="T0" fmla="*/ 0 w 20"/>
                  <a:gd name="T1" fmla="*/ 2 h 2"/>
                  <a:gd name="T2" fmla="*/ 20 w 20"/>
                  <a:gd name="T3" fmla="*/ 2 h 2"/>
                  <a:gd name="T4" fmla="*/ 20 w 20"/>
                  <a:gd name="T5" fmla="*/ 0 h 2"/>
                  <a:gd name="T6" fmla="*/ 2 w 20"/>
                  <a:gd name="T7" fmla="*/ 0 h 2"/>
                  <a:gd name="T8" fmla="*/ 2 w 20"/>
                  <a:gd name="T9" fmla="*/ 0 h 2"/>
                  <a:gd name="T10" fmla="*/ 0 w 20"/>
                  <a:gd name="T11" fmla="*/ 0 h 2"/>
                  <a:gd name="T12" fmla="*/ 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0" y="2"/>
                    </a:moveTo>
                    <a:lnTo>
                      <a:pt x="20" y="2"/>
                    </a:lnTo>
                    <a:lnTo>
                      <a:pt x="20" y="0"/>
                    </a:lnTo>
                    <a:lnTo>
                      <a:pt x="2" y="0"/>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2" name="Rectangle 910"/>
              <p:cNvSpPr>
                <a:spLocks noChangeArrowheads="1"/>
              </p:cNvSpPr>
              <p:nvPr/>
            </p:nvSpPr>
            <p:spPr bwMode="auto">
              <a:xfrm>
                <a:off x="2709"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3" name="Rectangle 911"/>
              <p:cNvSpPr>
                <a:spLocks noChangeArrowheads="1"/>
              </p:cNvSpPr>
              <p:nvPr/>
            </p:nvSpPr>
            <p:spPr bwMode="auto">
              <a:xfrm>
                <a:off x="2735"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4" name="Freeform 912"/>
              <p:cNvSpPr>
                <a:spLocks/>
              </p:cNvSpPr>
              <p:nvPr/>
            </p:nvSpPr>
            <p:spPr bwMode="auto">
              <a:xfrm>
                <a:off x="2685" y="3212"/>
                <a:ext cx="0" cy="2"/>
              </a:xfrm>
              <a:custGeom>
                <a:avLst/>
                <a:gdLst>
                  <a:gd name="T0" fmla="*/ 2 h 2"/>
                  <a:gd name="T1" fmla="*/ 2 h 2"/>
                  <a:gd name="T2" fmla="*/ 2 h 2"/>
                  <a:gd name="T3" fmla="*/ 2 h 2"/>
                  <a:gd name="T4" fmla="*/ 0 h 2"/>
                  <a:gd name="T5" fmla="*/ 0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5" name="Rectangle 913"/>
              <p:cNvSpPr>
                <a:spLocks noChangeArrowheads="1"/>
              </p:cNvSpPr>
              <p:nvPr/>
            </p:nvSpPr>
            <p:spPr bwMode="auto">
              <a:xfrm>
                <a:off x="270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6" name="Rectangle 914"/>
              <p:cNvSpPr>
                <a:spLocks noChangeArrowheads="1"/>
              </p:cNvSpPr>
              <p:nvPr/>
            </p:nvSpPr>
            <p:spPr bwMode="auto">
              <a:xfrm>
                <a:off x="270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7" name="Rectangle 915"/>
              <p:cNvSpPr>
                <a:spLocks noChangeArrowheads="1"/>
              </p:cNvSpPr>
              <p:nvPr/>
            </p:nvSpPr>
            <p:spPr bwMode="auto">
              <a:xfrm>
                <a:off x="270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8" name="Rectangle 916"/>
              <p:cNvSpPr>
                <a:spLocks noChangeArrowheads="1"/>
              </p:cNvSpPr>
              <p:nvPr/>
            </p:nvSpPr>
            <p:spPr bwMode="auto">
              <a:xfrm>
                <a:off x="270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9" name="Rectangle 917"/>
              <p:cNvSpPr>
                <a:spLocks noChangeArrowheads="1"/>
              </p:cNvSpPr>
              <p:nvPr/>
            </p:nvSpPr>
            <p:spPr bwMode="auto">
              <a:xfrm>
                <a:off x="2729" y="3212"/>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0" name="Rectangle 918"/>
              <p:cNvSpPr>
                <a:spLocks noChangeArrowheads="1"/>
              </p:cNvSpPr>
              <p:nvPr/>
            </p:nvSpPr>
            <p:spPr bwMode="auto">
              <a:xfrm>
                <a:off x="2729" y="321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1" name="Rectangle 919"/>
              <p:cNvSpPr>
                <a:spLocks noChangeArrowheads="1"/>
              </p:cNvSpPr>
              <p:nvPr/>
            </p:nvSpPr>
            <p:spPr bwMode="auto">
              <a:xfrm>
                <a:off x="2733"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2" name="Rectangle 920"/>
              <p:cNvSpPr>
                <a:spLocks noChangeArrowheads="1"/>
              </p:cNvSpPr>
              <p:nvPr/>
            </p:nvSpPr>
            <p:spPr bwMode="auto">
              <a:xfrm>
                <a:off x="2733"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3" name="Rectangle 921"/>
              <p:cNvSpPr>
                <a:spLocks noChangeArrowheads="1"/>
              </p:cNvSpPr>
              <p:nvPr/>
            </p:nvSpPr>
            <p:spPr bwMode="auto">
              <a:xfrm>
                <a:off x="275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4" name="Rectangle 922"/>
              <p:cNvSpPr>
                <a:spLocks noChangeArrowheads="1"/>
              </p:cNvSpPr>
              <p:nvPr/>
            </p:nvSpPr>
            <p:spPr bwMode="auto">
              <a:xfrm>
                <a:off x="275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5" name="Rectangle 923"/>
              <p:cNvSpPr>
                <a:spLocks noChangeArrowheads="1"/>
              </p:cNvSpPr>
              <p:nvPr/>
            </p:nvSpPr>
            <p:spPr bwMode="auto">
              <a:xfrm>
                <a:off x="275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6" name="Rectangle 924"/>
              <p:cNvSpPr>
                <a:spLocks noChangeArrowheads="1"/>
              </p:cNvSpPr>
              <p:nvPr/>
            </p:nvSpPr>
            <p:spPr bwMode="auto">
              <a:xfrm>
                <a:off x="275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7" name="Rectangle 925"/>
              <p:cNvSpPr>
                <a:spLocks noChangeArrowheads="1"/>
              </p:cNvSpPr>
              <p:nvPr/>
            </p:nvSpPr>
            <p:spPr bwMode="auto">
              <a:xfrm>
                <a:off x="2779" y="3214"/>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8" name="Rectangle 926"/>
              <p:cNvSpPr>
                <a:spLocks noChangeArrowheads="1"/>
              </p:cNvSpPr>
              <p:nvPr/>
            </p:nvSpPr>
            <p:spPr bwMode="auto">
              <a:xfrm>
                <a:off x="268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9" name="Rectangle 927"/>
              <p:cNvSpPr>
                <a:spLocks noChangeArrowheads="1"/>
              </p:cNvSpPr>
              <p:nvPr/>
            </p:nvSpPr>
            <p:spPr bwMode="auto">
              <a:xfrm>
                <a:off x="273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0" name="Rectangle 928"/>
              <p:cNvSpPr>
                <a:spLocks noChangeArrowheads="1"/>
              </p:cNvSpPr>
              <p:nvPr/>
            </p:nvSpPr>
            <p:spPr bwMode="auto">
              <a:xfrm>
                <a:off x="270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1" name="Freeform 929"/>
              <p:cNvSpPr>
                <a:spLocks/>
              </p:cNvSpPr>
              <p:nvPr/>
            </p:nvSpPr>
            <p:spPr bwMode="auto">
              <a:xfrm>
                <a:off x="2671" y="3234"/>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2" name="Rectangle 930"/>
              <p:cNvSpPr>
                <a:spLocks noChangeArrowheads="1"/>
              </p:cNvSpPr>
              <p:nvPr/>
            </p:nvSpPr>
            <p:spPr bwMode="auto">
              <a:xfrm>
                <a:off x="273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3" name="Freeform 931"/>
              <p:cNvSpPr>
                <a:spLocks/>
              </p:cNvSpPr>
              <p:nvPr/>
            </p:nvSpPr>
            <p:spPr bwMode="auto">
              <a:xfrm>
                <a:off x="2783" y="3236"/>
                <a:ext cx="20" cy="2"/>
              </a:xfrm>
              <a:custGeom>
                <a:avLst/>
                <a:gdLst>
                  <a:gd name="T0" fmla="*/ 0 w 20"/>
                  <a:gd name="T1" fmla="*/ 2 h 2"/>
                  <a:gd name="T2" fmla="*/ 20 w 20"/>
                  <a:gd name="T3" fmla="*/ 2 h 2"/>
                  <a:gd name="T4" fmla="*/ 20 w 20"/>
                  <a:gd name="T5" fmla="*/ 2 h 2"/>
                  <a:gd name="T6" fmla="*/ 18 w 20"/>
                  <a:gd name="T7" fmla="*/ 0 h 2"/>
                  <a:gd name="T8" fmla="*/ 0 w 20"/>
                  <a:gd name="T9" fmla="*/ 0 h 2"/>
                  <a:gd name="T10" fmla="*/ 0 w 20"/>
                  <a:gd name="T11" fmla="*/ 2 h 2"/>
                </a:gdLst>
                <a:ahLst/>
                <a:cxnLst>
                  <a:cxn ang="0">
                    <a:pos x="T0" y="T1"/>
                  </a:cxn>
                  <a:cxn ang="0">
                    <a:pos x="T2" y="T3"/>
                  </a:cxn>
                  <a:cxn ang="0">
                    <a:pos x="T4" y="T5"/>
                  </a:cxn>
                  <a:cxn ang="0">
                    <a:pos x="T6" y="T7"/>
                  </a:cxn>
                  <a:cxn ang="0">
                    <a:pos x="T8" y="T9"/>
                  </a:cxn>
                  <a:cxn ang="0">
                    <a:pos x="T10" y="T11"/>
                  </a:cxn>
                </a:cxnLst>
                <a:rect l="0" t="0" r="r" b="b"/>
                <a:pathLst>
                  <a:path w="20" h="2">
                    <a:moveTo>
                      <a:pt x="0" y="2"/>
                    </a:moveTo>
                    <a:lnTo>
                      <a:pt x="20" y="2"/>
                    </a:lnTo>
                    <a:lnTo>
                      <a:pt x="20" y="2"/>
                    </a:lnTo>
                    <a:lnTo>
                      <a:pt x="1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4" name="Freeform 932"/>
              <p:cNvSpPr>
                <a:spLocks/>
              </p:cNvSpPr>
              <p:nvPr/>
            </p:nvSpPr>
            <p:spPr bwMode="auto">
              <a:xfrm>
                <a:off x="2671" y="3236"/>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5" name="Rectangle 933"/>
              <p:cNvSpPr>
                <a:spLocks noChangeArrowheads="1"/>
              </p:cNvSpPr>
              <p:nvPr/>
            </p:nvSpPr>
            <p:spPr bwMode="auto">
              <a:xfrm>
                <a:off x="275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6" name="Rectangle 934"/>
              <p:cNvSpPr>
                <a:spLocks noChangeArrowheads="1"/>
              </p:cNvSpPr>
              <p:nvPr/>
            </p:nvSpPr>
            <p:spPr bwMode="auto">
              <a:xfrm>
                <a:off x="270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7" name="Freeform 935"/>
              <p:cNvSpPr>
                <a:spLocks/>
              </p:cNvSpPr>
              <p:nvPr/>
            </p:nvSpPr>
            <p:spPr bwMode="auto">
              <a:xfrm>
                <a:off x="2783" y="3234"/>
                <a:ext cx="18" cy="2"/>
              </a:xfrm>
              <a:custGeom>
                <a:avLst/>
                <a:gdLst>
                  <a:gd name="T0" fmla="*/ 0 w 18"/>
                  <a:gd name="T1" fmla="*/ 2 h 2"/>
                  <a:gd name="T2" fmla="*/ 18 w 18"/>
                  <a:gd name="T3" fmla="*/ 2 h 2"/>
                  <a:gd name="T4" fmla="*/ 18 w 18"/>
                  <a:gd name="T5" fmla="*/ 2 h 2"/>
                  <a:gd name="T6" fmla="*/ 16 w 18"/>
                  <a:gd name="T7" fmla="*/ 0 h 2"/>
                  <a:gd name="T8" fmla="*/ 0 w 18"/>
                  <a:gd name="T9" fmla="*/ 0 h 2"/>
                  <a:gd name="T10" fmla="*/ 0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0" y="2"/>
                    </a:moveTo>
                    <a:lnTo>
                      <a:pt x="18" y="2"/>
                    </a:lnTo>
                    <a:lnTo>
                      <a:pt x="18" y="2"/>
                    </a:lnTo>
                    <a:lnTo>
                      <a:pt x="1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8" name="Rectangle 936"/>
              <p:cNvSpPr>
                <a:spLocks noChangeArrowheads="1"/>
              </p:cNvSpPr>
              <p:nvPr/>
            </p:nvSpPr>
            <p:spPr bwMode="auto">
              <a:xfrm>
                <a:off x="268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9" name="Rectangle 937"/>
              <p:cNvSpPr>
                <a:spLocks noChangeArrowheads="1"/>
              </p:cNvSpPr>
              <p:nvPr/>
            </p:nvSpPr>
            <p:spPr bwMode="auto">
              <a:xfrm>
                <a:off x="275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0" name="Rectangle 938"/>
              <p:cNvSpPr>
                <a:spLocks noChangeArrowheads="1"/>
              </p:cNvSpPr>
              <p:nvPr/>
            </p:nvSpPr>
            <p:spPr bwMode="auto">
              <a:xfrm>
                <a:off x="268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1" name="Rectangle 939"/>
              <p:cNvSpPr>
                <a:spLocks noChangeArrowheads="1"/>
              </p:cNvSpPr>
              <p:nvPr/>
            </p:nvSpPr>
            <p:spPr bwMode="auto">
              <a:xfrm>
                <a:off x="26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2" name="Rectangle 940"/>
              <p:cNvSpPr>
                <a:spLocks noChangeArrowheads="1"/>
              </p:cNvSpPr>
              <p:nvPr/>
            </p:nvSpPr>
            <p:spPr bwMode="auto">
              <a:xfrm>
                <a:off x="268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3" name="Rectangle 941"/>
              <p:cNvSpPr>
                <a:spLocks noChangeArrowheads="1"/>
              </p:cNvSpPr>
              <p:nvPr/>
            </p:nvSpPr>
            <p:spPr bwMode="auto">
              <a:xfrm>
                <a:off x="26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4" name="Rectangle 942"/>
              <p:cNvSpPr>
                <a:spLocks noChangeArrowheads="1"/>
              </p:cNvSpPr>
              <p:nvPr/>
            </p:nvSpPr>
            <p:spPr bwMode="auto">
              <a:xfrm>
                <a:off x="270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5" name="Rectangle 943"/>
              <p:cNvSpPr>
                <a:spLocks noChangeArrowheads="1"/>
              </p:cNvSpPr>
              <p:nvPr/>
            </p:nvSpPr>
            <p:spPr bwMode="auto">
              <a:xfrm>
                <a:off x="270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6" name="Rectangle 944"/>
              <p:cNvSpPr>
                <a:spLocks noChangeArrowheads="1"/>
              </p:cNvSpPr>
              <p:nvPr/>
            </p:nvSpPr>
            <p:spPr bwMode="auto">
              <a:xfrm>
                <a:off x="270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7" name="Rectangle 945"/>
              <p:cNvSpPr>
                <a:spLocks noChangeArrowheads="1"/>
              </p:cNvSpPr>
              <p:nvPr/>
            </p:nvSpPr>
            <p:spPr bwMode="auto">
              <a:xfrm>
                <a:off x="270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8" name="Rectangle 946"/>
              <p:cNvSpPr>
                <a:spLocks noChangeArrowheads="1"/>
              </p:cNvSpPr>
              <p:nvPr/>
            </p:nvSpPr>
            <p:spPr bwMode="auto">
              <a:xfrm>
                <a:off x="273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9" name="Rectangle 947"/>
              <p:cNvSpPr>
                <a:spLocks noChangeArrowheads="1"/>
              </p:cNvSpPr>
              <p:nvPr/>
            </p:nvSpPr>
            <p:spPr bwMode="auto">
              <a:xfrm>
                <a:off x="2729" y="3234"/>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0" name="Rectangle 948"/>
              <p:cNvSpPr>
                <a:spLocks noChangeArrowheads="1"/>
              </p:cNvSpPr>
              <p:nvPr/>
            </p:nvSpPr>
            <p:spPr bwMode="auto">
              <a:xfrm>
                <a:off x="2729" y="3236"/>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1" name="Rectangle 949"/>
              <p:cNvSpPr>
                <a:spLocks noChangeArrowheads="1"/>
              </p:cNvSpPr>
              <p:nvPr/>
            </p:nvSpPr>
            <p:spPr bwMode="auto">
              <a:xfrm>
                <a:off x="273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2" name="Rectangle 950"/>
              <p:cNvSpPr>
                <a:spLocks noChangeArrowheads="1"/>
              </p:cNvSpPr>
              <p:nvPr/>
            </p:nvSpPr>
            <p:spPr bwMode="auto">
              <a:xfrm>
                <a:off x="275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3" name="Rectangle 951"/>
              <p:cNvSpPr>
                <a:spLocks noChangeArrowheads="1"/>
              </p:cNvSpPr>
              <p:nvPr/>
            </p:nvSpPr>
            <p:spPr bwMode="auto">
              <a:xfrm>
                <a:off x="275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4" name="Rectangle 952"/>
              <p:cNvSpPr>
                <a:spLocks noChangeArrowheads="1"/>
              </p:cNvSpPr>
              <p:nvPr/>
            </p:nvSpPr>
            <p:spPr bwMode="auto">
              <a:xfrm>
                <a:off x="275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5" name="Rectangle 953"/>
              <p:cNvSpPr>
                <a:spLocks noChangeArrowheads="1"/>
              </p:cNvSpPr>
              <p:nvPr/>
            </p:nvSpPr>
            <p:spPr bwMode="auto">
              <a:xfrm>
                <a:off x="275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6" name="Rectangle 954"/>
              <p:cNvSpPr>
                <a:spLocks noChangeArrowheads="1"/>
              </p:cNvSpPr>
              <p:nvPr/>
            </p:nvSpPr>
            <p:spPr bwMode="auto">
              <a:xfrm>
                <a:off x="27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7" name="Rectangle 955"/>
              <p:cNvSpPr>
                <a:spLocks noChangeArrowheads="1"/>
              </p:cNvSpPr>
              <p:nvPr/>
            </p:nvSpPr>
            <p:spPr bwMode="auto">
              <a:xfrm>
                <a:off x="27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8" name="Rectangle 956"/>
              <p:cNvSpPr>
                <a:spLocks noChangeArrowheads="1"/>
              </p:cNvSpPr>
              <p:nvPr/>
            </p:nvSpPr>
            <p:spPr bwMode="auto">
              <a:xfrm>
                <a:off x="2779"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9" name="Rectangle 957"/>
              <p:cNvSpPr>
                <a:spLocks noChangeArrowheads="1"/>
              </p:cNvSpPr>
              <p:nvPr/>
            </p:nvSpPr>
            <p:spPr bwMode="auto">
              <a:xfrm>
                <a:off x="2779"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0" name="Freeform 958"/>
              <p:cNvSpPr>
                <a:spLocks/>
              </p:cNvSpPr>
              <p:nvPr/>
            </p:nvSpPr>
            <p:spPr bwMode="auto">
              <a:xfrm>
                <a:off x="2807" y="3258"/>
                <a:ext cx="8" cy="2"/>
              </a:xfrm>
              <a:custGeom>
                <a:avLst/>
                <a:gdLst>
                  <a:gd name="T0" fmla="*/ 0 w 8"/>
                  <a:gd name="T1" fmla="*/ 2 h 2"/>
                  <a:gd name="T2" fmla="*/ 8 w 8"/>
                  <a:gd name="T3" fmla="*/ 2 h 2"/>
                  <a:gd name="T4" fmla="*/ 8 w 8"/>
                  <a:gd name="T5" fmla="*/ 2 h 2"/>
                  <a:gd name="T6" fmla="*/ 6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1" name="Freeform 959"/>
              <p:cNvSpPr>
                <a:spLocks/>
              </p:cNvSpPr>
              <p:nvPr/>
            </p:nvSpPr>
            <p:spPr bwMode="auto">
              <a:xfrm>
                <a:off x="2807" y="3260"/>
                <a:ext cx="8" cy="2"/>
              </a:xfrm>
              <a:custGeom>
                <a:avLst/>
                <a:gdLst>
                  <a:gd name="T0" fmla="*/ 0 w 8"/>
                  <a:gd name="T1" fmla="*/ 2 h 2"/>
                  <a:gd name="T2" fmla="*/ 8 w 8"/>
                  <a:gd name="T3" fmla="*/ 2 h 2"/>
                  <a:gd name="T4" fmla="*/ 8 w 8"/>
                  <a:gd name="T5" fmla="*/ 2 h 2"/>
                  <a:gd name="T6" fmla="*/ 8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2" name="Freeform 960"/>
              <p:cNvSpPr>
                <a:spLocks/>
              </p:cNvSpPr>
              <p:nvPr/>
            </p:nvSpPr>
            <p:spPr bwMode="auto">
              <a:xfrm>
                <a:off x="2669" y="3260"/>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3" name="Rectangle 961"/>
              <p:cNvSpPr>
                <a:spLocks noChangeArrowheads="1"/>
              </p:cNvSpPr>
              <p:nvPr/>
            </p:nvSpPr>
            <p:spPr bwMode="auto">
              <a:xfrm>
                <a:off x="273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4" name="Rectangle 962"/>
              <p:cNvSpPr>
                <a:spLocks noChangeArrowheads="1"/>
              </p:cNvSpPr>
              <p:nvPr/>
            </p:nvSpPr>
            <p:spPr bwMode="auto">
              <a:xfrm>
                <a:off x="268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5" name="Freeform 963"/>
              <p:cNvSpPr>
                <a:spLocks/>
              </p:cNvSpPr>
              <p:nvPr/>
            </p:nvSpPr>
            <p:spPr bwMode="auto">
              <a:xfrm>
                <a:off x="2669" y="3258"/>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6" name="Rectangle 964"/>
              <p:cNvSpPr>
                <a:spLocks noChangeArrowheads="1"/>
              </p:cNvSpPr>
              <p:nvPr/>
            </p:nvSpPr>
            <p:spPr bwMode="auto">
              <a:xfrm>
                <a:off x="273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7" name="Rectangle 965"/>
              <p:cNvSpPr>
                <a:spLocks noChangeArrowheads="1"/>
              </p:cNvSpPr>
              <p:nvPr/>
            </p:nvSpPr>
            <p:spPr bwMode="auto">
              <a:xfrm>
                <a:off x="2783"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8" name="Rectangle 966"/>
              <p:cNvSpPr>
                <a:spLocks noChangeArrowheads="1"/>
              </p:cNvSpPr>
              <p:nvPr/>
            </p:nvSpPr>
            <p:spPr bwMode="auto">
              <a:xfrm>
                <a:off x="2783"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9" name="Rectangle 967"/>
              <p:cNvSpPr>
                <a:spLocks noChangeArrowheads="1"/>
              </p:cNvSpPr>
              <p:nvPr/>
            </p:nvSpPr>
            <p:spPr bwMode="auto">
              <a:xfrm>
                <a:off x="275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0" name="Rectangle 968"/>
              <p:cNvSpPr>
                <a:spLocks noChangeArrowheads="1"/>
              </p:cNvSpPr>
              <p:nvPr/>
            </p:nvSpPr>
            <p:spPr bwMode="auto">
              <a:xfrm>
                <a:off x="275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1" name="Rectangle 969"/>
              <p:cNvSpPr>
                <a:spLocks noChangeArrowheads="1"/>
              </p:cNvSpPr>
              <p:nvPr/>
            </p:nvSpPr>
            <p:spPr bwMode="auto">
              <a:xfrm>
                <a:off x="268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2" name="Rectangle 970"/>
              <p:cNvSpPr>
                <a:spLocks noChangeArrowheads="1"/>
              </p:cNvSpPr>
              <p:nvPr/>
            </p:nvSpPr>
            <p:spPr bwMode="auto">
              <a:xfrm>
                <a:off x="270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3" name="Rectangle 971"/>
              <p:cNvSpPr>
                <a:spLocks noChangeArrowheads="1"/>
              </p:cNvSpPr>
              <p:nvPr/>
            </p:nvSpPr>
            <p:spPr bwMode="auto">
              <a:xfrm>
                <a:off x="270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4" name="Rectangle 972"/>
              <p:cNvSpPr>
                <a:spLocks noChangeArrowheads="1"/>
              </p:cNvSpPr>
              <p:nvPr/>
            </p:nvSpPr>
            <p:spPr bwMode="auto">
              <a:xfrm>
                <a:off x="26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5" name="Rectangle 973"/>
              <p:cNvSpPr>
                <a:spLocks noChangeArrowheads="1"/>
              </p:cNvSpPr>
              <p:nvPr/>
            </p:nvSpPr>
            <p:spPr bwMode="auto">
              <a:xfrm>
                <a:off x="268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6" name="Rectangle 974"/>
              <p:cNvSpPr>
                <a:spLocks noChangeArrowheads="1"/>
              </p:cNvSpPr>
              <p:nvPr/>
            </p:nvSpPr>
            <p:spPr bwMode="auto">
              <a:xfrm>
                <a:off x="268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7" name="Rectangle 975"/>
              <p:cNvSpPr>
                <a:spLocks noChangeArrowheads="1"/>
              </p:cNvSpPr>
              <p:nvPr/>
            </p:nvSpPr>
            <p:spPr bwMode="auto">
              <a:xfrm>
                <a:off x="26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8" name="Rectangle 976"/>
              <p:cNvSpPr>
                <a:spLocks noChangeArrowheads="1"/>
              </p:cNvSpPr>
              <p:nvPr/>
            </p:nvSpPr>
            <p:spPr bwMode="auto">
              <a:xfrm>
                <a:off x="27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9" name="Rectangle 977"/>
              <p:cNvSpPr>
                <a:spLocks noChangeArrowheads="1"/>
              </p:cNvSpPr>
              <p:nvPr/>
            </p:nvSpPr>
            <p:spPr bwMode="auto">
              <a:xfrm>
                <a:off x="270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0" name="Rectangle 978"/>
              <p:cNvSpPr>
                <a:spLocks noChangeArrowheads="1"/>
              </p:cNvSpPr>
              <p:nvPr/>
            </p:nvSpPr>
            <p:spPr bwMode="auto">
              <a:xfrm>
                <a:off x="27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1" name="Rectangle 979"/>
              <p:cNvSpPr>
                <a:spLocks noChangeArrowheads="1"/>
              </p:cNvSpPr>
              <p:nvPr/>
            </p:nvSpPr>
            <p:spPr bwMode="auto">
              <a:xfrm>
                <a:off x="270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2" name="Rectangle 980"/>
              <p:cNvSpPr>
                <a:spLocks noChangeArrowheads="1"/>
              </p:cNvSpPr>
              <p:nvPr/>
            </p:nvSpPr>
            <p:spPr bwMode="auto">
              <a:xfrm>
                <a:off x="2729" y="3258"/>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3" name="Rectangle 981"/>
              <p:cNvSpPr>
                <a:spLocks noChangeArrowheads="1"/>
              </p:cNvSpPr>
              <p:nvPr/>
            </p:nvSpPr>
            <p:spPr bwMode="auto">
              <a:xfrm>
                <a:off x="273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4" name="Rectangle 982"/>
              <p:cNvSpPr>
                <a:spLocks noChangeArrowheads="1"/>
              </p:cNvSpPr>
              <p:nvPr/>
            </p:nvSpPr>
            <p:spPr bwMode="auto">
              <a:xfrm>
                <a:off x="273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5" name="Rectangle 983"/>
              <p:cNvSpPr>
                <a:spLocks noChangeArrowheads="1"/>
              </p:cNvSpPr>
              <p:nvPr/>
            </p:nvSpPr>
            <p:spPr bwMode="auto">
              <a:xfrm>
                <a:off x="2729" y="326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6" name="Rectangle 984"/>
              <p:cNvSpPr>
                <a:spLocks noChangeArrowheads="1"/>
              </p:cNvSpPr>
              <p:nvPr/>
            </p:nvSpPr>
            <p:spPr bwMode="auto">
              <a:xfrm>
                <a:off x="275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7" name="Rectangle 985"/>
              <p:cNvSpPr>
                <a:spLocks noChangeArrowheads="1"/>
              </p:cNvSpPr>
              <p:nvPr/>
            </p:nvSpPr>
            <p:spPr bwMode="auto">
              <a:xfrm>
                <a:off x="275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8" name="Rectangle 986"/>
              <p:cNvSpPr>
                <a:spLocks noChangeArrowheads="1"/>
              </p:cNvSpPr>
              <p:nvPr/>
            </p:nvSpPr>
            <p:spPr bwMode="auto">
              <a:xfrm>
                <a:off x="275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9" name="Rectangle 987"/>
              <p:cNvSpPr>
                <a:spLocks noChangeArrowheads="1"/>
              </p:cNvSpPr>
              <p:nvPr/>
            </p:nvSpPr>
            <p:spPr bwMode="auto">
              <a:xfrm>
                <a:off x="275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0" name="Rectangle 988"/>
              <p:cNvSpPr>
                <a:spLocks noChangeArrowheads="1"/>
              </p:cNvSpPr>
              <p:nvPr/>
            </p:nvSpPr>
            <p:spPr bwMode="auto">
              <a:xfrm>
                <a:off x="2779"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1" name="Rectangle 989"/>
              <p:cNvSpPr>
                <a:spLocks noChangeArrowheads="1"/>
              </p:cNvSpPr>
              <p:nvPr/>
            </p:nvSpPr>
            <p:spPr bwMode="auto">
              <a:xfrm>
                <a:off x="27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2" name="Rectangle 990"/>
              <p:cNvSpPr>
                <a:spLocks noChangeArrowheads="1"/>
              </p:cNvSpPr>
              <p:nvPr/>
            </p:nvSpPr>
            <p:spPr bwMode="auto">
              <a:xfrm>
                <a:off x="27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3" name="Rectangle 991"/>
              <p:cNvSpPr>
                <a:spLocks noChangeArrowheads="1"/>
              </p:cNvSpPr>
              <p:nvPr/>
            </p:nvSpPr>
            <p:spPr bwMode="auto">
              <a:xfrm>
                <a:off x="2779"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4" name="Rectangle 992"/>
              <p:cNvSpPr>
                <a:spLocks noChangeArrowheads="1"/>
              </p:cNvSpPr>
              <p:nvPr/>
            </p:nvSpPr>
            <p:spPr bwMode="auto">
              <a:xfrm>
                <a:off x="28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5" name="Rectangle 993"/>
              <p:cNvSpPr>
                <a:spLocks noChangeArrowheads="1"/>
              </p:cNvSpPr>
              <p:nvPr/>
            </p:nvSpPr>
            <p:spPr bwMode="auto">
              <a:xfrm>
                <a:off x="280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6" name="Rectangle 994"/>
              <p:cNvSpPr>
                <a:spLocks noChangeArrowheads="1"/>
              </p:cNvSpPr>
              <p:nvPr/>
            </p:nvSpPr>
            <p:spPr bwMode="auto">
              <a:xfrm>
                <a:off x="28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7" name="Rectangle 995"/>
              <p:cNvSpPr>
                <a:spLocks noChangeArrowheads="1"/>
              </p:cNvSpPr>
              <p:nvPr/>
            </p:nvSpPr>
            <p:spPr bwMode="auto">
              <a:xfrm>
                <a:off x="280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8" name="Rectangle 996"/>
              <p:cNvSpPr>
                <a:spLocks noChangeArrowheads="1"/>
              </p:cNvSpPr>
              <p:nvPr/>
            </p:nvSpPr>
            <p:spPr bwMode="auto">
              <a:xfrm>
                <a:off x="2709"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9" name="Rectangle 997"/>
              <p:cNvSpPr>
                <a:spLocks noChangeArrowheads="1"/>
              </p:cNvSpPr>
              <p:nvPr/>
            </p:nvSpPr>
            <p:spPr bwMode="auto">
              <a:xfrm>
                <a:off x="273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0" name="Rectangle 998"/>
              <p:cNvSpPr>
                <a:spLocks noChangeArrowheads="1"/>
              </p:cNvSpPr>
              <p:nvPr/>
            </p:nvSpPr>
            <p:spPr bwMode="auto">
              <a:xfrm>
                <a:off x="2783"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1" name="Freeform 999"/>
              <p:cNvSpPr>
                <a:spLocks/>
              </p:cNvSpPr>
              <p:nvPr/>
            </p:nvSpPr>
            <p:spPr bwMode="auto">
              <a:xfrm>
                <a:off x="2807" y="3282"/>
                <a:ext cx="12" cy="2"/>
              </a:xfrm>
              <a:custGeom>
                <a:avLst/>
                <a:gdLst>
                  <a:gd name="T0" fmla="*/ 0 w 12"/>
                  <a:gd name="T1" fmla="*/ 2 h 2"/>
                  <a:gd name="T2" fmla="*/ 12 w 12"/>
                  <a:gd name="T3" fmla="*/ 2 h 2"/>
                  <a:gd name="T4" fmla="*/ 12 w 12"/>
                  <a:gd name="T5" fmla="*/ 2 h 2"/>
                  <a:gd name="T6" fmla="*/ 12 w 12"/>
                  <a:gd name="T7" fmla="*/ 0 h 2"/>
                  <a:gd name="T8" fmla="*/ 0 w 12"/>
                  <a:gd name="T9" fmla="*/ 0 h 2"/>
                  <a:gd name="T10" fmla="*/ 0 w 12"/>
                  <a:gd name="T11" fmla="*/ 2 h 2"/>
                </a:gdLst>
                <a:ahLst/>
                <a:cxnLst>
                  <a:cxn ang="0">
                    <a:pos x="T0" y="T1"/>
                  </a:cxn>
                  <a:cxn ang="0">
                    <a:pos x="T2" y="T3"/>
                  </a:cxn>
                  <a:cxn ang="0">
                    <a:pos x="T4" y="T5"/>
                  </a:cxn>
                  <a:cxn ang="0">
                    <a:pos x="T6" y="T7"/>
                  </a:cxn>
                  <a:cxn ang="0">
                    <a:pos x="T8" y="T9"/>
                  </a:cxn>
                  <a:cxn ang="0">
                    <a:pos x="T10" y="T11"/>
                  </a:cxn>
                </a:cxnLst>
                <a:rect l="0" t="0" r="r" b="b"/>
                <a:pathLst>
                  <a:path w="12" h="2">
                    <a:moveTo>
                      <a:pt x="0" y="2"/>
                    </a:moveTo>
                    <a:lnTo>
                      <a:pt x="12" y="2"/>
                    </a:lnTo>
                    <a:lnTo>
                      <a:pt x="12"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2" name="Freeform 1000"/>
              <p:cNvSpPr>
                <a:spLocks/>
              </p:cNvSpPr>
              <p:nvPr/>
            </p:nvSpPr>
            <p:spPr bwMode="auto">
              <a:xfrm>
                <a:off x="2807" y="3284"/>
                <a:ext cx="14" cy="2"/>
              </a:xfrm>
              <a:custGeom>
                <a:avLst/>
                <a:gdLst>
                  <a:gd name="T0" fmla="*/ 0 w 14"/>
                  <a:gd name="T1" fmla="*/ 2 h 2"/>
                  <a:gd name="T2" fmla="*/ 14 w 14"/>
                  <a:gd name="T3" fmla="*/ 2 h 2"/>
                  <a:gd name="T4" fmla="*/ 14 w 14"/>
                  <a:gd name="T5" fmla="*/ 2 h 2"/>
                  <a:gd name="T6" fmla="*/ 12 w 14"/>
                  <a:gd name="T7" fmla="*/ 0 h 2"/>
                  <a:gd name="T8" fmla="*/ 0 w 14"/>
                  <a:gd name="T9" fmla="*/ 0 h 2"/>
                  <a:gd name="T10" fmla="*/ 0 w 14"/>
                  <a:gd name="T11" fmla="*/ 2 h 2"/>
                </a:gdLst>
                <a:ahLst/>
                <a:cxnLst>
                  <a:cxn ang="0">
                    <a:pos x="T0" y="T1"/>
                  </a:cxn>
                  <a:cxn ang="0">
                    <a:pos x="T2" y="T3"/>
                  </a:cxn>
                  <a:cxn ang="0">
                    <a:pos x="T4" y="T5"/>
                  </a:cxn>
                  <a:cxn ang="0">
                    <a:pos x="T6" y="T7"/>
                  </a:cxn>
                  <a:cxn ang="0">
                    <a:pos x="T8" y="T9"/>
                  </a:cxn>
                  <a:cxn ang="0">
                    <a:pos x="T10" y="T11"/>
                  </a:cxn>
                </a:cxnLst>
                <a:rect l="0" t="0" r="r" b="b"/>
                <a:pathLst>
                  <a:path w="14" h="2">
                    <a:moveTo>
                      <a:pt x="0" y="2"/>
                    </a:moveTo>
                    <a:lnTo>
                      <a:pt x="14" y="2"/>
                    </a:lnTo>
                    <a:lnTo>
                      <a:pt x="14"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3" name="Rectangle 1001"/>
              <p:cNvSpPr>
                <a:spLocks noChangeArrowheads="1"/>
              </p:cNvSpPr>
              <p:nvPr/>
            </p:nvSpPr>
            <p:spPr bwMode="auto">
              <a:xfrm>
                <a:off x="2783"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4" name="Rectangle 1002"/>
              <p:cNvSpPr>
                <a:spLocks noChangeArrowheads="1"/>
              </p:cNvSpPr>
              <p:nvPr/>
            </p:nvSpPr>
            <p:spPr bwMode="auto">
              <a:xfrm>
                <a:off x="268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5" name="Rectangle 1003"/>
              <p:cNvSpPr>
                <a:spLocks noChangeArrowheads="1"/>
              </p:cNvSpPr>
              <p:nvPr/>
            </p:nvSpPr>
            <p:spPr bwMode="auto">
              <a:xfrm>
                <a:off x="268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6" name="Rectangle 1004"/>
              <p:cNvSpPr>
                <a:spLocks noChangeArrowheads="1"/>
              </p:cNvSpPr>
              <p:nvPr/>
            </p:nvSpPr>
            <p:spPr bwMode="auto">
              <a:xfrm>
                <a:off x="270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7" name="Rectangle 1005"/>
              <p:cNvSpPr>
                <a:spLocks noChangeArrowheads="1"/>
              </p:cNvSpPr>
              <p:nvPr/>
            </p:nvSpPr>
            <p:spPr bwMode="auto">
              <a:xfrm>
                <a:off x="275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8" name="Freeform 1006"/>
              <p:cNvSpPr>
                <a:spLocks/>
              </p:cNvSpPr>
              <p:nvPr/>
            </p:nvSpPr>
            <p:spPr bwMode="auto">
              <a:xfrm>
                <a:off x="2673" y="3284"/>
                <a:ext cx="8" cy="2"/>
              </a:xfrm>
              <a:custGeom>
                <a:avLst/>
                <a:gdLst>
                  <a:gd name="T0" fmla="*/ 8 w 8"/>
                  <a:gd name="T1" fmla="*/ 0 h 2"/>
                  <a:gd name="T2" fmla="*/ 0 w 8"/>
                  <a:gd name="T3" fmla="*/ 0 h 2"/>
                  <a:gd name="T4" fmla="*/ 0 w 8"/>
                  <a:gd name="T5" fmla="*/ 0 h 2"/>
                  <a:gd name="T6" fmla="*/ 2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2"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9" name="Freeform 1007"/>
              <p:cNvSpPr>
                <a:spLocks/>
              </p:cNvSpPr>
              <p:nvPr/>
            </p:nvSpPr>
            <p:spPr bwMode="auto">
              <a:xfrm>
                <a:off x="2673" y="3282"/>
                <a:ext cx="8" cy="2"/>
              </a:xfrm>
              <a:custGeom>
                <a:avLst/>
                <a:gdLst>
                  <a:gd name="T0" fmla="*/ 8 w 8"/>
                  <a:gd name="T1" fmla="*/ 0 h 2"/>
                  <a:gd name="T2" fmla="*/ 0 w 8"/>
                  <a:gd name="T3" fmla="*/ 0 h 2"/>
                  <a:gd name="T4" fmla="*/ 0 w 8"/>
                  <a:gd name="T5" fmla="*/ 0 h 2"/>
                  <a:gd name="T6" fmla="*/ 0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0"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0" name="Rectangle 1008"/>
              <p:cNvSpPr>
                <a:spLocks noChangeArrowheads="1"/>
              </p:cNvSpPr>
              <p:nvPr/>
            </p:nvSpPr>
            <p:spPr bwMode="auto">
              <a:xfrm>
                <a:off x="273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048" name="Rectangle 1010"/>
            <p:cNvSpPr>
              <a:spLocks noChangeArrowheads="1"/>
            </p:cNvSpPr>
            <p:nvPr/>
          </p:nvSpPr>
          <p:spPr bwMode="auto">
            <a:xfrm>
              <a:off x="4379913" y="52133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9" name="Rectangle 1011"/>
            <p:cNvSpPr>
              <a:spLocks noChangeArrowheads="1"/>
            </p:cNvSpPr>
            <p:nvPr/>
          </p:nvSpPr>
          <p:spPr bwMode="auto">
            <a:xfrm>
              <a:off x="42592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0" name="Rectangle 1012"/>
            <p:cNvSpPr>
              <a:spLocks noChangeArrowheads="1"/>
            </p:cNvSpPr>
            <p:nvPr/>
          </p:nvSpPr>
          <p:spPr bwMode="auto">
            <a:xfrm>
              <a:off x="42560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1" name="Rectangle 1013"/>
            <p:cNvSpPr>
              <a:spLocks noChangeArrowheads="1"/>
            </p:cNvSpPr>
            <p:nvPr/>
          </p:nvSpPr>
          <p:spPr bwMode="auto">
            <a:xfrm>
              <a:off x="42560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2" name="Rectangle 1014"/>
            <p:cNvSpPr>
              <a:spLocks noChangeArrowheads="1"/>
            </p:cNvSpPr>
            <p:nvPr/>
          </p:nvSpPr>
          <p:spPr bwMode="auto">
            <a:xfrm>
              <a:off x="42592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3" name="Rectangle 1015"/>
            <p:cNvSpPr>
              <a:spLocks noChangeArrowheads="1"/>
            </p:cNvSpPr>
            <p:nvPr/>
          </p:nvSpPr>
          <p:spPr bwMode="auto">
            <a:xfrm>
              <a:off x="42973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4" name="Rectangle 1016"/>
            <p:cNvSpPr>
              <a:spLocks noChangeArrowheads="1"/>
            </p:cNvSpPr>
            <p:nvPr/>
          </p:nvSpPr>
          <p:spPr bwMode="auto">
            <a:xfrm>
              <a:off x="42941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5" name="Rectangle 1017"/>
            <p:cNvSpPr>
              <a:spLocks noChangeArrowheads="1"/>
            </p:cNvSpPr>
            <p:nvPr/>
          </p:nvSpPr>
          <p:spPr bwMode="auto">
            <a:xfrm>
              <a:off x="42973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6" name="Rectangle 1018"/>
            <p:cNvSpPr>
              <a:spLocks noChangeArrowheads="1"/>
            </p:cNvSpPr>
            <p:nvPr/>
          </p:nvSpPr>
          <p:spPr bwMode="auto">
            <a:xfrm>
              <a:off x="42941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7" name="Rectangle 1019"/>
            <p:cNvSpPr>
              <a:spLocks noChangeArrowheads="1"/>
            </p:cNvSpPr>
            <p:nvPr/>
          </p:nvSpPr>
          <p:spPr bwMode="auto">
            <a:xfrm>
              <a:off x="4332288" y="521017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8" name="Rectangle 1020"/>
            <p:cNvSpPr>
              <a:spLocks noChangeArrowheads="1"/>
            </p:cNvSpPr>
            <p:nvPr/>
          </p:nvSpPr>
          <p:spPr bwMode="auto">
            <a:xfrm>
              <a:off x="4332288" y="52133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9" name="Rectangle 1021"/>
            <p:cNvSpPr>
              <a:spLocks noChangeArrowheads="1"/>
            </p:cNvSpPr>
            <p:nvPr/>
          </p:nvSpPr>
          <p:spPr bwMode="auto">
            <a:xfrm>
              <a:off x="43386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0" name="Rectangle 1022"/>
            <p:cNvSpPr>
              <a:spLocks noChangeArrowheads="1"/>
            </p:cNvSpPr>
            <p:nvPr/>
          </p:nvSpPr>
          <p:spPr bwMode="auto">
            <a:xfrm>
              <a:off x="43386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1" name="Rectangle 1023"/>
            <p:cNvSpPr>
              <a:spLocks noChangeArrowheads="1"/>
            </p:cNvSpPr>
            <p:nvPr/>
          </p:nvSpPr>
          <p:spPr bwMode="auto">
            <a:xfrm>
              <a:off x="43735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2" name="Rectangle 1024"/>
            <p:cNvSpPr>
              <a:spLocks noChangeArrowheads="1"/>
            </p:cNvSpPr>
            <p:nvPr/>
          </p:nvSpPr>
          <p:spPr bwMode="auto">
            <a:xfrm>
              <a:off x="43767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3" name="Rectangle 1025"/>
            <p:cNvSpPr>
              <a:spLocks noChangeArrowheads="1"/>
            </p:cNvSpPr>
            <p:nvPr/>
          </p:nvSpPr>
          <p:spPr bwMode="auto">
            <a:xfrm>
              <a:off x="43767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4" name="Rectangle 1026"/>
            <p:cNvSpPr>
              <a:spLocks noChangeArrowheads="1"/>
            </p:cNvSpPr>
            <p:nvPr/>
          </p:nvSpPr>
          <p:spPr bwMode="auto">
            <a:xfrm>
              <a:off x="43735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5" name="Rectangle 1027"/>
            <p:cNvSpPr>
              <a:spLocks noChangeArrowheads="1"/>
            </p:cNvSpPr>
            <p:nvPr/>
          </p:nvSpPr>
          <p:spPr bwMode="auto">
            <a:xfrm>
              <a:off x="44116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6" name="Rectangle 1028"/>
            <p:cNvSpPr>
              <a:spLocks noChangeArrowheads="1"/>
            </p:cNvSpPr>
            <p:nvPr/>
          </p:nvSpPr>
          <p:spPr bwMode="auto">
            <a:xfrm>
              <a:off x="44116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7" name="Rectangle 1029"/>
            <p:cNvSpPr>
              <a:spLocks noChangeArrowheads="1"/>
            </p:cNvSpPr>
            <p:nvPr/>
          </p:nvSpPr>
          <p:spPr bwMode="auto">
            <a:xfrm>
              <a:off x="44148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8" name="Rectangle 1030"/>
            <p:cNvSpPr>
              <a:spLocks noChangeArrowheads="1"/>
            </p:cNvSpPr>
            <p:nvPr/>
          </p:nvSpPr>
          <p:spPr bwMode="auto">
            <a:xfrm>
              <a:off x="44148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9" name="Rectangle 1031"/>
            <p:cNvSpPr>
              <a:spLocks noChangeArrowheads="1"/>
            </p:cNvSpPr>
            <p:nvPr/>
          </p:nvSpPr>
          <p:spPr bwMode="auto">
            <a:xfrm>
              <a:off x="44529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0" name="Rectangle 1032"/>
            <p:cNvSpPr>
              <a:spLocks noChangeArrowheads="1"/>
            </p:cNvSpPr>
            <p:nvPr/>
          </p:nvSpPr>
          <p:spPr bwMode="auto">
            <a:xfrm>
              <a:off x="44529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1" name="Rectangle 1033"/>
            <p:cNvSpPr>
              <a:spLocks noChangeArrowheads="1"/>
            </p:cNvSpPr>
            <p:nvPr/>
          </p:nvSpPr>
          <p:spPr bwMode="auto">
            <a:xfrm>
              <a:off x="44497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2" name="Rectangle 1034"/>
            <p:cNvSpPr>
              <a:spLocks noChangeArrowheads="1"/>
            </p:cNvSpPr>
            <p:nvPr/>
          </p:nvSpPr>
          <p:spPr bwMode="auto">
            <a:xfrm>
              <a:off x="44497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3" name="Freeform 1035"/>
            <p:cNvSpPr>
              <a:spLocks/>
            </p:cNvSpPr>
            <p:nvPr/>
          </p:nvSpPr>
          <p:spPr bwMode="auto">
            <a:xfrm>
              <a:off x="4265613" y="5254625"/>
              <a:ext cx="28575" cy="3175"/>
            </a:xfrm>
            <a:custGeom>
              <a:avLst/>
              <a:gdLst>
                <a:gd name="T0" fmla="*/ 18 w 18"/>
                <a:gd name="T1" fmla="*/ 0 h 2"/>
                <a:gd name="T2" fmla="*/ 0 w 18"/>
                <a:gd name="T3" fmla="*/ 0 h 2"/>
                <a:gd name="T4" fmla="*/ 0 w 18"/>
                <a:gd name="T5" fmla="*/ 0 h 2"/>
                <a:gd name="T6" fmla="*/ 2 w 18"/>
                <a:gd name="T7" fmla="*/ 2 h 2"/>
                <a:gd name="T8" fmla="*/ 18 w 18"/>
                <a:gd name="T9" fmla="*/ 2 h 2"/>
                <a:gd name="T10" fmla="*/ 18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18" y="0"/>
                  </a:moveTo>
                  <a:lnTo>
                    <a:pt x="0" y="0"/>
                  </a:lnTo>
                  <a:lnTo>
                    <a:pt x="0" y="0"/>
                  </a:lnTo>
                  <a:lnTo>
                    <a:pt x="2" y="2"/>
                  </a:lnTo>
                  <a:lnTo>
                    <a:pt x="18"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4" name="Freeform 1036"/>
            <p:cNvSpPr>
              <a:spLocks/>
            </p:cNvSpPr>
            <p:nvPr/>
          </p:nvSpPr>
          <p:spPr bwMode="auto">
            <a:xfrm>
              <a:off x="4262438" y="5248275"/>
              <a:ext cx="31750" cy="6350"/>
            </a:xfrm>
            <a:custGeom>
              <a:avLst/>
              <a:gdLst>
                <a:gd name="T0" fmla="*/ 20 w 20"/>
                <a:gd name="T1" fmla="*/ 0 h 4"/>
                <a:gd name="T2" fmla="*/ 0 w 20"/>
                <a:gd name="T3" fmla="*/ 0 h 4"/>
                <a:gd name="T4" fmla="*/ 0 w 20"/>
                <a:gd name="T5" fmla="*/ 0 h 4"/>
                <a:gd name="T6" fmla="*/ 0 w 20"/>
                <a:gd name="T7" fmla="*/ 0 h 4"/>
                <a:gd name="T8" fmla="*/ 2 w 20"/>
                <a:gd name="T9" fmla="*/ 4 h 4"/>
                <a:gd name="T10" fmla="*/ 20 w 20"/>
                <a:gd name="T11" fmla="*/ 4 h 4"/>
                <a:gd name="T12" fmla="*/ 20 w 2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0" y="0"/>
                  </a:moveTo>
                  <a:lnTo>
                    <a:pt x="0" y="0"/>
                  </a:lnTo>
                  <a:lnTo>
                    <a:pt x="0" y="0"/>
                  </a:lnTo>
                  <a:lnTo>
                    <a:pt x="0" y="0"/>
                  </a:lnTo>
                  <a:lnTo>
                    <a:pt x="2" y="4"/>
                  </a:lnTo>
                  <a:lnTo>
                    <a:pt x="20"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5" name="Rectangle 1037"/>
            <p:cNvSpPr>
              <a:spLocks noChangeArrowheads="1"/>
            </p:cNvSpPr>
            <p:nvPr/>
          </p:nvSpPr>
          <p:spPr bwMode="auto">
            <a:xfrm>
              <a:off x="43418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6" name="Freeform 1038"/>
            <p:cNvSpPr>
              <a:spLocks/>
            </p:cNvSpPr>
            <p:nvPr/>
          </p:nvSpPr>
          <p:spPr bwMode="auto">
            <a:xfrm>
              <a:off x="4456113" y="5248275"/>
              <a:ext cx="15875" cy="6350"/>
            </a:xfrm>
            <a:custGeom>
              <a:avLst/>
              <a:gdLst>
                <a:gd name="T0" fmla="*/ 0 w 10"/>
                <a:gd name="T1" fmla="*/ 4 h 4"/>
                <a:gd name="T2" fmla="*/ 10 w 10"/>
                <a:gd name="T3" fmla="*/ 4 h 4"/>
                <a:gd name="T4" fmla="*/ 10 w 10"/>
                <a:gd name="T5" fmla="*/ 4 h 4"/>
                <a:gd name="T6" fmla="*/ 10 w 10"/>
                <a:gd name="T7" fmla="*/ 0 h 4"/>
                <a:gd name="T8" fmla="*/ 0 w 10"/>
                <a:gd name="T9" fmla="*/ 0 h 4"/>
                <a:gd name="T10" fmla="*/ 0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0" y="4"/>
                  </a:moveTo>
                  <a:lnTo>
                    <a:pt x="10" y="4"/>
                  </a:lnTo>
                  <a:lnTo>
                    <a:pt x="10" y="4"/>
                  </a:lnTo>
                  <a:lnTo>
                    <a:pt x="1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7" name="Rectangle 1039"/>
            <p:cNvSpPr>
              <a:spLocks noChangeArrowheads="1"/>
            </p:cNvSpPr>
            <p:nvPr/>
          </p:nvSpPr>
          <p:spPr bwMode="auto">
            <a:xfrm>
              <a:off x="43799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8" name="Freeform 1040"/>
            <p:cNvSpPr>
              <a:spLocks/>
            </p:cNvSpPr>
            <p:nvPr/>
          </p:nvSpPr>
          <p:spPr bwMode="auto">
            <a:xfrm>
              <a:off x="4456113" y="5254625"/>
              <a:ext cx="15875" cy="3175"/>
            </a:xfrm>
            <a:custGeom>
              <a:avLst/>
              <a:gdLst>
                <a:gd name="T0" fmla="*/ 0 w 10"/>
                <a:gd name="T1" fmla="*/ 2 h 2"/>
                <a:gd name="T2" fmla="*/ 10 w 10"/>
                <a:gd name="T3" fmla="*/ 2 h 2"/>
                <a:gd name="T4" fmla="*/ 10 w 10"/>
                <a:gd name="T5" fmla="*/ 2 h 2"/>
                <a:gd name="T6" fmla="*/ 10 w 10"/>
                <a:gd name="T7" fmla="*/ 0 h 2"/>
                <a:gd name="T8" fmla="*/ 0 w 10"/>
                <a:gd name="T9" fmla="*/ 0 h 2"/>
                <a:gd name="T10" fmla="*/ 0 w 10"/>
                <a:gd name="T11" fmla="*/ 2 h 2"/>
              </a:gdLst>
              <a:ahLst/>
              <a:cxnLst>
                <a:cxn ang="0">
                  <a:pos x="T0" y="T1"/>
                </a:cxn>
                <a:cxn ang="0">
                  <a:pos x="T2" y="T3"/>
                </a:cxn>
                <a:cxn ang="0">
                  <a:pos x="T4" y="T5"/>
                </a:cxn>
                <a:cxn ang="0">
                  <a:pos x="T6" y="T7"/>
                </a:cxn>
                <a:cxn ang="0">
                  <a:pos x="T8" y="T9"/>
                </a:cxn>
                <a:cxn ang="0">
                  <a:pos x="T10" y="T11"/>
                </a:cxn>
              </a:cxnLst>
              <a:rect l="0" t="0" r="r" b="b"/>
              <a:pathLst>
                <a:path w="10" h="2">
                  <a:moveTo>
                    <a:pt x="0" y="2"/>
                  </a:moveTo>
                  <a:lnTo>
                    <a:pt x="10" y="2"/>
                  </a:lnTo>
                  <a:lnTo>
                    <a:pt x="10" y="2"/>
                  </a:lnTo>
                  <a:lnTo>
                    <a:pt x="1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9" name="Rectangle 1041"/>
            <p:cNvSpPr>
              <a:spLocks noChangeArrowheads="1"/>
            </p:cNvSpPr>
            <p:nvPr/>
          </p:nvSpPr>
          <p:spPr bwMode="auto">
            <a:xfrm>
              <a:off x="4300538"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0" name="Rectangle 1042"/>
            <p:cNvSpPr>
              <a:spLocks noChangeArrowheads="1"/>
            </p:cNvSpPr>
            <p:nvPr/>
          </p:nvSpPr>
          <p:spPr bwMode="auto">
            <a:xfrm>
              <a:off x="44180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1" name="Rectangle 1043"/>
            <p:cNvSpPr>
              <a:spLocks noChangeArrowheads="1"/>
            </p:cNvSpPr>
            <p:nvPr/>
          </p:nvSpPr>
          <p:spPr bwMode="auto">
            <a:xfrm>
              <a:off x="4300538"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2" name="Rectangle 1044"/>
            <p:cNvSpPr>
              <a:spLocks noChangeArrowheads="1"/>
            </p:cNvSpPr>
            <p:nvPr/>
          </p:nvSpPr>
          <p:spPr bwMode="auto">
            <a:xfrm>
              <a:off x="44180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3" name="Rectangle 1045"/>
            <p:cNvSpPr>
              <a:spLocks noChangeArrowheads="1"/>
            </p:cNvSpPr>
            <p:nvPr/>
          </p:nvSpPr>
          <p:spPr bwMode="auto">
            <a:xfrm>
              <a:off x="43418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4" name="Rectangle 1046"/>
            <p:cNvSpPr>
              <a:spLocks noChangeArrowheads="1"/>
            </p:cNvSpPr>
            <p:nvPr/>
          </p:nvSpPr>
          <p:spPr bwMode="auto">
            <a:xfrm>
              <a:off x="43799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5" name="Rectangle 1047"/>
            <p:cNvSpPr>
              <a:spLocks noChangeArrowheads="1"/>
            </p:cNvSpPr>
            <p:nvPr/>
          </p:nvSpPr>
          <p:spPr bwMode="auto">
            <a:xfrm>
              <a:off x="4262438" y="524827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6" name="Rectangle 1048"/>
            <p:cNvSpPr>
              <a:spLocks noChangeArrowheads="1"/>
            </p:cNvSpPr>
            <p:nvPr/>
          </p:nvSpPr>
          <p:spPr bwMode="auto">
            <a:xfrm>
              <a:off x="42941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7" name="Rectangle 1049"/>
            <p:cNvSpPr>
              <a:spLocks noChangeArrowheads="1"/>
            </p:cNvSpPr>
            <p:nvPr/>
          </p:nvSpPr>
          <p:spPr bwMode="auto">
            <a:xfrm>
              <a:off x="429418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8" name="Rectangle 1050"/>
            <p:cNvSpPr>
              <a:spLocks noChangeArrowheads="1"/>
            </p:cNvSpPr>
            <p:nvPr/>
          </p:nvSpPr>
          <p:spPr bwMode="auto">
            <a:xfrm>
              <a:off x="42973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9" name="Rectangle 1051"/>
            <p:cNvSpPr>
              <a:spLocks noChangeArrowheads="1"/>
            </p:cNvSpPr>
            <p:nvPr/>
          </p:nvSpPr>
          <p:spPr bwMode="auto">
            <a:xfrm>
              <a:off x="42973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0" name="Rectangle 1052"/>
            <p:cNvSpPr>
              <a:spLocks noChangeArrowheads="1"/>
            </p:cNvSpPr>
            <p:nvPr/>
          </p:nvSpPr>
          <p:spPr bwMode="auto">
            <a:xfrm>
              <a:off x="4332288" y="5248275"/>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1" name="Rectangle 1053"/>
            <p:cNvSpPr>
              <a:spLocks noChangeArrowheads="1"/>
            </p:cNvSpPr>
            <p:nvPr/>
          </p:nvSpPr>
          <p:spPr bwMode="auto">
            <a:xfrm>
              <a:off x="43386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2" name="Rectangle 1054"/>
            <p:cNvSpPr>
              <a:spLocks noChangeArrowheads="1"/>
            </p:cNvSpPr>
            <p:nvPr/>
          </p:nvSpPr>
          <p:spPr bwMode="auto">
            <a:xfrm>
              <a:off x="43386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3" name="Rectangle 1055"/>
            <p:cNvSpPr>
              <a:spLocks noChangeArrowheads="1"/>
            </p:cNvSpPr>
            <p:nvPr/>
          </p:nvSpPr>
          <p:spPr bwMode="auto">
            <a:xfrm>
              <a:off x="4332288" y="52546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4" name="Rectangle 1056"/>
            <p:cNvSpPr>
              <a:spLocks noChangeArrowheads="1"/>
            </p:cNvSpPr>
            <p:nvPr/>
          </p:nvSpPr>
          <p:spPr bwMode="auto">
            <a:xfrm>
              <a:off x="43767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5" name="Rectangle 1057"/>
            <p:cNvSpPr>
              <a:spLocks noChangeArrowheads="1"/>
            </p:cNvSpPr>
            <p:nvPr/>
          </p:nvSpPr>
          <p:spPr bwMode="auto">
            <a:xfrm>
              <a:off x="43767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6" name="Rectangle 1058"/>
            <p:cNvSpPr>
              <a:spLocks noChangeArrowheads="1"/>
            </p:cNvSpPr>
            <p:nvPr/>
          </p:nvSpPr>
          <p:spPr bwMode="auto">
            <a:xfrm>
              <a:off x="43735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7" name="Rectangle 1059"/>
            <p:cNvSpPr>
              <a:spLocks noChangeArrowheads="1"/>
            </p:cNvSpPr>
            <p:nvPr/>
          </p:nvSpPr>
          <p:spPr bwMode="auto">
            <a:xfrm>
              <a:off x="43735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8" name="Rectangle 1060"/>
            <p:cNvSpPr>
              <a:spLocks noChangeArrowheads="1"/>
            </p:cNvSpPr>
            <p:nvPr/>
          </p:nvSpPr>
          <p:spPr bwMode="auto">
            <a:xfrm>
              <a:off x="44148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9" name="Rectangle 1061"/>
            <p:cNvSpPr>
              <a:spLocks noChangeArrowheads="1"/>
            </p:cNvSpPr>
            <p:nvPr/>
          </p:nvSpPr>
          <p:spPr bwMode="auto">
            <a:xfrm>
              <a:off x="44116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0" name="Rectangle 1062"/>
            <p:cNvSpPr>
              <a:spLocks noChangeArrowheads="1"/>
            </p:cNvSpPr>
            <p:nvPr/>
          </p:nvSpPr>
          <p:spPr bwMode="auto">
            <a:xfrm>
              <a:off x="44116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1" name="Rectangle 1063"/>
            <p:cNvSpPr>
              <a:spLocks noChangeArrowheads="1"/>
            </p:cNvSpPr>
            <p:nvPr/>
          </p:nvSpPr>
          <p:spPr bwMode="auto">
            <a:xfrm>
              <a:off x="44148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2" name="Rectangle 1064"/>
            <p:cNvSpPr>
              <a:spLocks noChangeArrowheads="1"/>
            </p:cNvSpPr>
            <p:nvPr/>
          </p:nvSpPr>
          <p:spPr bwMode="auto">
            <a:xfrm>
              <a:off x="44529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3" name="Rectangle 1065"/>
            <p:cNvSpPr>
              <a:spLocks noChangeArrowheads="1"/>
            </p:cNvSpPr>
            <p:nvPr/>
          </p:nvSpPr>
          <p:spPr bwMode="auto">
            <a:xfrm>
              <a:off x="44529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4" name="Rectangle 1066"/>
            <p:cNvSpPr>
              <a:spLocks noChangeArrowheads="1"/>
            </p:cNvSpPr>
            <p:nvPr/>
          </p:nvSpPr>
          <p:spPr bwMode="auto">
            <a:xfrm>
              <a:off x="44497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5" name="Rectangle 1067"/>
            <p:cNvSpPr>
              <a:spLocks noChangeArrowheads="1"/>
            </p:cNvSpPr>
            <p:nvPr/>
          </p:nvSpPr>
          <p:spPr bwMode="auto">
            <a:xfrm>
              <a:off x="44497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6" name="Freeform 1068"/>
            <p:cNvSpPr>
              <a:spLocks/>
            </p:cNvSpPr>
            <p:nvPr/>
          </p:nvSpPr>
          <p:spPr bwMode="auto">
            <a:xfrm>
              <a:off x="4418013" y="5292725"/>
              <a:ext cx="28575" cy="3175"/>
            </a:xfrm>
            <a:custGeom>
              <a:avLst/>
              <a:gdLst>
                <a:gd name="T0" fmla="*/ 0 w 18"/>
                <a:gd name="T1" fmla="*/ 0 h 2"/>
                <a:gd name="T2" fmla="*/ 0 w 18"/>
                <a:gd name="T3" fmla="*/ 2 h 2"/>
                <a:gd name="T4" fmla="*/ 16 w 18"/>
                <a:gd name="T5" fmla="*/ 2 h 2"/>
                <a:gd name="T6" fmla="*/ 16 w 18"/>
                <a:gd name="T7" fmla="*/ 2 h 2"/>
                <a:gd name="T8" fmla="*/ 18 w 18"/>
                <a:gd name="T9" fmla="*/ 0 h 2"/>
                <a:gd name="T10" fmla="*/ 0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0" y="0"/>
                  </a:moveTo>
                  <a:lnTo>
                    <a:pt x="0" y="2"/>
                  </a:lnTo>
                  <a:lnTo>
                    <a:pt x="16" y="2"/>
                  </a:lnTo>
                  <a:lnTo>
                    <a:pt x="16" y="2"/>
                  </a:lnTo>
                  <a:lnTo>
                    <a:pt x="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7" name="Rectangle 1069"/>
            <p:cNvSpPr>
              <a:spLocks noChangeArrowheads="1"/>
            </p:cNvSpPr>
            <p:nvPr/>
          </p:nvSpPr>
          <p:spPr bwMode="auto">
            <a:xfrm>
              <a:off x="43418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8" name="Freeform 1070"/>
            <p:cNvSpPr>
              <a:spLocks/>
            </p:cNvSpPr>
            <p:nvPr/>
          </p:nvSpPr>
          <p:spPr bwMode="auto">
            <a:xfrm>
              <a:off x="4306888" y="5292725"/>
              <a:ext cx="25400" cy="3175"/>
            </a:xfrm>
            <a:custGeom>
              <a:avLst/>
              <a:gdLst>
                <a:gd name="T0" fmla="*/ 16 w 16"/>
                <a:gd name="T1" fmla="*/ 0 h 2"/>
                <a:gd name="T2" fmla="*/ 0 w 16"/>
                <a:gd name="T3" fmla="*/ 0 h 2"/>
                <a:gd name="T4" fmla="*/ 0 w 16"/>
                <a:gd name="T5" fmla="*/ 0 h 2"/>
                <a:gd name="T6" fmla="*/ 4 w 16"/>
                <a:gd name="T7" fmla="*/ 2 h 2"/>
                <a:gd name="T8" fmla="*/ 16 w 16"/>
                <a:gd name="T9" fmla="*/ 2 h 2"/>
                <a:gd name="T10" fmla="*/ 16 w 16"/>
                <a:gd name="T11" fmla="*/ 0 h 2"/>
              </a:gdLst>
              <a:ahLst/>
              <a:cxnLst>
                <a:cxn ang="0">
                  <a:pos x="T0" y="T1"/>
                </a:cxn>
                <a:cxn ang="0">
                  <a:pos x="T2" y="T3"/>
                </a:cxn>
                <a:cxn ang="0">
                  <a:pos x="T4" y="T5"/>
                </a:cxn>
                <a:cxn ang="0">
                  <a:pos x="T6" y="T7"/>
                </a:cxn>
                <a:cxn ang="0">
                  <a:pos x="T8" y="T9"/>
                </a:cxn>
                <a:cxn ang="0">
                  <a:pos x="T10" y="T11"/>
                </a:cxn>
              </a:cxnLst>
              <a:rect l="0" t="0" r="r" b="b"/>
              <a:pathLst>
                <a:path w="16" h="2">
                  <a:moveTo>
                    <a:pt x="16" y="0"/>
                  </a:moveTo>
                  <a:lnTo>
                    <a:pt x="0" y="0"/>
                  </a:lnTo>
                  <a:lnTo>
                    <a:pt x="0" y="0"/>
                  </a:lnTo>
                  <a:lnTo>
                    <a:pt x="4" y="2"/>
                  </a:lnTo>
                  <a:lnTo>
                    <a:pt x="16"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9" name="Rectangle 1071"/>
            <p:cNvSpPr>
              <a:spLocks noChangeArrowheads="1"/>
            </p:cNvSpPr>
            <p:nvPr/>
          </p:nvSpPr>
          <p:spPr bwMode="auto">
            <a:xfrm>
              <a:off x="43799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0" name="Rectangle 1072"/>
            <p:cNvSpPr>
              <a:spLocks noChangeArrowheads="1"/>
            </p:cNvSpPr>
            <p:nvPr/>
          </p:nvSpPr>
          <p:spPr bwMode="auto">
            <a:xfrm>
              <a:off x="43799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1" name="Freeform 1073"/>
            <p:cNvSpPr>
              <a:spLocks/>
            </p:cNvSpPr>
            <p:nvPr/>
          </p:nvSpPr>
          <p:spPr bwMode="auto">
            <a:xfrm>
              <a:off x="4300538" y="5289550"/>
              <a:ext cx="31750" cy="3175"/>
            </a:xfrm>
            <a:custGeom>
              <a:avLst/>
              <a:gdLst>
                <a:gd name="T0" fmla="*/ 0 w 20"/>
                <a:gd name="T1" fmla="*/ 0 h 2"/>
                <a:gd name="T2" fmla="*/ 0 w 20"/>
                <a:gd name="T3" fmla="*/ 0 h 2"/>
                <a:gd name="T4" fmla="*/ 4 w 20"/>
                <a:gd name="T5" fmla="*/ 2 h 2"/>
                <a:gd name="T6" fmla="*/ 20 w 20"/>
                <a:gd name="T7" fmla="*/ 2 h 2"/>
                <a:gd name="T8" fmla="*/ 20 w 20"/>
                <a:gd name="T9" fmla="*/ 0 h 2"/>
                <a:gd name="T10" fmla="*/ 0 w 20"/>
                <a:gd name="T11" fmla="*/ 0 h 2"/>
              </a:gdLst>
              <a:ahLst/>
              <a:cxnLst>
                <a:cxn ang="0">
                  <a:pos x="T0" y="T1"/>
                </a:cxn>
                <a:cxn ang="0">
                  <a:pos x="T2" y="T3"/>
                </a:cxn>
                <a:cxn ang="0">
                  <a:pos x="T4" y="T5"/>
                </a:cxn>
                <a:cxn ang="0">
                  <a:pos x="T6" y="T7"/>
                </a:cxn>
                <a:cxn ang="0">
                  <a:pos x="T8" y="T9"/>
                </a:cxn>
                <a:cxn ang="0">
                  <a:pos x="T10" y="T11"/>
                </a:cxn>
              </a:cxnLst>
              <a:rect l="0" t="0" r="r" b="b"/>
              <a:pathLst>
                <a:path w="20" h="2">
                  <a:moveTo>
                    <a:pt x="0" y="0"/>
                  </a:moveTo>
                  <a:lnTo>
                    <a:pt x="0" y="0"/>
                  </a:lnTo>
                  <a:lnTo>
                    <a:pt x="4" y="2"/>
                  </a:lnTo>
                  <a:lnTo>
                    <a:pt x="20" y="2"/>
                  </a:lnTo>
                  <a:lnTo>
                    <a:pt x="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2" name="Rectangle 1074"/>
            <p:cNvSpPr>
              <a:spLocks noChangeArrowheads="1"/>
            </p:cNvSpPr>
            <p:nvPr/>
          </p:nvSpPr>
          <p:spPr bwMode="auto">
            <a:xfrm>
              <a:off x="43418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3" name="Freeform 1075"/>
            <p:cNvSpPr>
              <a:spLocks/>
            </p:cNvSpPr>
            <p:nvPr/>
          </p:nvSpPr>
          <p:spPr bwMode="auto">
            <a:xfrm>
              <a:off x="4418013" y="5289550"/>
              <a:ext cx="31750" cy="3175"/>
            </a:xfrm>
            <a:custGeom>
              <a:avLst/>
              <a:gdLst>
                <a:gd name="T0" fmla="*/ 20 w 20"/>
                <a:gd name="T1" fmla="*/ 0 h 2"/>
                <a:gd name="T2" fmla="*/ 0 w 20"/>
                <a:gd name="T3" fmla="*/ 0 h 2"/>
                <a:gd name="T4" fmla="*/ 0 w 20"/>
                <a:gd name="T5" fmla="*/ 2 h 2"/>
                <a:gd name="T6" fmla="*/ 18 w 20"/>
                <a:gd name="T7" fmla="*/ 2 h 2"/>
                <a:gd name="T8" fmla="*/ 18 w 20"/>
                <a:gd name="T9" fmla="*/ 2 h 2"/>
                <a:gd name="T10" fmla="*/ 20 w 20"/>
                <a:gd name="T11" fmla="*/ 0 h 2"/>
                <a:gd name="T12" fmla="*/ 20 w 2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0"/>
                  </a:moveTo>
                  <a:lnTo>
                    <a:pt x="0" y="0"/>
                  </a:lnTo>
                  <a:lnTo>
                    <a:pt x="0" y="2"/>
                  </a:lnTo>
                  <a:lnTo>
                    <a:pt x="18" y="2"/>
                  </a:lnTo>
                  <a:lnTo>
                    <a:pt x="18" y="2"/>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4" name="Rectangle 1076"/>
            <p:cNvSpPr>
              <a:spLocks noChangeArrowheads="1"/>
            </p:cNvSpPr>
            <p:nvPr/>
          </p:nvSpPr>
          <p:spPr bwMode="auto">
            <a:xfrm>
              <a:off x="43386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5" name="Rectangle 1077"/>
            <p:cNvSpPr>
              <a:spLocks noChangeArrowheads="1"/>
            </p:cNvSpPr>
            <p:nvPr/>
          </p:nvSpPr>
          <p:spPr bwMode="auto">
            <a:xfrm>
              <a:off x="43386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6" name="Rectangle 1078"/>
            <p:cNvSpPr>
              <a:spLocks noChangeArrowheads="1"/>
            </p:cNvSpPr>
            <p:nvPr/>
          </p:nvSpPr>
          <p:spPr bwMode="auto">
            <a:xfrm>
              <a:off x="4332288" y="52927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7" name="Rectangle 1079"/>
            <p:cNvSpPr>
              <a:spLocks noChangeArrowheads="1"/>
            </p:cNvSpPr>
            <p:nvPr/>
          </p:nvSpPr>
          <p:spPr bwMode="auto">
            <a:xfrm>
              <a:off x="4332288" y="52895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8" name="Rectangle 1080"/>
            <p:cNvSpPr>
              <a:spLocks noChangeArrowheads="1"/>
            </p:cNvSpPr>
            <p:nvPr/>
          </p:nvSpPr>
          <p:spPr bwMode="auto">
            <a:xfrm>
              <a:off x="43767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9" name="Rectangle 1081"/>
            <p:cNvSpPr>
              <a:spLocks noChangeArrowheads="1"/>
            </p:cNvSpPr>
            <p:nvPr/>
          </p:nvSpPr>
          <p:spPr bwMode="auto">
            <a:xfrm>
              <a:off x="43767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0" name="Rectangle 1082"/>
            <p:cNvSpPr>
              <a:spLocks noChangeArrowheads="1"/>
            </p:cNvSpPr>
            <p:nvPr/>
          </p:nvSpPr>
          <p:spPr bwMode="auto">
            <a:xfrm>
              <a:off x="43735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1" name="Rectangle 1083"/>
            <p:cNvSpPr>
              <a:spLocks noChangeArrowheads="1"/>
            </p:cNvSpPr>
            <p:nvPr/>
          </p:nvSpPr>
          <p:spPr bwMode="auto">
            <a:xfrm>
              <a:off x="43735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2" name="Rectangle 1084"/>
            <p:cNvSpPr>
              <a:spLocks noChangeArrowheads="1"/>
            </p:cNvSpPr>
            <p:nvPr/>
          </p:nvSpPr>
          <p:spPr bwMode="auto">
            <a:xfrm>
              <a:off x="44116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3" name="Rectangle 1085"/>
            <p:cNvSpPr>
              <a:spLocks noChangeArrowheads="1"/>
            </p:cNvSpPr>
            <p:nvPr/>
          </p:nvSpPr>
          <p:spPr bwMode="auto">
            <a:xfrm>
              <a:off x="44116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4" name="Rectangle 1086"/>
            <p:cNvSpPr>
              <a:spLocks noChangeArrowheads="1"/>
            </p:cNvSpPr>
            <p:nvPr/>
          </p:nvSpPr>
          <p:spPr bwMode="auto">
            <a:xfrm>
              <a:off x="44148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5" name="Rectangle 1087"/>
            <p:cNvSpPr>
              <a:spLocks noChangeArrowheads="1"/>
            </p:cNvSpPr>
            <p:nvPr/>
          </p:nvSpPr>
          <p:spPr bwMode="auto">
            <a:xfrm>
              <a:off x="44148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6" name="Freeform 1088"/>
            <p:cNvSpPr>
              <a:spLocks/>
            </p:cNvSpPr>
            <p:nvPr/>
          </p:nvSpPr>
          <p:spPr bwMode="auto">
            <a:xfrm>
              <a:off x="4449763" y="528955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7" name="Rectangle 1089"/>
            <p:cNvSpPr>
              <a:spLocks noChangeArrowheads="1"/>
            </p:cNvSpPr>
            <p:nvPr/>
          </p:nvSpPr>
          <p:spPr bwMode="auto">
            <a:xfrm>
              <a:off x="4300538" y="5289550"/>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8" name="Freeform 1090"/>
            <p:cNvSpPr>
              <a:spLocks/>
            </p:cNvSpPr>
            <p:nvPr/>
          </p:nvSpPr>
          <p:spPr bwMode="auto">
            <a:xfrm>
              <a:off x="4449763" y="51403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9" name="Freeform 1091"/>
            <p:cNvSpPr>
              <a:spLocks/>
            </p:cNvSpPr>
            <p:nvPr/>
          </p:nvSpPr>
          <p:spPr bwMode="auto">
            <a:xfrm>
              <a:off x="4259263" y="5245100"/>
              <a:ext cx="3175" cy="3175"/>
            </a:xfrm>
            <a:custGeom>
              <a:avLst/>
              <a:gdLst>
                <a:gd name="T0" fmla="*/ 0 w 2"/>
                <a:gd name="T1" fmla="*/ 0 h 2"/>
                <a:gd name="T2" fmla="*/ 0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0" name="Freeform 1092"/>
            <p:cNvSpPr>
              <a:spLocks/>
            </p:cNvSpPr>
            <p:nvPr/>
          </p:nvSpPr>
          <p:spPr bwMode="auto">
            <a:xfrm>
              <a:off x="4259263" y="5102225"/>
              <a:ext cx="3175" cy="0"/>
            </a:xfrm>
            <a:custGeom>
              <a:avLst/>
              <a:gdLst>
                <a:gd name="T0" fmla="*/ 0 w 2"/>
                <a:gd name="T1" fmla="*/ 0 w 2"/>
                <a:gd name="T2" fmla="*/ 0 w 2"/>
                <a:gd name="T3" fmla="*/ 2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1" name="Freeform 1093"/>
            <p:cNvSpPr>
              <a:spLocks/>
            </p:cNvSpPr>
            <p:nvPr/>
          </p:nvSpPr>
          <p:spPr bwMode="auto">
            <a:xfrm>
              <a:off x="4256088" y="5238750"/>
              <a:ext cx="3175" cy="9525"/>
            </a:xfrm>
            <a:custGeom>
              <a:avLst/>
              <a:gdLst>
                <a:gd name="T0" fmla="*/ 2 w 2"/>
                <a:gd name="T1" fmla="*/ 4 h 6"/>
                <a:gd name="T2" fmla="*/ 2 w 2"/>
                <a:gd name="T3" fmla="*/ 4 h 6"/>
                <a:gd name="T4" fmla="*/ 0 w 2"/>
                <a:gd name="T5" fmla="*/ 0 h 6"/>
                <a:gd name="T6" fmla="*/ 0 w 2"/>
                <a:gd name="T7" fmla="*/ 6 h 6"/>
                <a:gd name="T8" fmla="*/ 2 w 2"/>
                <a:gd name="T9" fmla="*/ 6 h 6"/>
                <a:gd name="T10" fmla="*/ 2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2" y="4"/>
                  </a:moveTo>
                  <a:lnTo>
                    <a:pt x="2" y="4"/>
                  </a:lnTo>
                  <a:lnTo>
                    <a:pt x="0" y="0"/>
                  </a:lnTo>
                  <a:lnTo>
                    <a:pt x="0" y="6"/>
                  </a:lnTo>
                  <a:lnTo>
                    <a:pt x="2" y="6"/>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2" name="Freeform 1094"/>
            <p:cNvSpPr>
              <a:spLocks/>
            </p:cNvSpPr>
            <p:nvPr/>
          </p:nvSpPr>
          <p:spPr bwMode="auto">
            <a:xfrm>
              <a:off x="4256088" y="5102225"/>
              <a:ext cx="3175" cy="6350"/>
            </a:xfrm>
            <a:custGeom>
              <a:avLst/>
              <a:gdLst>
                <a:gd name="T0" fmla="*/ 2 w 2"/>
                <a:gd name="T1" fmla="*/ 0 h 4"/>
                <a:gd name="T2" fmla="*/ 0 w 2"/>
                <a:gd name="T3" fmla="*/ 0 h 4"/>
                <a:gd name="T4" fmla="*/ 0 w 2"/>
                <a:gd name="T5" fmla="*/ 4 h 4"/>
                <a:gd name="T6" fmla="*/ 0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0"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3" name="Freeform 1095"/>
            <p:cNvSpPr>
              <a:spLocks/>
            </p:cNvSpPr>
            <p:nvPr/>
          </p:nvSpPr>
          <p:spPr bwMode="auto">
            <a:xfrm>
              <a:off x="4297363" y="5286375"/>
              <a:ext cx="3175" cy="3175"/>
            </a:xfrm>
            <a:custGeom>
              <a:avLst/>
              <a:gdLst>
                <a:gd name="T0" fmla="*/ 2 w 2"/>
                <a:gd name="T1" fmla="*/ 2 h 2"/>
                <a:gd name="T2" fmla="*/ 2 w 2"/>
                <a:gd name="T3" fmla="*/ 2 h 2"/>
                <a:gd name="T4" fmla="*/ 0 w 2"/>
                <a:gd name="T5" fmla="*/ 0 h 2"/>
                <a:gd name="T6" fmla="*/ 0 w 2"/>
                <a:gd name="T7" fmla="*/ 2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0"/>
                  </a:lnTo>
                  <a:lnTo>
                    <a:pt x="0"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4" name="Freeform 1096"/>
            <p:cNvSpPr>
              <a:spLocks/>
            </p:cNvSpPr>
            <p:nvPr/>
          </p:nvSpPr>
          <p:spPr bwMode="auto">
            <a:xfrm>
              <a:off x="4294188" y="5283200"/>
              <a:ext cx="3175" cy="6350"/>
            </a:xfrm>
            <a:custGeom>
              <a:avLst/>
              <a:gdLst>
                <a:gd name="T0" fmla="*/ 0 w 2"/>
                <a:gd name="T1" fmla="*/ 0 h 4"/>
                <a:gd name="T2" fmla="*/ 0 w 2"/>
                <a:gd name="T3" fmla="*/ 4 h 4"/>
                <a:gd name="T4" fmla="*/ 2 w 2"/>
                <a:gd name="T5" fmla="*/ 4 h 4"/>
                <a:gd name="T6" fmla="*/ 2 w 2"/>
                <a:gd name="T7" fmla="*/ 2 h 4"/>
                <a:gd name="T8" fmla="*/ 2 w 2"/>
                <a:gd name="T9" fmla="*/ 2 h 4"/>
                <a:gd name="T10" fmla="*/ 0 w 2"/>
                <a:gd name="T11" fmla="*/ 0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0" y="4"/>
                  </a:lnTo>
                  <a:lnTo>
                    <a:pt x="2" y="4"/>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5" name="Freeform 1097"/>
            <p:cNvSpPr>
              <a:spLocks/>
            </p:cNvSpPr>
            <p:nvPr/>
          </p:nvSpPr>
          <p:spPr bwMode="auto">
            <a:xfrm>
              <a:off x="4414838" y="5102225"/>
              <a:ext cx="3175" cy="6350"/>
            </a:xfrm>
            <a:custGeom>
              <a:avLst/>
              <a:gdLst>
                <a:gd name="T0" fmla="*/ 2 w 2"/>
                <a:gd name="T1" fmla="*/ 4 h 4"/>
                <a:gd name="T2" fmla="*/ 2 w 2"/>
                <a:gd name="T3" fmla="*/ 0 h 4"/>
                <a:gd name="T4" fmla="*/ 0 w 2"/>
                <a:gd name="T5" fmla="*/ 0 h 4"/>
                <a:gd name="T6" fmla="*/ 0 w 2"/>
                <a:gd name="T7" fmla="*/ 2 h 4"/>
                <a:gd name="T8" fmla="*/ 0 w 2"/>
                <a:gd name="T9" fmla="*/ 2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0"/>
                  </a:lnTo>
                  <a:lnTo>
                    <a:pt x="0" y="0"/>
                  </a:lnTo>
                  <a:lnTo>
                    <a:pt x="0" y="2"/>
                  </a:lnTo>
                  <a:lnTo>
                    <a:pt x="0" y="2"/>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6" name="Freeform 1098"/>
            <p:cNvSpPr>
              <a:spLocks/>
            </p:cNvSpPr>
            <p:nvPr/>
          </p:nvSpPr>
          <p:spPr bwMode="auto">
            <a:xfrm>
              <a:off x="4411663" y="5102225"/>
              <a:ext cx="3175" cy="3175"/>
            </a:xfrm>
            <a:custGeom>
              <a:avLst/>
              <a:gdLst>
                <a:gd name="T0" fmla="*/ 2 w 2"/>
                <a:gd name="T1" fmla="*/ 2 h 2"/>
                <a:gd name="T2" fmla="*/ 2 w 2"/>
                <a:gd name="T3" fmla="*/ 0 h 2"/>
                <a:gd name="T4" fmla="*/ 0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7" name="Freeform 1099"/>
            <p:cNvSpPr>
              <a:spLocks/>
            </p:cNvSpPr>
            <p:nvPr/>
          </p:nvSpPr>
          <p:spPr bwMode="auto">
            <a:xfrm>
              <a:off x="4452938" y="5140325"/>
              <a:ext cx="3175" cy="9525"/>
            </a:xfrm>
            <a:custGeom>
              <a:avLst/>
              <a:gdLst>
                <a:gd name="T0" fmla="*/ 0 w 2"/>
                <a:gd name="T1" fmla="*/ 4 h 6"/>
                <a:gd name="T2" fmla="*/ 0 w 2"/>
                <a:gd name="T3" fmla="*/ 4 h 6"/>
                <a:gd name="T4" fmla="*/ 2 w 2"/>
                <a:gd name="T5" fmla="*/ 6 h 6"/>
                <a:gd name="T6" fmla="*/ 2 w 2"/>
                <a:gd name="T7" fmla="*/ 0 h 6"/>
                <a:gd name="T8" fmla="*/ 0 w 2"/>
                <a:gd name="T9" fmla="*/ 0 h 6"/>
                <a:gd name="T10" fmla="*/ 0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0" y="4"/>
                  </a:moveTo>
                  <a:lnTo>
                    <a:pt x="0" y="4"/>
                  </a:lnTo>
                  <a:lnTo>
                    <a:pt x="2" y="6"/>
                  </a:lnTo>
                  <a:lnTo>
                    <a:pt x="2"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8" name="Freeform 1100"/>
            <p:cNvSpPr>
              <a:spLocks/>
            </p:cNvSpPr>
            <p:nvPr/>
          </p:nvSpPr>
          <p:spPr bwMode="auto">
            <a:xfrm>
              <a:off x="4449763" y="5140325"/>
              <a:ext cx="3175" cy="6350"/>
            </a:xfrm>
            <a:custGeom>
              <a:avLst/>
              <a:gdLst>
                <a:gd name="T0" fmla="*/ 0 w 2"/>
                <a:gd name="T1" fmla="*/ 0 h 4"/>
                <a:gd name="T2" fmla="*/ 0 w 2"/>
                <a:gd name="T3" fmla="*/ 0 h 4"/>
                <a:gd name="T4" fmla="*/ 2 w 2"/>
                <a:gd name="T5" fmla="*/ 4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9" name="Freeform 1101"/>
            <p:cNvSpPr>
              <a:spLocks/>
            </p:cNvSpPr>
            <p:nvPr/>
          </p:nvSpPr>
          <p:spPr bwMode="auto">
            <a:xfrm>
              <a:off x="4449763" y="5286375"/>
              <a:ext cx="3175" cy="3175"/>
            </a:xfrm>
            <a:custGeom>
              <a:avLst/>
              <a:gdLst>
                <a:gd name="T0" fmla="*/ 2 w 2"/>
                <a:gd name="T1" fmla="*/ 2 h 2"/>
                <a:gd name="T2" fmla="*/ 2 w 2"/>
                <a:gd name="T3" fmla="*/ 0 h 2"/>
                <a:gd name="T4" fmla="*/ 2 w 2"/>
                <a:gd name="T5" fmla="*/ 0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0" name="Freeform 1102"/>
            <p:cNvSpPr>
              <a:spLocks/>
            </p:cNvSpPr>
            <p:nvPr/>
          </p:nvSpPr>
          <p:spPr bwMode="auto">
            <a:xfrm>
              <a:off x="4452938" y="5283200"/>
              <a:ext cx="3175" cy="6350"/>
            </a:xfrm>
            <a:custGeom>
              <a:avLst/>
              <a:gdLst>
                <a:gd name="T0" fmla="*/ 0 w 2"/>
                <a:gd name="T1" fmla="*/ 4 h 4"/>
                <a:gd name="T2" fmla="*/ 2 w 2"/>
                <a:gd name="T3" fmla="*/ 4 h 4"/>
                <a:gd name="T4" fmla="*/ 2 w 2"/>
                <a:gd name="T5" fmla="*/ 0 h 4"/>
                <a:gd name="T6" fmla="*/ 2 w 2"/>
                <a:gd name="T7" fmla="*/ 0 h 4"/>
                <a:gd name="T8" fmla="*/ 0 w 2"/>
                <a:gd name="T9" fmla="*/ 2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2" y="0"/>
                  </a:lnTo>
                  <a:lnTo>
                    <a:pt x="0"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1" name="Freeform 1103"/>
            <p:cNvSpPr>
              <a:spLocks/>
            </p:cNvSpPr>
            <p:nvPr/>
          </p:nvSpPr>
          <p:spPr bwMode="auto">
            <a:xfrm>
              <a:off x="4402138" y="5095875"/>
              <a:ext cx="9525" cy="3175"/>
            </a:xfrm>
            <a:custGeom>
              <a:avLst/>
              <a:gdLst>
                <a:gd name="T0" fmla="*/ 6 w 6"/>
                <a:gd name="T1" fmla="*/ 2 h 2"/>
                <a:gd name="T2" fmla="*/ 6 w 6"/>
                <a:gd name="T3" fmla="*/ 0 h 2"/>
                <a:gd name="T4" fmla="*/ 0 w 6"/>
                <a:gd name="T5" fmla="*/ 0 h 2"/>
                <a:gd name="T6" fmla="*/ 0 w 6"/>
                <a:gd name="T7" fmla="*/ 0 h 2"/>
                <a:gd name="T8" fmla="*/ 2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6" y="0"/>
                  </a:lnTo>
                  <a:lnTo>
                    <a:pt x="0" y="0"/>
                  </a:lnTo>
                  <a:lnTo>
                    <a:pt x="0" y="0"/>
                  </a:lnTo>
                  <a:lnTo>
                    <a:pt x="2"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2" name="Freeform 1104"/>
            <p:cNvSpPr>
              <a:spLocks/>
            </p:cNvSpPr>
            <p:nvPr/>
          </p:nvSpPr>
          <p:spPr bwMode="auto">
            <a:xfrm>
              <a:off x="4405313" y="5099050"/>
              <a:ext cx="6350" cy="3175"/>
            </a:xfrm>
            <a:custGeom>
              <a:avLst/>
              <a:gdLst>
                <a:gd name="T0" fmla="*/ 4 w 4"/>
                <a:gd name="T1" fmla="*/ 0 h 2"/>
                <a:gd name="T2" fmla="*/ 0 w 4"/>
                <a:gd name="T3" fmla="*/ 0 h 2"/>
                <a:gd name="T4" fmla="*/ 0 w 4"/>
                <a:gd name="T5" fmla="*/ 0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0"/>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3" name="Freeform 1105"/>
            <p:cNvSpPr>
              <a:spLocks/>
            </p:cNvSpPr>
            <p:nvPr/>
          </p:nvSpPr>
          <p:spPr bwMode="auto">
            <a:xfrm>
              <a:off x="4262438" y="5099050"/>
              <a:ext cx="3175"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4" name="Freeform 1106"/>
            <p:cNvSpPr>
              <a:spLocks/>
            </p:cNvSpPr>
            <p:nvPr/>
          </p:nvSpPr>
          <p:spPr bwMode="auto">
            <a:xfrm>
              <a:off x="4262438" y="5095875"/>
              <a:ext cx="6350" cy="3175"/>
            </a:xfrm>
            <a:custGeom>
              <a:avLst/>
              <a:gdLst>
                <a:gd name="T0" fmla="*/ 2 w 4"/>
                <a:gd name="T1" fmla="*/ 2 h 2"/>
                <a:gd name="T2" fmla="*/ 2 w 4"/>
                <a:gd name="T3" fmla="*/ 2 h 2"/>
                <a:gd name="T4" fmla="*/ 4 w 4"/>
                <a:gd name="T5" fmla="*/ 0 h 2"/>
                <a:gd name="T6" fmla="*/ 0 w 4"/>
                <a:gd name="T7" fmla="*/ 0 h 2"/>
                <a:gd name="T8" fmla="*/ 0 w 4"/>
                <a:gd name="T9" fmla="*/ 2 h 2"/>
                <a:gd name="T10" fmla="*/ 2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2" y="2"/>
                  </a:moveTo>
                  <a:lnTo>
                    <a:pt x="2" y="2"/>
                  </a:lnTo>
                  <a:lnTo>
                    <a:pt x="4" y="0"/>
                  </a:lnTo>
                  <a:lnTo>
                    <a:pt x="0"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5" name="Rectangle 1107"/>
            <p:cNvSpPr>
              <a:spLocks noChangeArrowheads="1"/>
            </p:cNvSpPr>
            <p:nvPr/>
          </p:nvSpPr>
          <p:spPr bwMode="auto">
            <a:xfrm>
              <a:off x="425608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6" name="Rectangle 1108"/>
            <p:cNvSpPr>
              <a:spLocks noChangeArrowheads="1"/>
            </p:cNvSpPr>
            <p:nvPr/>
          </p:nvSpPr>
          <p:spPr bwMode="auto">
            <a:xfrm>
              <a:off x="425608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7" name="Rectangle 1109"/>
            <p:cNvSpPr>
              <a:spLocks noChangeArrowheads="1"/>
            </p:cNvSpPr>
            <p:nvPr/>
          </p:nvSpPr>
          <p:spPr bwMode="auto">
            <a:xfrm>
              <a:off x="42592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8" name="Freeform 1110"/>
            <p:cNvSpPr>
              <a:spLocks/>
            </p:cNvSpPr>
            <p:nvPr/>
          </p:nvSpPr>
          <p:spPr bwMode="auto">
            <a:xfrm>
              <a:off x="4259263" y="5099050"/>
              <a:ext cx="3175" cy="3175"/>
            </a:xfrm>
            <a:custGeom>
              <a:avLst/>
              <a:gdLst>
                <a:gd name="T0" fmla="*/ 2 w 2"/>
                <a:gd name="T1" fmla="*/ 2 h 2"/>
                <a:gd name="T2" fmla="*/ 2 w 2"/>
                <a:gd name="T3" fmla="*/ 2 h 2"/>
                <a:gd name="T4" fmla="*/ 2 w 2"/>
                <a:gd name="T5" fmla="*/ 0 h 2"/>
                <a:gd name="T6" fmla="*/ 2 w 2"/>
                <a:gd name="T7" fmla="*/ 0 h 2"/>
                <a:gd name="T8" fmla="*/ 0 w 2"/>
                <a:gd name="T9" fmla="*/ 0 h 2"/>
                <a:gd name="T10" fmla="*/ 0 w 2"/>
                <a:gd name="T11" fmla="*/ 2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0"/>
                  </a:lnTo>
                  <a:lnTo>
                    <a:pt x="2" y="0"/>
                  </a:lnTo>
                  <a:lnTo>
                    <a:pt x="0" y="0"/>
                  </a:lnTo>
                  <a:lnTo>
                    <a:pt x="0" y="2"/>
                  </a:lnTo>
                  <a:lnTo>
                    <a:pt x="2" y="2"/>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9" name="Freeform 1111"/>
            <p:cNvSpPr>
              <a:spLocks/>
            </p:cNvSpPr>
            <p:nvPr/>
          </p:nvSpPr>
          <p:spPr bwMode="auto">
            <a:xfrm>
              <a:off x="4411663" y="5099050"/>
              <a:ext cx="3175" cy="3175"/>
            </a:xfrm>
            <a:custGeom>
              <a:avLst/>
              <a:gdLst>
                <a:gd name="T0" fmla="*/ 0 w 2"/>
                <a:gd name="T1" fmla="*/ 2 h 2"/>
                <a:gd name="T2" fmla="*/ 2 w 2"/>
                <a:gd name="T3" fmla="*/ 2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0" name="Rectangle 1112"/>
            <p:cNvSpPr>
              <a:spLocks noChangeArrowheads="1"/>
            </p:cNvSpPr>
            <p:nvPr/>
          </p:nvSpPr>
          <p:spPr bwMode="auto">
            <a:xfrm>
              <a:off x="44116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1" name="Rectangle 1113"/>
            <p:cNvSpPr>
              <a:spLocks noChangeArrowheads="1"/>
            </p:cNvSpPr>
            <p:nvPr/>
          </p:nvSpPr>
          <p:spPr bwMode="auto">
            <a:xfrm>
              <a:off x="441483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2" name="Rectangle 1114"/>
            <p:cNvSpPr>
              <a:spLocks noChangeArrowheads="1"/>
            </p:cNvSpPr>
            <p:nvPr/>
          </p:nvSpPr>
          <p:spPr bwMode="auto">
            <a:xfrm>
              <a:off x="441483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3" name="Freeform 1115"/>
            <p:cNvSpPr>
              <a:spLocks/>
            </p:cNvSpPr>
            <p:nvPr/>
          </p:nvSpPr>
          <p:spPr bwMode="auto">
            <a:xfrm>
              <a:off x="4443413" y="5133975"/>
              <a:ext cx="6350" cy="3175"/>
            </a:xfrm>
            <a:custGeom>
              <a:avLst/>
              <a:gdLst>
                <a:gd name="T0" fmla="*/ 2 w 4"/>
                <a:gd name="T1" fmla="*/ 2 h 2"/>
                <a:gd name="T2" fmla="*/ 4 w 4"/>
                <a:gd name="T3" fmla="*/ 2 h 2"/>
                <a:gd name="T4" fmla="*/ 4 w 4"/>
                <a:gd name="T5" fmla="*/ 0 h 2"/>
                <a:gd name="T6" fmla="*/ 0 w 4"/>
                <a:gd name="T7" fmla="*/ 0 h 2"/>
                <a:gd name="T8" fmla="*/ 0 w 4"/>
                <a:gd name="T9" fmla="*/ 0 h 2"/>
                <a:gd name="T10" fmla="*/ 2 w 4"/>
                <a:gd name="T11" fmla="*/ 2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lnTo>
                    <a:pt x="4" y="2"/>
                  </a:lnTo>
                  <a:lnTo>
                    <a:pt x="4"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4" name="Freeform 1116"/>
            <p:cNvSpPr>
              <a:spLocks/>
            </p:cNvSpPr>
            <p:nvPr/>
          </p:nvSpPr>
          <p:spPr bwMode="auto">
            <a:xfrm>
              <a:off x="4446588" y="5137150"/>
              <a:ext cx="3175" cy="3175"/>
            </a:xfrm>
            <a:custGeom>
              <a:avLst/>
              <a:gdLst>
                <a:gd name="T0" fmla="*/ 2 w 2"/>
                <a:gd name="T1" fmla="*/ 2 h 2"/>
                <a:gd name="T2" fmla="*/ 2 w 2"/>
                <a:gd name="T3" fmla="*/ 2 h 2"/>
                <a:gd name="T4" fmla="*/ 2 w 2"/>
                <a:gd name="T5" fmla="*/ 0 h 2"/>
                <a:gd name="T6" fmla="*/ 0 w 2"/>
                <a:gd name="T7" fmla="*/ 0 h 2"/>
                <a:gd name="T8" fmla="*/ 0 w 2"/>
                <a:gd name="T9" fmla="*/ 0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5" name="Rectangle 1117"/>
            <p:cNvSpPr>
              <a:spLocks noChangeArrowheads="1"/>
            </p:cNvSpPr>
            <p:nvPr/>
          </p:nvSpPr>
          <p:spPr bwMode="auto">
            <a:xfrm>
              <a:off x="4449763"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6" name="Rectangle 1118"/>
            <p:cNvSpPr>
              <a:spLocks noChangeArrowheads="1"/>
            </p:cNvSpPr>
            <p:nvPr/>
          </p:nvSpPr>
          <p:spPr bwMode="auto">
            <a:xfrm>
              <a:off x="4452938"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7" name="Rectangle 1119"/>
            <p:cNvSpPr>
              <a:spLocks noChangeArrowheads="1"/>
            </p:cNvSpPr>
            <p:nvPr/>
          </p:nvSpPr>
          <p:spPr bwMode="auto">
            <a:xfrm>
              <a:off x="4452938"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8" name="Rectangle 1120"/>
            <p:cNvSpPr>
              <a:spLocks noChangeArrowheads="1"/>
            </p:cNvSpPr>
            <p:nvPr/>
          </p:nvSpPr>
          <p:spPr bwMode="auto">
            <a:xfrm>
              <a:off x="4449763"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9" name="Freeform 1121"/>
            <p:cNvSpPr>
              <a:spLocks/>
            </p:cNvSpPr>
            <p:nvPr/>
          </p:nvSpPr>
          <p:spPr bwMode="auto">
            <a:xfrm>
              <a:off x="4262438" y="5248275"/>
              <a:ext cx="3175" cy="6350"/>
            </a:xfrm>
            <a:custGeom>
              <a:avLst/>
              <a:gdLst>
                <a:gd name="T0" fmla="*/ 0 w 2"/>
                <a:gd name="T1" fmla="*/ 0 h 4"/>
                <a:gd name="T2" fmla="*/ 0 w 2"/>
                <a:gd name="T3" fmla="*/ 4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0" name="Freeform 1122"/>
            <p:cNvSpPr>
              <a:spLocks/>
            </p:cNvSpPr>
            <p:nvPr/>
          </p:nvSpPr>
          <p:spPr bwMode="auto">
            <a:xfrm>
              <a:off x="4262438" y="5254625"/>
              <a:ext cx="6350" cy="3175"/>
            </a:xfrm>
            <a:custGeom>
              <a:avLst/>
              <a:gdLst>
                <a:gd name="T0" fmla="*/ 2 w 4"/>
                <a:gd name="T1" fmla="*/ 0 h 2"/>
                <a:gd name="T2" fmla="*/ 0 w 4"/>
                <a:gd name="T3" fmla="*/ 0 h 2"/>
                <a:gd name="T4" fmla="*/ 0 w 4"/>
                <a:gd name="T5" fmla="*/ 2 h 2"/>
                <a:gd name="T6" fmla="*/ 4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0" y="0"/>
                  </a:lnTo>
                  <a:lnTo>
                    <a:pt x="0" y="2"/>
                  </a:lnTo>
                  <a:lnTo>
                    <a:pt x="4" y="2"/>
                  </a:lnTo>
                  <a:lnTo>
                    <a:pt x="4"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1" name="Rectangle 1123"/>
            <p:cNvSpPr>
              <a:spLocks noChangeArrowheads="1"/>
            </p:cNvSpPr>
            <p:nvPr/>
          </p:nvSpPr>
          <p:spPr bwMode="auto">
            <a:xfrm>
              <a:off x="42560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2" name="Rectangle 1124"/>
            <p:cNvSpPr>
              <a:spLocks noChangeArrowheads="1"/>
            </p:cNvSpPr>
            <p:nvPr/>
          </p:nvSpPr>
          <p:spPr bwMode="auto">
            <a:xfrm>
              <a:off x="42592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3" name="Freeform 1125"/>
            <p:cNvSpPr>
              <a:spLocks/>
            </p:cNvSpPr>
            <p:nvPr/>
          </p:nvSpPr>
          <p:spPr bwMode="auto">
            <a:xfrm>
              <a:off x="4259263" y="5248275"/>
              <a:ext cx="3175" cy="6350"/>
            </a:xfrm>
            <a:custGeom>
              <a:avLst/>
              <a:gdLst>
                <a:gd name="T0" fmla="*/ 2 w 2"/>
                <a:gd name="T1" fmla="*/ 0 h 4"/>
                <a:gd name="T2" fmla="*/ 0 w 2"/>
                <a:gd name="T3" fmla="*/ 0 h 4"/>
                <a:gd name="T4" fmla="*/ 0 w 2"/>
                <a:gd name="T5" fmla="*/ 4 h 4"/>
                <a:gd name="T6" fmla="*/ 2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2"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4" name="Freeform 1126"/>
            <p:cNvSpPr>
              <a:spLocks/>
            </p:cNvSpPr>
            <p:nvPr/>
          </p:nvSpPr>
          <p:spPr bwMode="auto">
            <a:xfrm>
              <a:off x="4300538" y="5289550"/>
              <a:ext cx="6350" cy="3175"/>
            </a:xfrm>
            <a:custGeom>
              <a:avLst/>
              <a:gdLst>
                <a:gd name="T0" fmla="*/ 0 w 4"/>
                <a:gd name="T1" fmla="*/ 0 h 2"/>
                <a:gd name="T2" fmla="*/ 0 w 4"/>
                <a:gd name="T3" fmla="*/ 2 h 2"/>
                <a:gd name="T4" fmla="*/ 4 w 4"/>
                <a:gd name="T5" fmla="*/ 2 h 2"/>
                <a:gd name="T6" fmla="*/ 4 w 4"/>
                <a:gd name="T7" fmla="*/ 2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4" y="2"/>
                  </a:lnTo>
                  <a:lnTo>
                    <a:pt x="4"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5" name="Freeform 1127"/>
            <p:cNvSpPr>
              <a:spLocks/>
            </p:cNvSpPr>
            <p:nvPr/>
          </p:nvSpPr>
          <p:spPr bwMode="auto">
            <a:xfrm>
              <a:off x="4443413" y="5292725"/>
              <a:ext cx="6350" cy="3175"/>
            </a:xfrm>
            <a:custGeom>
              <a:avLst/>
              <a:gdLst>
                <a:gd name="T0" fmla="*/ 2 w 4"/>
                <a:gd name="T1" fmla="*/ 0 h 2"/>
                <a:gd name="T2" fmla="*/ 2 w 4"/>
                <a:gd name="T3" fmla="*/ 0 h 2"/>
                <a:gd name="T4" fmla="*/ 0 w 4"/>
                <a:gd name="T5" fmla="*/ 2 h 2"/>
                <a:gd name="T6" fmla="*/ 4 w 4"/>
                <a:gd name="T7" fmla="*/ 2 h 2"/>
                <a:gd name="T8" fmla="*/ 4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2" y="0"/>
                  </a:lnTo>
                  <a:lnTo>
                    <a:pt x="0" y="2"/>
                  </a:lnTo>
                  <a:lnTo>
                    <a:pt x="4" y="2"/>
                  </a:lnTo>
                  <a:lnTo>
                    <a:pt x="4"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6" name="Freeform 1128"/>
            <p:cNvSpPr>
              <a:spLocks/>
            </p:cNvSpPr>
            <p:nvPr/>
          </p:nvSpPr>
          <p:spPr bwMode="auto">
            <a:xfrm>
              <a:off x="4446588" y="5289550"/>
              <a:ext cx="3175" cy="3175"/>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7" name="Freeform 1129"/>
            <p:cNvSpPr>
              <a:spLocks/>
            </p:cNvSpPr>
            <p:nvPr/>
          </p:nvSpPr>
          <p:spPr bwMode="auto">
            <a:xfrm>
              <a:off x="4300538" y="5292725"/>
              <a:ext cx="12700" cy="3175"/>
            </a:xfrm>
            <a:custGeom>
              <a:avLst/>
              <a:gdLst>
                <a:gd name="T0" fmla="*/ 0 w 8"/>
                <a:gd name="T1" fmla="*/ 0 h 2"/>
                <a:gd name="T2" fmla="*/ 0 w 8"/>
                <a:gd name="T3" fmla="*/ 2 h 2"/>
                <a:gd name="T4" fmla="*/ 8 w 8"/>
                <a:gd name="T5" fmla="*/ 2 h 2"/>
                <a:gd name="T6" fmla="*/ 8 w 8"/>
                <a:gd name="T7" fmla="*/ 2 h 2"/>
                <a:gd name="T8" fmla="*/ 4 w 8"/>
                <a:gd name="T9" fmla="*/ 0 h 2"/>
                <a:gd name="T10" fmla="*/ 0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0" y="0"/>
                  </a:moveTo>
                  <a:lnTo>
                    <a:pt x="0" y="2"/>
                  </a:lnTo>
                  <a:lnTo>
                    <a:pt x="8" y="2"/>
                  </a:lnTo>
                  <a:lnTo>
                    <a:pt x="8" y="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8" name="Rectangle 1130"/>
            <p:cNvSpPr>
              <a:spLocks noChangeArrowheads="1"/>
            </p:cNvSpPr>
            <p:nvPr/>
          </p:nvSpPr>
          <p:spPr bwMode="auto">
            <a:xfrm>
              <a:off x="429418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9" name="Rectangle 1131"/>
            <p:cNvSpPr>
              <a:spLocks noChangeArrowheads="1"/>
            </p:cNvSpPr>
            <p:nvPr/>
          </p:nvSpPr>
          <p:spPr bwMode="auto">
            <a:xfrm>
              <a:off x="42973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0" name="Rectangle 1132"/>
            <p:cNvSpPr>
              <a:spLocks noChangeArrowheads="1"/>
            </p:cNvSpPr>
            <p:nvPr/>
          </p:nvSpPr>
          <p:spPr bwMode="auto">
            <a:xfrm>
              <a:off x="42973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1" name="Freeform 1133"/>
            <p:cNvSpPr>
              <a:spLocks/>
            </p:cNvSpPr>
            <p:nvPr/>
          </p:nvSpPr>
          <p:spPr bwMode="auto">
            <a:xfrm>
              <a:off x="4449763" y="5289550"/>
              <a:ext cx="3175" cy="3175"/>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2"/>
                  </a:lnTo>
                  <a:lnTo>
                    <a:pt x="2" y="2"/>
                  </a:lnTo>
                  <a:lnTo>
                    <a:pt x="2"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2" name="Rectangle 1134"/>
            <p:cNvSpPr>
              <a:spLocks noChangeArrowheads="1"/>
            </p:cNvSpPr>
            <p:nvPr/>
          </p:nvSpPr>
          <p:spPr bwMode="auto">
            <a:xfrm>
              <a:off x="44529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3" name="Rectangle 1135"/>
            <p:cNvSpPr>
              <a:spLocks noChangeArrowheads="1"/>
            </p:cNvSpPr>
            <p:nvPr/>
          </p:nvSpPr>
          <p:spPr bwMode="auto">
            <a:xfrm>
              <a:off x="44529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4" name="Rectangle 1136"/>
            <p:cNvSpPr>
              <a:spLocks noChangeArrowheads="1"/>
            </p:cNvSpPr>
            <p:nvPr/>
          </p:nvSpPr>
          <p:spPr bwMode="auto">
            <a:xfrm>
              <a:off x="44497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5" name="Freeform 1137"/>
            <p:cNvSpPr>
              <a:spLocks noEditPoints="1"/>
            </p:cNvSpPr>
            <p:nvPr/>
          </p:nvSpPr>
          <p:spPr bwMode="auto">
            <a:xfrm>
              <a:off x="4208463" y="5048250"/>
              <a:ext cx="368300" cy="365125"/>
            </a:xfrm>
            <a:custGeom>
              <a:avLst/>
              <a:gdLst>
                <a:gd name="T0" fmla="*/ 152 w 232"/>
                <a:gd name="T1" fmla="*/ 32 h 230"/>
                <a:gd name="T2" fmla="*/ 120 w 232"/>
                <a:gd name="T3" fmla="*/ 10 h 230"/>
                <a:gd name="T4" fmla="*/ 84 w 232"/>
                <a:gd name="T5" fmla="*/ 0 h 230"/>
                <a:gd name="T6" fmla="*/ 50 w 232"/>
                <a:gd name="T7" fmla="*/ 4 h 230"/>
                <a:gd name="T8" fmla="*/ 22 w 232"/>
                <a:gd name="T9" fmla="*/ 22 h 230"/>
                <a:gd name="T10" fmla="*/ 12 w 232"/>
                <a:gd name="T11" fmla="*/ 34 h 230"/>
                <a:gd name="T12" fmla="*/ 0 w 232"/>
                <a:gd name="T13" fmla="*/ 66 h 230"/>
                <a:gd name="T14" fmla="*/ 4 w 232"/>
                <a:gd name="T15" fmla="*/ 102 h 230"/>
                <a:gd name="T16" fmla="*/ 20 w 232"/>
                <a:gd name="T17" fmla="*/ 136 h 230"/>
                <a:gd name="T18" fmla="*/ 34 w 232"/>
                <a:gd name="T19" fmla="*/ 152 h 230"/>
                <a:gd name="T20" fmla="*/ 70 w 232"/>
                <a:gd name="T21" fmla="*/ 176 h 230"/>
                <a:gd name="T22" fmla="*/ 110 w 232"/>
                <a:gd name="T23" fmla="*/ 186 h 230"/>
                <a:gd name="T24" fmla="*/ 110 w 232"/>
                <a:gd name="T25" fmla="*/ 186 h 230"/>
                <a:gd name="T26" fmla="*/ 132 w 232"/>
                <a:gd name="T27" fmla="*/ 188 h 230"/>
                <a:gd name="T28" fmla="*/ 164 w 232"/>
                <a:gd name="T29" fmla="*/ 196 h 230"/>
                <a:gd name="T30" fmla="*/ 200 w 232"/>
                <a:gd name="T31" fmla="*/ 214 h 230"/>
                <a:gd name="T32" fmla="*/ 216 w 232"/>
                <a:gd name="T33" fmla="*/ 228 h 230"/>
                <a:gd name="T34" fmla="*/ 222 w 232"/>
                <a:gd name="T35" fmla="*/ 230 h 230"/>
                <a:gd name="T36" fmla="*/ 228 w 232"/>
                <a:gd name="T37" fmla="*/ 228 h 230"/>
                <a:gd name="T38" fmla="*/ 230 w 232"/>
                <a:gd name="T39" fmla="*/ 226 h 230"/>
                <a:gd name="T40" fmla="*/ 230 w 232"/>
                <a:gd name="T41" fmla="*/ 218 h 230"/>
                <a:gd name="T42" fmla="*/ 228 w 232"/>
                <a:gd name="T43" fmla="*/ 216 h 230"/>
                <a:gd name="T44" fmla="*/ 204 w 232"/>
                <a:gd name="T45" fmla="*/ 182 h 230"/>
                <a:gd name="T46" fmla="*/ 192 w 232"/>
                <a:gd name="T47" fmla="*/ 146 h 230"/>
                <a:gd name="T48" fmla="*/ 186 w 232"/>
                <a:gd name="T49" fmla="*/ 120 h 230"/>
                <a:gd name="T50" fmla="*/ 186 w 232"/>
                <a:gd name="T51" fmla="*/ 108 h 230"/>
                <a:gd name="T52" fmla="*/ 184 w 232"/>
                <a:gd name="T53" fmla="*/ 90 h 230"/>
                <a:gd name="T54" fmla="*/ 168 w 232"/>
                <a:gd name="T55" fmla="*/ 50 h 230"/>
                <a:gd name="T56" fmla="*/ 152 w 232"/>
                <a:gd name="T57" fmla="*/ 32 h 230"/>
                <a:gd name="T58" fmla="*/ 34 w 232"/>
                <a:gd name="T59" fmla="*/ 34 h 230"/>
                <a:gd name="T60" fmla="*/ 56 w 232"/>
                <a:gd name="T61" fmla="*/ 20 h 230"/>
                <a:gd name="T62" fmla="*/ 84 w 232"/>
                <a:gd name="T63" fmla="*/ 16 h 230"/>
                <a:gd name="T64" fmla="*/ 114 w 232"/>
                <a:gd name="T65" fmla="*/ 26 h 230"/>
                <a:gd name="T66" fmla="*/ 140 w 232"/>
                <a:gd name="T67" fmla="*/ 44 h 230"/>
                <a:gd name="T68" fmla="*/ 152 w 232"/>
                <a:gd name="T69" fmla="*/ 58 h 230"/>
                <a:gd name="T70" fmla="*/ 166 w 232"/>
                <a:gd name="T71" fmla="*/ 86 h 230"/>
                <a:gd name="T72" fmla="*/ 168 w 232"/>
                <a:gd name="T73" fmla="*/ 116 h 230"/>
                <a:gd name="T74" fmla="*/ 160 w 232"/>
                <a:gd name="T75" fmla="*/ 140 h 230"/>
                <a:gd name="T76" fmla="*/ 152 w 232"/>
                <a:gd name="T77" fmla="*/ 152 h 230"/>
                <a:gd name="T78" fmla="*/ 130 w 232"/>
                <a:gd name="T79" fmla="*/ 166 h 230"/>
                <a:gd name="T80" fmla="*/ 102 w 232"/>
                <a:gd name="T81" fmla="*/ 168 h 230"/>
                <a:gd name="T82" fmla="*/ 72 w 232"/>
                <a:gd name="T83" fmla="*/ 160 h 230"/>
                <a:gd name="T84" fmla="*/ 46 w 232"/>
                <a:gd name="T85" fmla="*/ 140 h 230"/>
                <a:gd name="T86" fmla="*/ 34 w 232"/>
                <a:gd name="T87" fmla="*/ 128 h 230"/>
                <a:gd name="T88" fmla="*/ 20 w 232"/>
                <a:gd name="T89" fmla="*/ 98 h 230"/>
                <a:gd name="T90" fmla="*/ 18 w 232"/>
                <a:gd name="T91" fmla="*/ 70 h 230"/>
                <a:gd name="T92" fmla="*/ 26 w 232"/>
                <a:gd name="T93" fmla="*/ 44 h 230"/>
                <a:gd name="T94" fmla="*/ 34 w 232"/>
                <a:gd name="T95" fmla="*/ 34 h 230"/>
                <a:gd name="T96" fmla="*/ 188 w 232"/>
                <a:gd name="T97" fmla="*/ 188 h 230"/>
                <a:gd name="T98" fmla="*/ 152 w 232"/>
                <a:gd name="T99" fmla="*/ 174 h 230"/>
                <a:gd name="T100" fmla="*/ 164 w 232"/>
                <a:gd name="T101" fmla="*/ 164 h 230"/>
                <a:gd name="T102" fmla="*/ 174 w 232"/>
                <a:gd name="T103" fmla="*/ 150 h 230"/>
                <a:gd name="T104" fmla="*/ 180 w 232"/>
                <a:gd name="T105" fmla="*/ 168 h 230"/>
                <a:gd name="T106" fmla="*/ 188 w 232"/>
                <a:gd name="T107" fmla="*/ 18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0">
                  <a:moveTo>
                    <a:pt x="152" y="32"/>
                  </a:moveTo>
                  <a:lnTo>
                    <a:pt x="152" y="32"/>
                  </a:lnTo>
                  <a:lnTo>
                    <a:pt x="138" y="20"/>
                  </a:lnTo>
                  <a:lnTo>
                    <a:pt x="120" y="10"/>
                  </a:lnTo>
                  <a:lnTo>
                    <a:pt x="102" y="4"/>
                  </a:lnTo>
                  <a:lnTo>
                    <a:pt x="84" y="0"/>
                  </a:lnTo>
                  <a:lnTo>
                    <a:pt x="68" y="0"/>
                  </a:lnTo>
                  <a:lnTo>
                    <a:pt x="50" y="4"/>
                  </a:lnTo>
                  <a:lnTo>
                    <a:pt x="36" y="10"/>
                  </a:lnTo>
                  <a:lnTo>
                    <a:pt x="22" y="22"/>
                  </a:lnTo>
                  <a:lnTo>
                    <a:pt x="22" y="22"/>
                  </a:lnTo>
                  <a:lnTo>
                    <a:pt x="12" y="34"/>
                  </a:lnTo>
                  <a:lnTo>
                    <a:pt x="4" y="50"/>
                  </a:lnTo>
                  <a:lnTo>
                    <a:pt x="0" y="66"/>
                  </a:lnTo>
                  <a:lnTo>
                    <a:pt x="0" y="84"/>
                  </a:lnTo>
                  <a:lnTo>
                    <a:pt x="4" y="102"/>
                  </a:lnTo>
                  <a:lnTo>
                    <a:pt x="10" y="120"/>
                  </a:lnTo>
                  <a:lnTo>
                    <a:pt x="20" y="136"/>
                  </a:lnTo>
                  <a:lnTo>
                    <a:pt x="34" y="152"/>
                  </a:lnTo>
                  <a:lnTo>
                    <a:pt x="34" y="152"/>
                  </a:lnTo>
                  <a:lnTo>
                    <a:pt x="50" y="166"/>
                  </a:lnTo>
                  <a:lnTo>
                    <a:pt x="70" y="176"/>
                  </a:lnTo>
                  <a:lnTo>
                    <a:pt x="90" y="184"/>
                  </a:lnTo>
                  <a:lnTo>
                    <a:pt x="110" y="186"/>
                  </a:lnTo>
                  <a:lnTo>
                    <a:pt x="110" y="186"/>
                  </a:lnTo>
                  <a:lnTo>
                    <a:pt x="110" y="186"/>
                  </a:lnTo>
                  <a:lnTo>
                    <a:pt x="120" y="186"/>
                  </a:lnTo>
                  <a:lnTo>
                    <a:pt x="132" y="188"/>
                  </a:lnTo>
                  <a:lnTo>
                    <a:pt x="148" y="190"/>
                  </a:lnTo>
                  <a:lnTo>
                    <a:pt x="164" y="196"/>
                  </a:lnTo>
                  <a:lnTo>
                    <a:pt x="182" y="204"/>
                  </a:lnTo>
                  <a:lnTo>
                    <a:pt x="200" y="214"/>
                  </a:lnTo>
                  <a:lnTo>
                    <a:pt x="216" y="228"/>
                  </a:lnTo>
                  <a:lnTo>
                    <a:pt x="216" y="228"/>
                  </a:lnTo>
                  <a:lnTo>
                    <a:pt x="220" y="230"/>
                  </a:lnTo>
                  <a:lnTo>
                    <a:pt x="222" y="230"/>
                  </a:lnTo>
                  <a:lnTo>
                    <a:pt x="226" y="230"/>
                  </a:lnTo>
                  <a:lnTo>
                    <a:pt x="228" y="228"/>
                  </a:lnTo>
                  <a:lnTo>
                    <a:pt x="228" y="228"/>
                  </a:lnTo>
                  <a:lnTo>
                    <a:pt x="230" y="226"/>
                  </a:lnTo>
                  <a:lnTo>
                    <a:pt x="232" y="222"/>
                  </a:lnTo>
                  <a:lnTo>
                    <a:pt x="230" y="218"/>
                  </a:lnTo>
                  <a:lnTo>
                    <a:pt x="228" y="216"/>
                  </a:lnTo>
                  <a:lnTo>
                    <a:pt x="228" y="216"/>
                  </a:lnTo>
                  <a:lnTo>
                    <a:pt x="214" y="200"/>
                  </a:lnTo>
                  <a:lnTo>
                    <a:pt x="204" y="182"/>
                  </a:lnTo>
                  <a:lnTo>
                    <a:pt x="196" y="164"/>
                  </a:lnTo>
                  <a:lnTo>
                    <a:pt x="192" y="146"/>
                  </a:lnTo>
                  <a:lnTo>
                    <a:pt x="188" y="132"/>
                  </a:lnTo>
                  <a:lnTo>
                    <a:pt x="186" y="120"/>
                  </a:lnTo>
                  <a:lnTo>
                    <a:pt x="186" y="108"/>
                  </a:lnTo>
                  <a:lnTo>
                    <a:pt x="186" y="108"/>
                  </a:lnTo>
                  <a:lnTo>
                    <a:pt x="186" y="108"/>
                  </a:lnTo>
                  <a:lnTo>
                    <a:pt x="184" y="90"/>
                  </a:lnTo>
                  <a:lnTo>
                    <a:pt x="178" y="70"/>
                  </a:lnTo>
                  <a:lnTo>
                    <a:pt x="168" y="50"/>
                  </a:lnTo>
                  <a:lnTo>
                    <a:pt x="152" y="32"/>
                  </a:lnTo>
                  <a:lnTo>
                    <a:pt x="152" y="32"/>
                  </a:lnTo>
                  <a:close/>
                  <a:moveTo>
                    <a:pt x="34" y="34"/>
                  </a:moveTo>
                  <a:lnTo>
                    <a:pt x="34" y="34"/>
                  </a:lnTo>
                  <a:lnTo>
                    <a:pt x="44" y="24"/>
                  </a:lnTo>
                  <a:lnTo>
                    <a:pt x="56" y="20"/>
                  </a:lnTo>
                  <a:lnTo>
                    <a:pt x="70" y="16"/>
                  </a:lnTo>
                  <a:lnTo>
                    <a:pt x="84" y="16"/>
                  </a:lnTo>
                  <a:lnTo>
                    <a:pt x="100" y="20"/>
                  </a:lnTo>
                  <a:lnTo>
                    <a:pt x="114" y="26"/>
                  </a:lnTo>
                  <a:lnTo>
                    <a:pt x="128" y="34"/>
                  </a:lnTo>
                  <a:lnTo>
                    <a:pt x="140" y="44"/>
                  </a:lnTo>
                  <a:lnTo>
                    <a:pt x="140" y="44"/>
                  </a:lnTo>
                  <a:lnTo>
                    <a:pt x="152" y="58"/>
                  </a:lnTo>
                  <a:lnTo>
                    <a:pt x="160" y="72"/>
                  </a:lnTo>
                  <a:lnTo>
                    <a:pt x="166" y="86"/>
                  </a:lnTo>
                  <a:lnTo>
                    <a:pt x="168" y="100"/>
                  </a:lnTo>
                  <a:lnTo>
                    <a:pt x="168" y="116"/>
                  </a:lnTo>
                  <a:lnTo>
                    <a:pt x="166" y="128"/>
                  </a:lnTo>
                  <a:lnTo>
                    <a:pt x="160" y="140"/>
                  </a:lnTo>
                  <a:lnTo>
                    <a:pt x="152" y="152"/>
                  </a:lnTo>
                  <a:lnTo>
                    <a:pt x="152" y="152"/>
                  </a:lnTo>
                  <a:lnTo>
                    <a:pt x="142" y="160"/>
                  </a:lnTo>
                  <a:lnTo>
                    <a:pt x="130" y="166"/>
                  </a:lnTo>
                  <a:lnTo>
                    <a:pt x="116" y="168"/>
                  </a:lnTo>
                  <a:lnTo>
                    <a:pt x="102" y="168"/>
                  </a:lnTo>
                  <a:lnTo>
                    <a:pt x="86" y="164"/>
                  </a:lnTo>
                  <a:lnTo>
                    <a:pt x="72" y="160"/>
                  </a:lnTo>
                  <a:lnTo>
                    <a:pt x="58" y="150"/>
                  </a:lnTo>
                  <a:lnTo>
                    <a:pt x="46" y="140"/>
                  </a:lnTo>
                  <a:lnTo>
                    <a:pt x="46" y="140"/>
                  </a:lnTo>
                  <a:lnTo>
                    <a:pt x="34" y="128"/>
                  </a:lnTo>
                  <a:lnTo>
                    <a:pt x="26" y="114"/>
                  </a:lnTo>
                  <a:lnTo>
                    <a:pt x="20" y="98"/>
                  </a:lnTo>
                  <a:lnTo>
                    <a:pt x="18" y="84"/>
                  </a:lnTo>
                  <a:lnTo>
                    <a:pt x="18" y="70"/>
                  </a:lnTo>
                  <a:lnTo>
                    <a:pt x="20" y="56"/>
                  </a:lnTo>
                  <a:lnTo>
                    <a:pt x="26" y="44"/>
                  </a:lnTo>
                  <a:lnTo>
                    <a:pt x="34" y="34"/>
                  </a:lnTo>
                  <a:lnTo>
                    <a:pt x="34" y="34"/>
                  </a:lnTo>
                  <a:close/>
                  <a:moveTo>
                    <a:pt x="188" y="188"/>
                  </a:moveTo>
                  <a:lnTo>
                    <a:pt x="188" y="188"/>
                  </a:lnTo>
                  <a:lnTo>
                    <a:pt x="170" y="180"/>
                  </a:lnTo>
                  <a:lnTo>
                    <a:pt x="152" y="174"/>
                  </a:lnTo>
                  <a:lnTo>
                    <a:pt x="152" y="174"/>
                  </a:lnTo>
                  <a:lnTo>
                    <a:pt x="164" y="164"/>
                  </a:lnTo>
                  <a:lnTo>
                    <a:pt x="164" y="164"/>
                  </a:lnTo>
                  <a:lnTo>
                    <a:pt x="174" y="150"/>
                  </a:lnTo>
                  <a:lnTo>
                    <a:pt x="174" y="150"/>
                  </a:lnTo>
                  <a:lnTo>
                    <a:pt x="180" y="168"/>
                  </a:lnTo>
                  <a:lnTo>
                    <a:pt x="188" y="188"/>
                  </a:lnTo>
                  <a:lnTo>
                    <a:pt x="188"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6" name="Freeform 1138"/>
            <p:cNvSpPr>
              <a:spLocks/>
            </p:cNvSpPr>
            <p:nvPr/>
          </p:nvSpPr>
          <p:spPr bwMode="auto">
            <a:xfrm>
              <a:off x="4541838" y="5381625"/>
              <a:ext cx="146050" cy="146050"/>
            </a:xfrm>
            <a:custGeom>
              <a:avLst/>
              <a:gdLst>
                <a:gd name="T0" fmla="*/ 92 w 92"/>
                <a:gd name="T1" fmla="*/ 76 h 92"/>
                <a:gd name="T2" fmla="*/ 76 w 92"/>
                <a:gd name="T3" fmla="*/ 92 h 92"/>
                <a:gd name="T4" fmla="*/ 0 w 92"/>
                <a:gd name="T5" fmla="*/ 16 h 92"/>
                <a:gd name="T6" fmla="*/ 18 w 92"/>
                <a:gd name="T7" fmla="*/ 0 h 92"/>
                <a:gd name="T8" fmla="*/ 92 w 92"/>
                <a:gd name="T9" fmla="*/ 76 h 92"/>
              </a:gdLst>
              <a:ahLst/>
              <a:cxnLst>
                <a:cxn ang="0">
                  <a:pos x="T0" y="T1"/>
                </a:cxn>
                <a:cxn ang="0">
                  <a:pos x="T2" y="T3"/>
                </a:cxn>
                <a:cxn ang="0">
                  <a:pos x="T4" y="T5"/>
                </a:cxn>
                <a:cxn ang="0">
                  <a:pos x="T6" y="T7"/>
                </a:cxn>
                <a:cxn ang="0">
                  <a:pos x="T8" y="T9"/>
                </a:cxn>
              </a:cxnLst>
              <a:rect l="0" t="0" r="r" b="b"/>
              <a:pathLst>
                <a:path w="92" h="92">
                  <a:moveTo>
                    <a:pt x="92" y="76"/>
                  </a:moveTo>
                  <a:lnTo>
                    <a:pt x="76" y="92"/>
                  </a:lnTo>
                  <a:lnTo>
                    <a:pt x="0" y="16"/>
                  </a:lnTo>
                  <a:lnTo>
                    <a:pt x="18" y="0"/>
                  </a:lnTo>
                  <a:lnTo>
                    <a:pt x="9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7" name="Freeform 1139"/>
            <p:cNvSpPr>
              <a:spLocks/>
            </p:cNvSpPr>
            <p:nvPr/>
          </p:nvSpPr>
          <p:spPr bwMode="auto">
            <a:xfrm>
              <a:off x="4233863" y="5343525"/>
              <a:ext cx="130175" cy="50800"/>
            </a:xfrm>
            <a:custGeom>
              <a:avLst/>
              <a:gdLst>
                <a:gd name="T0" fmla="*/ 40 w 82"/>
                <a:gd name="T1" fmla="*/ 32 h 32"/>
                <a:gd name="T2" fmla="*/ 40 w 82"/>
                <a:gd name="T3" fmla="*/ 32 h 32"/>
                <a:gd name="T4" fmla="*/ 52 w 82"/>
                <a:gd name="T5" fmla="*/ 30 h 32"/>
                <a:gd name="T6" fmla="*/ 64 w 82"/>
                <a:gd name="T7" fmla="*/ 28 h 32"/>
                <a:gd name="T8" fmla="*/ 74 w 82"/>
                <a:gd name="T9" fmla="*/ 24 h 32"/>
                <a:gd name="T10" fmla="*/ 82 w 82"/>
                <a:gd name="T11" fmla="*/ 18 h 32"/>
                <a:gd name="T12" fmla="*/ 82 w 82"/>
                <a:gd name="T13" fmla="*/ 18 h 32"/>
                <a:gd name="T14" fmla="*/ 80 w 82"/>
                <a:gd name="T15" fmla="*/ 16 h 32"/>
                <a:gd name="T16" fmla="*/ 80 w 82"/>
                <a:gd name="T17" fmla="*/ 16 h 32"/>
                <a:gd name="T18" fmla="*/ 72 w 82"/>
                <a:gd name="T19" fmla="*/ 10 h 32"/>
                <a:gd name="T20" fmla="*/ 62 w 82"/>
                <a:gd name="T21" fmla="*/ 4 h 32"/>
                <a:gd name="T22" fmla="*/ 52 w 82"/>
                <a:gd name="T23" fmla="*/ 2 h 32"/>
                <a:gd name="T24" fmla="*/ 40 w 82"/>
                <a:gd name="T25" fmla="*/ 0 h 32"/>
                <a:gd name="T26" fmla="*/ 40 w 82"/>
                <a:gd name="T27" fmla="*/ 0 h 32"/>
                <a:gd name="T28" fmla="*/ 30 w 82"/>
                <a:gd name="T29" fmla="*/ 2 h 32"/>
                <a:gd name="T30" fmla="*/ 18 w 82"/>
                <a:gd name="T31" fmla="*/ 4 h 32"/>
                <a:gd name="T32" fmla="*/ 8 w 82"/>
                <a:gd name="T33" fmla="*/ 10 h 32"/>
                <a:gd name="T34" fmla="*/ 0 w 82"/>
                <a:gd name="T35" fmla="*/ 18 h 32"/>
                <a:gd name="T36" fmla="*/ 0 w 82"/>
                <a:gd name="T37" fmla="*/ 18 h 32"/>
                <a:gd name="T38" fmla="*/ 0 w 82"/>
                <a:gd name="T39" fmla="*/ 18 h 32"/>
                <a:gd name="T40" fmla="*/ 0 w 82"/>
                <a:gd name="T41" fmla="*/ 18 h 32"/>
                <a:gd name="T42" fmla="*/ 8 w 82"/>
                <a:gd name="T43" fmla="*/ 24 h 32"/>
                <a:gd name="T44" fmla="*/ 18 w 82"/>
                <a:gd name="T45" fmla="*/ 28 h 32"/>
                <a:gd name="T46" fmla="*/ 28 w 82"/>
                <a:gd name="T47" fmla="*/ 30 h 32"/>
                <a:gd name="T48" fmla="*/ 40 w 82"/>
                <a:gd name="T49" fmla="*/ 32 h 32"/>
                <a:gd name="T50" fmla="*/ 40 w 8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2">
                  <a:moveTo>
                    <a:pt x="40" y="32"/>
                  </a:moveTo>
                  <a:lnTo>
                    <a:pt x="40" y="32"/>
                  </a:lnTo>
                  <a:lnTo>
                    <a:pt x="52" y="30"/>
                  </a:lnTo>
                  <a:lnTo>
                    <a:pt x="64" y="28"/>
                  </a:lnTo>
                  <a:lnTo>
                    <a:pt x="74" y="24"/>
                  </a:lnTo>
                  <a:lnTo>
                    <a:pt x="82" y="18"/>
                  </a:lnTo>
                  <a:lnTo>
                    <a:pt x="82" y="18"/>
                  </a:lnTo>
                  <a:lnTo>
                    <a:pt x="80" y="16"/>
                  </a:lnTo>
                  <a:lnTo>
                    <a:pt x="80" y="16"/>
                  </a:lnTo>
                  <a:lnTo>
                    <a:pt x="72" y="10"/>
                  </a:lnTo>
                  <a:lnTo>
                    <a:pt x="62" y="4"/>
                  </a:lnTo>
                  <a:lnTo>
                    <a:pt x="52" y="2"/>
                  </a:lnTo>
                  <a:lnTo>
                    <a:pt x="40" y="0"/>
                  </a:lnTo>
                  <a:lnTo>
                    <a:pt x="40" y="0"/>
                  </a:lnTo>
                  <a:lnTo>
                    <a:pt x="30" y="2"/>
                  </a:lnTo>
                  <a:lnTo>
                    <a:pt x="18" y="4"/>
                  </a:lnTo>
                  <a:lnTo>
                    <a:pt x="8" y="10"/>
                  </a:lnTo>
                  <a:lnTo>
                    <a:pt x="0" y="18"/>
                  </a:lnTo>
                  <a:lnTo>
                    <a:pt x="0" y="18"/>
                  </a:lnTo>
                  <a:lnTo>
                    <a:pt x="0" y="18"/>
                  </a:lnTo>
                  <a:lnTo>
                    <a:pt x="0" y="18"/>
                  </a:lnTo>
                  <a:lnTo>
                    <a:pt x="8" y="24"/>
                  </a:lnTo>
                  <a:lnTo>
                    <a:pt x="18" y="28"/>
                  </a:lnTo>
                  <a:lnTo>
                    <a:pt x="28" y="30"/>
                  </a:lnTo>
                  <a:lnTo>
                    <a:pt x="40" y="32"/>
                  </a:lnTo>
                  <a:lnTo>
                    <a:pt x="4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8" name="Freeform 1140"/>
            <p:cNvSpPr>
              <a:spLocks/>
            </p:cNvSpPr>
            <p:nvPr/>
          </p:nvSpPr>
          <p:spPr bwMode="auto">
            <a:xfrm>
              <a:off x="4364038" y="5372100"/>
              <a:ext cx="3175" cy="6350"/>
            </a:xfrm>
            <a:custGeom>
              <a:avLst/>
              <a:gdLst>
                <a:gd name="T0" fmla="*/ 0 w 2"/>
                <a:gd name="T1" fmla="*/ 0 h 4"/>
                <a:gd name="T2" fmla="*/ 0 w 2"/>
                <a:gd name="T3" fmla="*/ 0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9" name="Freeform 1141"/>
            <p:cNvSpPr>
              <a:spLocks/>
            </p:cNvSpPr>
            <p:nvPr/>
          </p:nvSpPr>
          <p:spPr bwMode="auto">
            <a:xfrm>
              <a:off x="4227513" y="5372100"/>
              <a:ext cx="6350" cy="6350"/>
            </a:xfrm>
            <a:custGeom>
              <a:avLst/>
              <a:gdLst>
                <a:gd name="T0" fmla="*/ 0 w 4"/>
                <a:gd name="T1" fmla="*/ 4 h 4"/>
                <a:gd name="T2" fmla="*/ 0 w 4"/>
                <a:gd name="T3" fmla="*/ 4 h 4"/>
                <a:gd name="T4" fmla="*/ 4 w 4"/>
                <a:gd name="T5" fmla="*/ 0 h 4"/>
                <a:gd name="T6" fmla="*/ 4 w 4"/>
                <a:gd name="T7" fmla="*/ 0 h 4"/>
                <a:gd name="T8" fmla="*/ 0 w 4"/>
                <a:gd name="T9" fmla="*/ 4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4" y="0"/>
                  </a:lnTo>
                  <a:lnTo>
                    <a:pt x="4" y="0"/>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0" name="Freeform 1142"/>
            <p:cNvSpPr>
              <a:spLocks/>
            </p:cNvSpPr>
            <p:nvPr/>
          </p:nvSpPr>
          <p:spPr bwMode="auto">
            <a:xfrm>
              <a:off x="4208463" y="5378450"/>
              <a:ext cx="180975" cy="146050"/>
            </a:xfrm>
            <a:custGeom>
              <a:avLst/>
              <a:gdLst>
                <a:gd name="T0" fmla="*/ 56 w 114"/>
                <a:gd name="T1" fmla="*/ 60 h 92"/>
                <a:gd name="T2" fmla="*/ 32 w 114"/>
                <a:gd name="T3" fmla="*/ 64 h 92"/>
                <a:gd name="T4" fmla="*/ 16 w 114"/>
                <a:gd name="T5" fmla="*/ 74 h 92"/>
                <a:gd name="T6" fmla="*/ 12 w 114"/>
                <a:gd name="T7" fmla="*/ 70 h 92"/>
                <a:gd name="T8" fmla="*/ 20 w 114"/>
                <a:gd name="T9" fmla="*/ 64 h 92"/>
                <a:gd name="T10" fmla="*/ 44 w 114"/>
                <a:gd name="T11" fmla="*/ 56 h 92"/>
                <a:gd name="T12" fmla="*/ 56 w 114"/>
                <a:gd name="T13" fmla="*/ 54 h 92"/>
                <a:gd name="T14" fmla="*/ 82 w 114"/>
                <a:gd name="T15" fmla="*/ 58 h 92"/>
                <a:gd name="T16" fmla="*/ 102 w 114"/>
                <a:gd name="T17" fmla="*/ 70 h 92"/>
                <a:gd name="T18" fmla="*/ 98 w 114"/>
                <a:gd name="T19" fmla="*/ 74 h 92"/>
                <a:gd name="T20" fmla="*/ 104 w 114"/>
                <a:gd name="T21" fmla="*/ 66 h 92"/>
                <a:gd name="T22" fmla="*/ 112 w 114"/>
                <a:gd name="T23" fmla="*/ 46 h 92"/>
                <a:gd name="T24" fmla="*/ 114 w 114"/>
                <a:gd name="T25" fmla="*/ 34 h 92"/>
                <a:gd name="T26" fmla="*/ 110 w 114"/>
                <a:gd name="T27" fmla="*/ 16 h 92"/>
                <a:gd name="T28" fmla="*/ 100 w 114"/>
                <a:gd name="T29" fmla="*/ 0 h 92"/>
                <a:gd name="T30" fmla="*/ 92 w 114"/>
                <a:gd name="T31" fmla="*/ 6 h 92"/>
                <a:gd name="T32" fmla="*/ 70 w 114"/>
                <a:gd name="T33" fmla="*/ 14 h 92"/>
                <a:gd name="T34" fmla="*/ 56 w 114"/>
                <a:gd name="T35" fmla="*/ 16 h 92"/>
                <a:gd name="T36" fmla="*/ 32 w 114"/>
                <a:gd name="T37" fmla="*/ 12 h 92"/>
                <a:gd name="T38" fmla="*/ 12 w 114"/>
                <a:gd name="T39" fmla="*/ 0 h 92"/>
                <a:gd name="T40" fmla="*/ 8 w 114"/>
                <a:gd name="T41" fmla="*/ 8 h 92"/>
                <a:gd name="T42" fmla="*/ 0 w 114"/>
                <a:gd name="T43" fmla="*/ 26 h 92"/>
                <a:gd name="T44" fmla="*/ 0 w 114"/>
                <a:gd name="T45" fmla="*/ 34 h 92"/>
                <a:gd name="T46" fmla="*/ 4 w 114"/>
                <a:gd name="T47" fmla="*/ 56 h 92"/>
                <a:gd name="T48" fmla="*/ 16 w 114"/>
                <a:gd name="T49" fmla="*/ 76 h 92"/>
                <a:gd name="T50" fmla="*/ 24 w 114"/>
                <a:gd name="T51" fmla="*/ 82 h 92"/>
                <a:gd name="T52" fmla="*/ 46 w 114"/>
                <a:gd name="T53" fmla="*/ 90 h 92"/>
                <a:gd name="T54" fmla="*/ 56 w 114"/>
                <a:gd name="T55" fmla="*/ 92 h 92"/>
                <a:gd name="T56" fmla="*/ 78 w 114"/>
                <a:gd name="T57" fmla="*/ 88 h 92"/>
                <a:gd name="T58" fmla="*/ 96 w 114"/>
                <a:gd name="T59" fmla="*/ 76 h 92"/>
                <a:gd name="T60" fmla="*/ 98 w 114"/>
                <a:gd name="T61" fmla="*/ 74 h 92"/>
                <a:gd name="T62" fmla="*/ 90 w 114"/>
                <a:gd name="T63" fmla="*/ 68 h 92"/>
                <a:gd name="T64" fmla="*/ 68 w 114"/>
                <a:gd name="T65" fmla="*/ 62 h 92"/>
                <a:gd name="T66" fmla="*/ 56 w 114"/>
                <a:gd name="T6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2">
                  <a:moveTo>
                    <a:pt x="56" y="60"/>
                  </a:moveTo>
                  <a:lnTo>
                    <a:pt x="56" y="60"/>
                  </a:lnTo>
                  <a:lnTo>
                    <a:pt x="44" y="62"/>
                  </a:lnTo>
                  <a:lnTo>
                    <a:pt x="32" y="64"/>
                  </a:lnTo>
                  <a:lnTo>
                    <a:pt x="24" y="68"/>
                  </a:lnTo>
                  <a:lnTo>
                    <a:pt x="16" y="74"/>
                  </a:lnTo>
                  <a:lnTo>
                    <a:pt x="16" y="74"/>
                  </a:lnTo>
                  <a:lnTo>
                    <a:pt x="12" y="70"/>
                  </a:lnTo>
                  <a:lnTo>
                    <a:pt x="12" y="70"/>
                  </a:lnTo>
                  <a:lnTo>
                    <a:pt x="20" y="64"/>
                  </a:lnTo>
                  <a:lnTo>
                    <a:pt x="32" y="58"/>
                  </a:lnTo>
                  <a:lnTo>
                    <a:pt x="44" y="56"/>
                  </a:lnTo>
                  <a:lnTo>
                    <a:pt x="56" y="54"/>
                  </a:lnTo>
                  <a:lnTo>
                    <a:pt x="56" y="54"/>
                  </a:lnTo>
                  <a:lnTo>
                    <a:pt x="70" y="56"/>
                  </a:lnTo>
                  <a:lnTo>
                    <a:pt x="82" y="58"/>
                  </a:lnTo>
                  <a:lnTo>
                    <a:pt x="92" y="64"/>
                  </a:lnTo>
                  <a:lnTo>
                    <a:pt x="102" y="70"/>
                  </a:lnTo>
                  <a:lnTo>
                    <a:pt x="102" y="70"/>
                  </a:lnTo>
                  <a:lnTo>
                    <a:pt x="98" y="74"/>
                  </a:lnTo>
                  <a:lnTo>
                    <a:pt x="98" y="74"/>
                  </a:lnTo>
                  <a:lnTo>
                    <a:pt x="104" y="66"/>
                  </a:lnTo>
                  <a:lnTo>
                    <a:pt x="110" y="56"/>
                  </a:lnTo>
                  <a:lnTo>
                    <a:pt x="112" y="46"/>
                  </a:lnTo>
                  <a:lnTo>
                    <a:pt x="114" y="34"/>
                  </a:lnTo>
                  <a:lnTo>
                    <a:pt x="114" y="34"/>
                  </a:lnTo>
                  <a:lnTo>
                    <a:pt x="112" y="26"/>
                  </a:lnTo>
                  <a:lnTo>
                    <a:pt x="110" y="16"/>
                  </a:lnTo>
                  <a:lnTo>
                    <a:pt x="106" y="8"/>
                  </a:lnTo>
                  <a:lnTo>
                    <a:pt x="100" y="0"/>
                  </a:lnTo>
                  <a:lnTo>
                    <a:pt x="100" y="0"/>
                  </a:lnTo>
                  <a:lnTo>
                    <a:pt x="92" y="6"/>
                  </a:lnTo>
                  <a:lnTo>
                    <a:pt x="82" y="12"/>
                  </a:lnTo>
                  <a:lnTo>
                    <a:pt x="70" y="14"/>
                  </a:lnTo>
                  <a:lnTo>
                    <a:pt x="56" y="16"/>
                  </a:lnTo>
                  <a:lnTo>
                    <a:pt x="56" y="16"/>
                  </a:lnTo>
                  <a:lnTo>
                    <a:pt x="44" y="14"/>
                  </a:lnTo>
                  <a:lnTo>
                    <a:pt x="32" y="12"/>
                  </a:lnTo>
                  <a:lnTo>
                    <a:pt x="20" y="6"/>
                  </a:lnTo>
                  <a:lnTo>
                    <a:pt x="12" y="0"/>
                  </a:lnTo>
                  <a:lnTo>
                    <a:pt x="12" y="0"/>
                  </a:lnTo>
                  <a:lnTo>
                    <a:pt x="8" y="8"/>
                  </a:lnTo>
                  <a:lnTo>
                    <a:pt x="4" y="16"/>
                  </a:lnTo>
                  <a:lnTo>
                    <a:pt x="0" y="26"/>
                  </a:lnTo>
                  <a:lnTo>
                    <a:pt x="0" y="34"/>
                  </a:lnTo>
                  <a:lnTo>
                    <a:pt x="0" y="34"/>
                  </a:lnTo>
                  <a:lnTo>
                    <a:pt x="2" y="46"/>
                  </a:lnTo>
                  <a:lnTo>
                    <a:pt x="4" y="56"/>
                  </a:lnTo>
                  <a:lnTo>
                    <a:pt x="10" y="66"/>
                  </a:lnTo>
                  <a:lnTo>
                    <a:pt x="16" y="76"/>
                  </a:lnTo>
                  <a:lnTo>
                    <a:pt x="16" y="76"/>
                  </a:lnTo>
                  <a:lnTo>
                    <a:pt x="24" y="82"/>
                  </a:lnTo>
                  <a:lnTo>
                    <a:pt x="34" y="88"/>
                  </a:lnTo>
                  <a:lnTo>
                    <a:pt x="46" y="90"/>
                  </a:lnTo>
                  <a:lnTo>
                    <a:pt x="56" y="92"/>
                  </a:lnTo>
                  <a:lnTo>
                    <a:pt x="56" y="92"/>
                  </a:lnTo>
                  <a:lnTo>
                    <a:pt x="68" y="90"/>
                  </a:lnTo>
                  <a:lnTo>
                    <a:pt x="78" y="88"/>
                  </a:lnTo>
                  <a:lnTo>
                    <a:pt x="88" y="82"/>
                  </a:lnTo>
                  <a:lnTo>
                    <a:pt x="96" y="76"/>
                  </a:lnTo>
                  <a:lnTo>
                    <a:pt x="96" y="76"/>
                  </a:lnTo>
                  <a:lnTo>
                    <a:pt x="98" y="74"/>
                  </a:lnTo>
                  <a:lnTo>
                    <a:pt x="98" y="74"/>
                  </a:lnTo>
                  <a:lnTo>
                    <a:pt x="90" y="68"/>
                  </a:lnTo>
                  <a:lnTo>
                    <a:pt x="80" y="64"/>
                  </a:lnTo>
                  <a:lnTo>
                    <a:pt x="68" y="62"/>
                  </a:lnTo>
                  <a:lnTo>
                    <a:pt x="56" y="60"/>
                  </a:lnTo>
                  <a:lnTo>
                    <a:pt x="5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1" name="グループ化 2380"/>
          <p:cNvGrpSpPr/>
          <p:nvPr/>
        </p:nvGrpSpPr>
        <p:grpSpPr>
          <a:xfrm>
            <a:off x="6276752" y="3796219"/>
            <a:ext cx="287310" cy="326195"/>
            <a:chOff x="7831138" y="4448175"/>
            <a:chExt cx="422275" cy="479425"/>
          </a:xfrm>
        </p:grpSpPr>
        <p:sp>
          <p:nvSpPr>
            <p:cNvPr id="2382" name="Freeform 1143"/>
            <p:cNvSpPr>
              <a:spLocks/>
            </p:cNvSpPr>
            <p:nvPr/>
          </p:nvSpPr>
          <p:spPr bwMode="auto">
            <a:xfrm>
              <a:off x="7878763" y="4559300"/>
              <a:ext cx="327025" cy="368300"/>
            </a:xfrm>
            <a:custGeom>
              <a:avLst/>
              <a:gdLst>
                <a:gd name="T0" fmla="*/ 0 w 206"/>
                <a:gd name="T1" fmla="*/ 194 h 232"/>
                <a:gd name="T2" fmla="*/ 0 w 206"/>
                <a:gd name="T3" fmla="*/ 194 h 232"/>
                <a:gd name="T4" fmla="*/ 0 w 206"/>
                <a:gd name="T5" fmla="*/ 202 h 232"/>
                <a:gd name="T6" fmla="*/ 2 w 206"/>
                <a:gd name="T7" fmla="*/ 208 h 232"/>
                <a:gd name="T8" fmla="*/ 6 w 206"/>
                <a:gd name="T9" fmla="*/ 216 h 232"/>
                <a:gd name="T10" fmla="*/ 10 w 206"/>
                <a:gd name="T11" fmla="*/ 220 h 232"/>
                <a:gd name="T12" fmla="*/ 16 w 206"/>
                <a:gd name="T13" fmla="*/ 226 h 232"/>
                <a:gd name="T14" fmla="*/ 22 w 206"/>
                <a:gd name="T15" fmla="*/ 228 h 232"/>
                <a:gd name="T16" fmla="*/ 30 w 206"/>
                <a:gd name="T17" fmla="*/ 232 h 232"/>
                <a:gd name="T18" fmla="*/ 36 w 206"/>
                <a:gd name="T19" fmla="*/ 232 h 232"/>
                <a:gd name="T20" fmla="*/ 170 w 206"/>
                <a:gd name="T21" fmla="*/ 232 h 232"/>
                <a:gd name="T22" fmla="*/ 170 w 206"/>
                <a:gd name="T23" fmla="*/ 232 h 232"/>
                <a:gd name="T24" fmla="*/ 176 w 206"/>
                <a:gd name="T25" fmla="*/ 232 h 232"/>
                <a:gd name="T26" fmla="*/ 184 w 206"/>
                <a:gd name="T27" fmla="*/ 228 h 232"/>
                <a:gd name="T28" fmla="*/ 190 w 206"/>
                <a:gd name="T29" fmla="*/ 226 h 232"/>
                <a:gd name="T30" fmla="*/ 196 w 206"/>
                <a:gd name="T31" fmla="*/ 220 h 232"/>
                <a:gd name="T32" fmla="*/ 200 w 206"/>
                <a:gd name="T33" fmla="*/ 216 h 232"/>
                <a:gd name="T34" fmla="*/ 204 w 206"/>
                <a:gd name="T35" fmla="*/ 208 h 232"/>
                <a:gd name="T36" fmla="*/ 206 w 206"/>
                <a:gd name="T37" fmla="*/ 202 h 232"/>
                <a:gd name="T38" fmla="*/ 206 w 206"/>
                <a:gd name="T39" fmla="*/ 194 h 232"/>
                <a:gd name="T40" fmla="*/ 206 w 206"/>
                <a:gd name="T41" fmla="*/ 0 h 232"/>
                <a:gd name="T42" fmla="*/ 0 w 206"/>
                <a:gd name="T43" fmla="*/ 0 h 232"/>
                <a:gd name="T44" fmla="*/ 0 w 206"/>
                <a:gd name="T45" fmla="*/ 19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32">
                  <a:moveTo>
                    <a:pt x="0" y="194"/>
                  </a:moveTo>
                  <a:lnTo>
                    <a:pt x="0" y="194"/>
                  </a:lnTo>
                  <a:lnTo>
                    <a:pt x="0" y="202"/>
                  </a:lnTo>
                  <a:lnTo>
                    <a:pt x="2" y="208"/>
                  </a:lnTo>
                  <a:lnTo>
                    <a:pt x="6" y="216"/>
                  </a:lnTo>
                  <a:lnTo>
                    <a:pt x="10" y="220"/>
                  </a:lnTo>
                  <a:lnTo>
                    <a:pt x="16" y="226"/>
                  </a:lnTo>
                  <a:lnTo>
                    <a:pt x="22" y="228"/>
                  </a:lnTo>
                  <a:lnTo>
                    <a:pt x="30" y="232"/>
                  </a:lnTo>
                  <a:lnTo>
                    <a:pt x="36" y="232"/>
                  </a:lnTo>
                  <a:lnTo>
                    <a:pt x="170" y="232"/>
                  </a:lnTo>
                  <a:lnTo>
                    <a:pt x="170" y="232"/>
                  </a:lnTo>
                  <a:lnTo>
                    <a:pt x="176" y="232"/>
                  </a:lnTo>
                  <a:lnTo>
                    <a:pt x="184" y="228"/>
                  </a:lnTo>
                  <a:lnTo>
                    <a:pt x="190" y="226"/>
                  </a:lnTo>
                  <a:lnTo>
                    <a:pt x="196" y="220"/>
                  </a:lnTo>
                  <a:lnTo>
                    <a:pt x="200" y="216"/>
                  </a:lnTo>
                  <a:lnTo>
                    <a:pt x="204" y="208"/>
                  </a:lnTo>
                  <a:lnTo>
                    <a:pt x="206" y="202"/>
                  </a:lnTo>
                  <a:lnTo>
                    <a:pt x="206" y="194"/>
                  </a:lnTo>
                  <a:lnTo>
                    <a:pt x="206" y="0"/>
                  </a:lnTo>
                  <a:lnTo>
                    <a:pt x="0" y="0"/>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3" name="Freeform 1144"/>
            <p:cNvSpPr>
              <a:spLocks/>
            </p:cNvSpPr>
            <p:nvPr/>
          </p:nvSpPr>
          <p:spPr bwMode="auto">
            <a:xfrm>
              <a:off x="8021638" y="4600575"/>
              <a:ext cx="41275" cy="273050"/>
            </a:xfrm>
            <a:custGeom>
              <a:avLst/>
              <a:gdLst>
                <a:gd name="T0" fmla="*/ 12 w 26"/>
                <a:gd name="T1" fmla="*/ 172 h 172"/>
                <a:gd name="T2" fmla="*/ 12 w 26"/>
                <a:gd name="T3" fmla="*/ 172 h 172"/>
                <a:gd name="T4" fmla="*/ 8 w 26"/>
                <a:gd name="T5" fmla="*/ 170 h 172"/>
                <a:gd name="T6" fmla="*/ 4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4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4" y="168"/>
                  </a:lnTo>
                  <a:lnTo>
                    <a:pt x="0" y="164"/>
                  </a:lnTo>
                  <a:lnTo>
                    <a:pt x="0" y="158"/>
                  </a:lnTo>
                  <a:lnTo>
                    <a:pt x="0" y="12"/>
                  </a:lnTo>
                  <a:lnTo>
                    <a:pt x="0" y="12"/>
                  </a:lnTo>
                  <a:lnTo>
                    <a:pt x="0" y="8"/>
                  </a:lnTo>
                  <a:lnTo>
                    <a:pt x="4" y="4"/>
                  </a:lnTo>
                  <a:lnTo>
                    <a:pt x="8" y="0"/>
                  </a:lnTo>
                  <a:lnTo>
                    <a:pt x="12" y="0"/>
                  </a:lnTo>
                  <a:lnTo>
                    <a:pt x="12" y="0"/>
                  </a:lnTo>
                  <a:lnTo>
                    <a:pt x="18" y="0"/>
                  </a:lnTo>
                  <a:lnTo>
                    <a:pt x="22" y="4"/>
                  </a:lnTo>
                  <a:lnTo>
                    <a:pt x="26" y="8"/>
                  </a:lnTo>
                  <a:lnTo>
                    <a:pt x="26" y="12"/>
                  </a:lnTo>
                  <a:lnTo>
                    <a:pt x="26" y="158"/>
                  </a:lnTo>
                  <a:lnTo>
                    <a:pt x="26" y="158"/>
                  </a:lnTo>
                  <a:lnTo>
                    <a:pt x="26"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4" name="Freeform 1145"/>
            <p:cNvSpPr>
              <a:spLocks/>
            </p:cNvSpPr>
            <p:nvPr/>
          </p:nvSpPr>
          <p:spPr bwMode="auto">
            <a:xfrm>
              <a:off x="8110538" y="4600575"/>
              <a:ext cx="41275" cy="273050"/>
            </a:xfrm>
            <a:custGeom>
              <a:avLst/>
              <a:gdLst>
                <a:gd name="T0" fmla="*/ 14 w 26"/>
                <a:gd name="T1" fmla="*/ 172 h 172"/>
                <a:gd name="T2" fmla="*/ 14 w 26"/>
                <a:gd name="T3" fmla="*/ 172 h 172"/>
                <a:gd name="T4" fmla="*/ 8 w 26"/>
                <a:gd name="T5" fmla="*/ 170 h 172"/>
                <a:gd name="T6" fmla="*/ 4 w 26"/>
                <a:gd name="T7" fmla="*/ 168 h 172"/>
                <a:gd name="T8" fmla="*/ 2 w 26"/>
                <a:gd name="T9" fmla="*/ 164 h 172"/>
                <a:gd name="T10" fmla="*/ 0 w 26"/>
                <a:gd name="T11" fmla="*/ 158 h 172"/>
                <a:gd name="T12" fmla="*/ 0 w 26"/>
                <a:gd name="T13" fmla="*/ 12 h 172"/>
                <a:gd name="T14" fmla="*/ 0 w 26"/>
                <a:gd name="T15" fmla="*/ 12 h 172"/>
                <a:gd name="T16" fmla="*/ 2 w 26"/>
                <a:gd name="T17" fmla="*/ 8 h 172"/>
                <a:gd name="T18" fmla="*/ 4 w 26"/>
                <a:gd name="T19" fmla="*/ 4 h 172"/>
                <a:gd name="T20" fmla="*/ 8 w 26"/>
                <a:gd name="T21" fmla="*/ 0 h 172"/>
                <a:gd name="T22" fmla="*/ 14 w 26"/>
                <a:gd name="T23" fmla="*/ 0 h 172"/>
                <a:gd name="T24" fmla="*/ 14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4 w 26"/>
                <a:gd name="T45" fmla="*/ 172 h 172"/>
                <a:gd name="T46" fmla="*/ 14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4" y="172"/>
                  </a:moveTo>
                  <a:lnTo>
                    <a:pt x="14" y="172"/>
                  </a:lnTo>
                  <a:lnTo>
                    <a:pt x="8" y="170"/>
                  </a:lnTo>
                  <a:lnTo>
                    <a:pt x="4" y="168"/>
                  </a:lnTo>
                  <a:lnTo>
                    <a:pt x="2" y="164"/>
                  </a:lnTo>
                  <a:lnTo>
                    <a:pt x="0" y="158"/>
                  </a:lnTo>
                  <a:lnTo>
                    <a:pt x="0" y="12"/>
                  </a:lnTo>
                  <a:lnTo>
                    <a:pt x="0" y="12"/>
                  </a:lnTo>
                  <a:lnTo>
                    <a:pt x="2" y="8"/>
                  </a:lnTo>
                  <a:lnTo>
                    <a:pt x="4" y="4"/>
                  </a:lnTo>
                  <a:lnTo>
                    <a:pt x="8" y="0"/>
                  </a:lnTo>
                  <a:lnTo>
                    <a:pt x="14" y="0"/>
                  </a:lnTo>
                  <a:lnTo>
                    <a:pt x="14" y="0"/>
                  </a:lnTo>
                  <a:lnTo>
                    <a:pt x="18" y="0"/>
                  </a:lnTo>
                  <a:lnTo>
                    <a:pt x="22" y="4"/>
                  </a:lnTo>
                  <a:lnTo>
                    <a:pt x="26" y="8"/>
                  </a:lnTo>
                  <a:lnTo>
                    <a:pt x="26" y="12"/>
                  </a:lnTo>
                  <a:lnTo>
                    <a:pt x="26" y="158"/>
                  </a:lnTo>
                  <a:lnTo>
                    <a:pt x="26" y="158"/>
                  </a:lnTo>
                  <a:lnTo>
                    <a:pt x="26" y="164"/>
                  </a:lnTo>
                  <a:lnTo>
                    <a:pt x="22" y="168"/>
                  </a:lnTo>
                  <a:lnTo>
                    <a:pt x="18" y="170"/>
                  </a:lnTo>
                  <a:lnTo>
                    <a:pt x="14" y="172"/>
                  </a:lnTo>
                  <a:lnTo>
                    <a:pt x="14"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5" name="Freeform 1146"/>
            <p:cNvSpPr>
              <a:spLocks/>
            </p:cNvSpPr>
            <p:nvPr/>
          </p:nvSpPr>
          <p:spPr bwMode="auto">
            <a:xfrm>
              <a:off x="7932738" y="4600575"/>
              <a:ext cx="41275" cy="273050"/>
            </a:xfrm>
            <a:custGeom>
              <a:avLst/>
              <a:gdLst>
                <a:gd name="T0" fmla="*/ 12 w 26"/>
                <a:gd name="T1" fmla="*/ 172 h 172"/>
                <a:gd name="T2" fmla="*/ 12 w 26"/>
                <a:gd name="T3" fmla="*/ 172 h 172"/>
                <a:gd name="T4" fmla="*/ 8 w 26"/>
                <a:gd name="T5" fmla="*/ 170 h 172"/>
                <a:gd name="T6" fmla="*/ 2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2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4 w 26"/>
                <a:gd name="T31" fmla="*/ 8 h 172"/>
                <a:gd name="T32" fmla="*/ 26 w 26"/>
                <a:gd name="T33" fmla="*/ 12 h 172"/>
                <a:gd name="T34" fmla="*/ 26 w 26"/>
                <a:gd name="T35" fmla="*/ 158 h 172"/>
                <a:gd name="T36" fmla="*/ 26 w 26"/>
                <a:gd name="T37" fmla="*/ 158 h 172"/>
                <a:gd name="T38" fmla="*/ 24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2" y="168"/>
                  </a:lnTo>
                  <a:lnTo>
                    <a:pt x="0" y="164"/>
                  </a:lnTo>
                  <a:lnTo>
                    <a:pt x="0" y="158"/>
                  </a:lnTo>
                  <a:lnTo>
                    <a:pt x="0" y="12"/>
                  </a:lnTo>
                  <a:lnTo>
                    <a:pt x="0" y="12"/>
                  </a:lnTo>
                  <a:lnTo>
                    <a:pt x="0" y="8"/>
                  </a:lnTo>
                  <a:lnTo>
                    <a:pt x="2" y="4"/>
                  </a:lnTo>
                  <a:lnTo>
                    <a:pt x="8" y="0"/>
                  </a:lnTo>
                  <a:lnTo>
                    <a:pt x="12" y="0"/>
                  </a:lnTo>
                  <a:lnTo>
                    <a:pt x="12" y="0"/>
                  </a:lnTo>
                  <a:lnTo>
                    <a:pt x="18" y="0"/>
                  </a:lnTo>
                  <a:lnTo>
                    <a:pt x="22" y="4"/>
                  </a:lnTo>
                  <a:lnTo>
                    <a:pt x="24" y="8"/>
                  </a:lnTo>
                  <a:lnTo>
                    <a:pt x="26" y="12"/>
                  </a:lnTo>
                  <a:lnTo>
                    <a:pt x="26" y="158"/>
                  </a:lnTo>
                  <a:lnTo>
                    <a:pt x="26" y="158"/>
                  </a:lnTo>
                  <a:lnTo>
                    <a:pt x="24"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6" name="Freeform 1147"/>
            <p:cNvSpPr>
              <a:spLocks/>
            </p:cNvSpPr>
            <p:nvPr/>
          </p:nvSpPr>
          <p:spPr bwMode="auto">
            <a:xfrm>
              <a:off x="7831138" y="4448175"/>
              <a:ext cx="422275" cy="98425"/>
            </a:xfrm>
            <a:custGeom>
              <a:avLst/>
              <a:gdLst>
                <a:gd name="T0" fmla="*/ 248 w 266"/>
                <a:gd name="T1" fmla="*/ 28 h 62"/>
                <a:gd name="T2" fmla="*/ 162 w 266"/>
                <a:gd name="T3" fmla="*/ 28 h 62"/>
                <a:gd name="T4" fmla="*/ 162 w 266"/>
                <a:gd name="T5" fmla="*/ 28 h 62"/>
                <a:gd name="T6" fmla="*/ 160 w 266"/>
                <a:gd name="T7" fmla="*/ 18 h 62"/>
                <a:gd name="T8" fmla="*/ 154 w 266"/>
                <a:gd name="T9" fmla="*/ 10 h 62"/>
                <a:gd name="T10" fmla="*/ 150 w 266"/>
                <a:gd name="T11" fmla="*/ 6 h 62"/>
                <a:gd name="T12" fmla="*/ 146 w 266"/>
                <a:gd name="T13" fmla="*/ 2 h 62"/>
                <a:gd name="T14" fmla="*/ 140 w 266"/>
                <a:gd name="T15" fmla="*/ 0 h 62"/>
                <a:gd name="T16" fmla="*/ 132 w 266"/>
                <a:gd name="T17" fmla="*/ 0 h 62"/>
                <a:gd name="T18" fmla="*/ 132 w 266"/>
                <a:gd name="T19" fmla="*/ 0 h 62"/>
                <a:gd name="T20" fmla="*/ 126 w 266"/>
                <a:gd name="T21" fmla="*/ 0 h 62"/>
                <a:gd name="T22" fmla="*/ 120 w 266"/>
                <a:gd name="T23" fmla="*/ 2 h 62"/>
                <a:gd name="T24" fmla="*/ 116 w 266"/>
                <a:gd name="T25" fmla="*/ 6 h 62"/>
                <a:gd name="T26" fmla="*/ 112 w 266"/>
                <a:gd name="T27" fmla="*/ 10 h 62"/>
                <a:gd name="T28" fmla="*/ 106 w 266"/>
                <a:gd name="T29" fmla="*/ 18 h 62"/>
                <a:gd name="T30" fmla="*/ 104 w 266"/>
                <a:gd name="T31" fmla="*/ 28 h 62"/>
                <a:gd name="T32" fmla="*/ 18 w 266"/>
                <a:gd name="T33" fmla="*/ 28 h 62"/>
                <a:gd name="T34" fmla="*/ 18 w 266"/>
                <a:gd name="T35" fmla="*/ 28 h 62"/>
                <a:gd name="T36" fmla="*/ 12 w 266"/>
                <a:gd name="T37" fmla="*/ 30 h 62"/>
                <a:gd name="T38" fmla="*/ 6 w 266"/>
                <a:gd name="T39" fmla="*/ 34 h 62"/>
                <a:gd name="T40" fmla="*/ 2 w 266"/>
                <a:gd name="T41" fmla="*/ 38 h 62"/>
                <a:gd name="T42" fmla="*/ 0 w 266"/>
                <a:gd name="T43" fmla="*/ 44 h 62"/>
                <a:gd name="T44" fmla="*/ 0 w 266"/>
                <a:gd name="T45" fmla="*/ 44 h 62"/>
                <a:gd name="T46" fmla="*/ 2 w 266"/>
                <a:gd name="T47" fmla="*/ 52 h 62"/>
                <a:gd name="T48" fmla="*/ 6 w 266"/>
                <a:gd name="T49" fmla="*/ 56 h 62"/>
                <a:gd name="T50" fmla="*/ 12 w 266"/>
                <a:gd name="T51" fmla="*/ 60 h 62"/>
                <a:gd name="T52" fmla="*/ 18 w 266"/>
                <a:gd name="T53" fmla="*/ 62 h 62"/>
                <a:gd name="T54" fmla="*/ 248 w 266"/>
                <a:gd name="T55" fmla="*/ 62 h 62"/>
                <a:gd name="T56" fmla="*/ 248 w 266"/>
                <a:gd name="T57" fmla="*/ 62 h 62"/>
                <a:gd name="T58" fmla="*/ 254 w 266"/>
                <a:gd name="T59" fmla="*/ 60 h 62"/>
                <a:gd name="T60" fmla="*/ 260 w 266"/>
                <a:gd name="T61" fmla="*/ 56 h 62"/>
                <a:gd name="T62" fmla="*/ 264 w 266"/>
                <a:gd name="T63" fmla="*/ 52 h 62"/>
                <a:gd name="T64" fmla="*/ 266 w 266"/>
                <a:gd name="T65" fmla="*/ 44 h 62"/>
                <a:gd name="T66" fmla="*/ 266 w 266"/>
                <a:gd name="T67" fmla="*/ 44 h 62"/>
                <a:gd name="T68" fmla="*/ 264 w 266"/>
                <a:gd name="T69" fmla="*/ 38 h 62"/>
                <a:gd name="T70" fmla="*/ 260 w 266"/>
                <a:gd name="T71" fmla="*/ 34 h 62"/>
                <a:gd name="T72" fmla="*/ 254 w 266"/>
                <a:gd name="T73" fmla="*/ 30 h 62"/>
                <a:gd name="T74" fmla="*/ 248 w 266"/>
                <a:gd name="T75" fmla="*/ 28 h 62"/>
                <a:gd name="T76" fmla="*/ 248 w 266"/>
                <a:gd name="T77"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6" h="62">
                  <a:moveTo>
                    <a:pt x="248" y="28"/>
                  </a:moveTo>
                  <a:lnTo>
                    <a:pt x="162" y="28"/>
                  </a:lnTo>
                  <a:lnTo>
                    <a:pt x="162" y="28"/>
                  </a:lnTo>
                  <a:lnTo>
                    <a:pt x="160" y="18"/>
                  </a:lnTo>
                  <a:lnTo>
                    <a:pt x="154" y="10"/>
                  </a:lnTo>
                  <a:lnTo>
                    <a:pt x="150" y="6"/>
                  </a:lnTo>
                  <a:lnTo>
                    <a:pt x="146" y="2"/>
                  </a:lnTo>
                  <a:lnTo>
                    <a:pt x="140" y="0"/>
                  </a:lnTo>
                  <a:lnTo>
                    <a:pt x="132" y="0"/>
                  </a:lnTo>
                  <a:lnTo>
                    <a:pt x="132" y="0"/>
                  </a:lnTo>
                  <a:lnTo>
                    <a:pt x="126" y="0"/>
                  </a:lnTo>
                  <a:lnTo>
                    <a:pt x="120" y="2"/>
                  </a:lnTo>
                  <a:lnTo>
                    <a:pt x="116" y="6"/>
                  </a:lnTo>
                  <a:lnTo>
                    <a:pt x="112" y="10"/>
                  </a:lnTo>
                  <a:lnTo>
                    <a:pt x="106" y="18"/>
                  </a:lnTo>
                  <a:lnTo>
                    <a:pt x="104" y="28"/>
                  </a:lnTo>
                  <a:lnTo>
                    <a:pt x="18" y="28"/>
                  </a:lnTo>
                  <a:lnTo>
                    <a:pt x="18" y="28"/>
                  </a:lnTo>
                  <a:lnTo>
                    <a:pt x="12" y="30"/>
                  </a:lnTo>
                  <a:lnTo>
                    <a:pt x="6" y="34"/>
                  </a:lnTo>
                  <a:lnTo>
                    <a:pt x="2" y="38"/>
                  </a:lnTo>
                  <a:lnTo>
                    <a:pt x="0" y="44"/>
                  </a:lnTo>
                  <a:lnTo>
                    <a:pt x="0" y="44"/>
                  </a:lnTo>
                  <a:lnTo>
                    <a:pt x="2" y="52"/>
                  </a:lnTo>
                  <a:lnTo>
                    <a:pt x="6" y="56"/>
                  </a:lnTo>
                  <a:lnTo>
                    <a:pt x="12" y="60"/>
                  </a:lnTo>
                  <a:lnTo>
                    <a:pt x="18" y="62"/>
                  </a:lnTo>
                  <a:lnTo>
                    <a:pt x="248" y="62"/>
                  </a:lnTo>
                  <a:lnTo>
                    <a:pt x="248" y="62"/>
                  </a:lnTo>
                  <a:lnTo>
                    <a:pt x="254" y="60"/>
                  </a:lnTo>
                  <a:lnTo>
                    <a:pt x="260" y="56"/>
                  </a:lnTo>
                  <a:lnTo>
                    <a:pt x="264" y="52"/>
                  </a:lnTo>
                  <a:lnTo>
                    <a:pt x="266" y="44"/>
                  </a:lnTo>
                  <a:lnTo>
                    <a:pt x="266" y="44"/>
                  </a:lnTo>
                  <a:lnTo>
                    <a:pt x="264" y="38"/>
                  </a:lnTo>
                  <a:lnTo>
                    <a:pt x="260" y="34"/>
                  </a:lnTo>
                  <a:lnTo>
                    <a:pt x="254" y="30"/>
                  </a:lnTo>
                  <a:lnTo>
                    <a:pt x="248" y="28"/>
                  </a:lnTo>
                  <a:lnTo>
                    <a:pt x="24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7" name="グループ化 2386"/>
          <p:cNvGrpSpPr/>
          <p:nvPr/>
        </p:nvGrpSpPr>
        <p:grpSpPr>
          <a:xfrm>
            <a:off x="3585275" y="3789738"/>
            <a:ext cx="254907" cy="326195"/>
            <a:chOff x="3662363" y="4448175"/>
            <a:chExt cx="374650" cy="479425"/>
          </a:xfrm>
        </p:grpSpPr>
        <p:sp>
          <p:nvSpPr>
            <p:cNvPr id="2388" name="Freeform 1148"/>
            <p:cNvSpPr>
              <a:spLocks/>
            </p:cNvSpPr>
            <p:nvPr/>
          </p:nvSpPr>
          <p:spPr bwMode="auto">
            <a:xfrm>
              <a:off x="3662363" y="4448175"/>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9" name="Freeform 1149"/>
            <p:cNvSpPr>
              <a:spLocks/>
            </p:cNvSpPr>
            <p:nvPr/>
          </p:nvSpPr>
          <p:spPr bwMode="auto">
            <a:xfrm>
              <a:off x="3662363" y="4591050"/>
              <a:ext cx="374650" cy="336550"/>
            </a:xfrm>
            <a:custGeom>
              <a:avLst/>
              <a:gdLst>
                <a:gd name="T0" fmla="*/ 118 w 236"/>
                <a:gd name="T1" fmla="*/ 70 h 212"/>
                <a:gd name="T2" fmla="*/ 118 w 236"/>
                <a:gd name="T3" fmla="*/ 70 h 212"/>
                <a:gd name="T4" fmla="*/ 118 w 236"/>
                <a:gd name="T5" fmla="*/ 70 h 212"/>
                <a:gd name="T6" fmla="*/ 0 w 236"/>
                <a:gd name="T7" fmla="*/ 0 h 212"/>
                <a:gd name="T8" fmla="*/ 0 w 236"/>
                <a:gd name="T9" fmla="*/ 142 h 212"/>
                <a:gd name="T10" fmla="*/ 118 w 236"/>
                <a:gd name="T11" fmla="*/ 212 h 212"/>
                <a:gd name="T12" fmla="*/ 118 w 236"/>
                <a:gd name="T13" fmla="*/ 212 h 212"/>
                <a:gd name="T14" fmla="*/ 118 w 236"/>
                <a:gd name="T15" fmla="*/ 212 h 212"/>
                <a:gd name="T16" fmla="*/ 236 w 236"/>
                <a:gd name="T17" fmla="*/ 142 h 212"/>
                <a:gd name="T18" fmla="*/ 236 w 236"/>
                <a:gd name="T19" fmla="*/ 0 h 212"/>
                <a:gd name="T20" fmla="*/ 118 w 236"/>
                <a:gd name="T21" fmla="*/ 7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12">
                  <a:moveTo>
                    <a:pt x="118" y="70"/>
                  </a:moveTo>
                  <a:lnTo>
                    <a:pt x="118" y="70"/>
                  </a:lnTo>
                  <a:lnTo>
                    <a:pt x="118" y="70"/>
                  </a:lnTo>
                  <a:lnTo>
                    <a:pt x="0" y="0"/>
                  </a:lnTo>
                  <a:lnTo>
                    <a:pt x="0" y="142"/>
                  </a:lnTo>
                  <a:lnTo>
                    <a:pt x="118" y="212"/>
                  </a:lnTo>
                  <a:lnTo>
                    <a:pt x="118" y="212"/>
                  </a:lnTo>
                  <a:lnTo>
                    <a:pt x="118" y="212"/>
                  </a:lnTo>
                  <a:lnTo>
                    <a:pt x="236" y="142"/>
                  </a:lnTo>
                  <a:lnTo>
                    <a:pt x="236" y="0"/>
                  </a:lnTo>
                  <a:lnTo>
                    <a:pt x="118"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0" name="Freeform 1150"/>
            <p:cNvSpPr>
              <a:spLocks/>
            </p:cNvSpPr>
            <p:nvPr/>
          </p:nvSpPr>
          <p:spPr bwMode="auto">
            <a:xfrm>
              <a:off x="3662363" y="4559300"/>
              <a:ext cx="374650" cy="142875"/>
            </a:xfrm>
            <a:custGeom>
              <a:avLst/>
              <a:gdLst>
                <a:gd name="T0" fmla="*/ 0 w 236"/>
                <a:gd name="T1" fmla="*/ 0 h 90"/>
                <a:gd name="T2" fmla="*/ 0 w 236"/>
                <a:gd name="T3" fmla="*/ 20 h 90"/>
                <a:gd name="T4" fmla="*/ 118 w 236"/>
                <a:gd name="T5" fmla="*/ 90 h 90"/>
                <a:gd name="T6" fmla="*/ 236 w 236"/>
                <a:gd name="T7" fmla="*/ 20 h 90"/>
                <a:gd name="T8" fmla="*/ 236 w 236"/>
                <a:gd name="T9" fmla="*/ 0 h 90"/>
                <a:gd name="T10" fmla="*/ 118 w 236"/>
                <a:gd name="T11" fmla="*/ 72 h 90"/>
                <a:gd name="T12" fmla="*/ 0 w 236"/>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36" h="90">
                  <a:moveTo>
                    <a:pt x="0" y="0"/>
                  </a:moveTo>
                  <a:lnTo>
                    <a:pt x="0" y="20"/>
                  </a:lnTo>
                  <a:lnTo>
                    <a:pt x="118" y="90"/>
                  </a:lnTo>
                  <a:lnTo>
                    <a:pt x="236" y="20"/>
                  </a:lnTo>
                  <a:lnTo>
                    <a:pt x="236" y="0"/>
                  </a:lnTo>
                  <a:lnTo>
                    <a:pt x="118" y="7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91" name="グループ化 2390"/>
          <p:cNvGrpSpPr/>
          <p:nvPr/>
        </p:nvGrpSpPr>
        <p:grpSpPr>
          <a:xfrm>
            <a:off x="5309181" y="4886944"/>
            <a:ext cx="326195" cy="172818"/>
            <a:chOff x="5405438" y="6353175"/>
            <a:chExt cx="479425" cy="254000"/>
          </a:xfrm>
        </p:grpSpPr>
        <p:sp>
          <p:nvSpPr>
            <p:cNvPr id="2392" name="Freeform 5"/>
            <p:cNvSpPr>
              <a:spLocks/>
            </p:cNvSpPr>
            <p:nvPr/>
          </p:nvSpPr>
          <p:spPr bwMode="auto">
            <a:xfrm>
              <a:off x="5405438" y="6353175"/>
              <a:ext cx="479425" cy="209550"/>
            </a:xfrm>
            <a:custGeom>
              <a:avLst/>
              <a:gdLst>
                <a:gd name="T0" fmla="*/ 258 w 302"/>
                <a:gd name="T1" fmla="*/ 66 h 132"/>
                <a:gd name="T2" fmla="*/ 258 w 302"/>
                <a:gd name="T3" fmla="*/ 62 h 132"/>
                <a:gd name="T4" fmla="*/ 250 w 302"/>
                <a:gd name="T5" fmla="*/ 20 h 132"/>
                <a:gd name="T6" fmla="*/ 242 w 302"/>
                <a:gd name="T7" fmla="*/ 6 h 132"/>
                <a:gd name="T8" fmla="*/ 228 w 302"/>
                <a:gd name="T9" fmla="*/ 0 h 132"/>
                <a:gd name="T10" fmla="*/ 142 w 302"/>
                <a:gd name="T11" fmla="*/ 0 h 132"/>
                <a:gd name="T12" fmla="*/ 76 w 302"/>
                <a:gd name="T13" fmla="*/ 0 h 132"/>
                <a:gd name="T14" fmla="*/ 62 w 302"/>
                <a:gd name="T15" fmla="*/ 6 h 132"/>
                <a:gd name="T16" fmla="*/ 54 w 302"/>
                <a:gd name="T17" fmla="*/ 20 h 132"/>
                <a:gd name="T18" fmla="*/ 46 w 302"/>
                <a:gd name="T19" fmla="*/ 62 h 132"/>
                <a:gd name="T20" fmla="*/ 20 w 302"/>
                <a:gd name="T21" fmla="*/ 66 h 132"/>
                <a:gd name="T22" fmla="*/ 12 w 302"/>
                <a:gd name="T23" fmla="*/ 66 h 132"/>
                <a:gd name="T24" fmla="*/ 2 w 302"/>
                <a:gd name="T25" fmla="*/ 76 h 132"/>
                <a:gd name="T26" fmla="*/ 0 w 302"/>
                <a:gd name="T27" fmla="*/ 112 h 132"/>
                <a:gd name="T28" fmla="*/ 2 w 302"/>
                <a:gd name="T29" fmla="*/ 120 h 132"/>
                <a:gd name="T30" fmla="*/ 12 w 302"/>
                <a:gd name="T31" fmla="*/ 130 h 132"/>
                <a:gd name="T32" fmla="*/ 32 w 302"/>
                <a:gd name="T33" fmla="*/ 132 h 132"/>
                <a:gd name="T34" fmla="*/ 32 w 302"/>
                <a:gd name="T35" fmla="*/ 128 h 132"/>
                <a:gd name="T36" fmla="*/ 32 w 302"/>
                <a:gd name="T37" fmla="*/ 120 h 132"/>
                <a:gd name="T38" fmla="*/ 38 w 302"/>
                <a:gd name="T39" fmla="*/ 106 h 132"/>
                <a:gd name="T40" fmla="*/ 48 w 302"/>
                <a:gd name="T41" fmla="*/ 96 h 132"/>
                <a:gd name="T42" fmla="*/ 62 w 302"/>
                <a:gd name="T43" fmla="*/ 90 h 132"/>
                <a:gd name="T44" fmla="*/ 70 w 302"/>
                <a:gd name="T45" fmla="*/ 88 h 132"/>
                <a:gd name="T46" fmla="*/ 86 w 302"/>
                <a:gd name="T47" fmla="*/ 92 h 132"/>
                <a:gd name="T48" fmla="*/ 98 w 302"/>
                <a:gd name="T49" fmla="*/ 100 h 132"/>
                <a:gd name="T50" fmla="*/ 108 w 302"/>
                <a:gd name="T51" fmla="*/ 112 h 132"/>
                <a:gd name="T52" fmla="*/ 110 w 302"/>
                <a:gd name="T53" fmla="*/ 128 h 132"/>
                <a:gd name="T54" fmla="*/ 110 w 302"/>
                <a:gd name="T55" fmla="*/ 132 h 132"/>
                <a:gd name="T56" fmla="*/ 194 w 302"/>
                <a:gd name="T57" fmla="*/ 132 h 132"/>
                <a:gd name="T58" fmla="*/ 192 w 302"/>
                <a:gd name="T59" fmla="*/ 128 h 132"/>
                <a:gd name="T60" fmla="*/ 196 w 302"/>
                <a:gd name="T61" fmla="*/ 112 h 132"/>
                <a:gd name="T62" fmla="*/ 204 w 302"/>
                <a:gd name="T63" fmla="*/ 100 h 132"/>
                <a:gd name="T64" fmla="*/ 216 w 302"/>
                <a:gd name="T65" fmla="*/ 92 h 132"/>
                <a:gd name="T66" fmla="*/ 232 w 302"/>
                <a:gd name="T67" fmla="*/ 88 h 132"/>
                <a:gd name="T68" fmla="*/ 240 w 302"/>
                <a:gd name="T69" fmla="*/ 90 h 132"/>
                <a:gd name="T70" fmla="*/ 254 w 302"/>
                <a:gd name="T71" fmla="*/ 96 h 132"/>
                <a:gd name="T72" fmla="*/ 266 w 302"/>
                <a:gd name="T73" fmla="*/ 106 h 132"/>
                <a:gd name="T74" fmla="*/ 272 w 302"/>
                <a:gd name="T75" fmla="*/ 120 h 132"/>
                <a:gd name="T76" fmla="*/ 272 w 302"/>
                <a:gd name="T77" fmla="*/ 128 h 132"/>
                <a:gd name="T78" fmla="*/ 284 w 302"/>
                <a:gd name="T79" fmla="*/ 132 h 132"/>
                <a:gd name="T80" fmla="*/ 290 w 302"/>
                <a:gd name="T81" fmla="*/ 130 h 132"/>
                <a:gd name="T82" fmla="*/ 302 w 302"/>
                <a:gd name="T83" fmla="*/ 120 h 132"/>
                <a:gd name="T84" fmla="*/ 302 w 302"/>
                <a:gd name="T85" fmla="*/ 84 h 132"/>
                <a:gd name="T86" fmla="*/ 302 w 302"/>
                <a:gd name="T87" fmla="*/ 76 h 132"/>
                <a:gd name="T88" fmla="*/ 290 w 302"/>
                <a:gd name="T89" fmla="*/ 66 h 132"/>
                <a:gd name="T90" fmla="*/ 284 w 302"/>
                <a:gd name="T91"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132">
                  <a:moveTo>
                    <a:pt x="284" y="66"/>
                  </a:moveTo>
                  <a:lnTo>
                    <a:pt x="258" y="66"/>
                  </a:lnTo>
                  <a:lnTo>
                    <a:pt x="258" y="66"/>
                  </a:lnTo>
                  <a:lnTo>
                    <a:pt x="258" y="62"/>
                  </a:lnTo>
                  <a:lnTo>
                    <a:pt x="250" y="20"/>
                  </a:lnTo>
                  <a:lnTo>
                    <a:pt x="250" y="20"/>
                  </a:lnTo>
                  <a:lnTo>
                    <a:pt x="246" y="12"/>
                  </a:lnTo>
                  <a:lnTo>
                    <a:pt x="242" y="6"/>
                  </a:lnTo>
                  <a:lnTo>
                    <a:pt x="234" y="2"/>
                  </a:lnTo>
                  <a:lnTo>
                    <a:pt x="228" y="0"/>
                  </a:lnTo>
                  <a:lnTo>
                    <a:pt x="162" y="0"/>
                  </a:lnTo>
                  <a:lnTo>
                    <a:pt x="142" y="0"/>
                  </a:lnTo>
                  <a:lnTo>
                    <a:pt x="76" y="0"/>
                  </a:lnTo>
                  <a:lnTo>
                    <a:pt x="76" y="0"/>
                  </a:lnTo>
                  <a:lnTo>
                    <a:pt x="68" y="2"/>
                  </a:lnTo>
                  <a:lnTo>
                    <a:pt x="62" y="6"/>
                  </a:lnTo>
                  <a:lnTo>
                    <a:pt x="56" y="12"/>
                  </a:lnTo>
                  <a:lnTo>
                    <a:pt x="54" y="20"/>
                  </a:lnTo>
                  <a:lnTo>
                    <a:pt x="46" y="62"/>
                  </a:lnTo>
                  <a:lnTo>
                    <a:pt x="46" y="62"/>
                  </a:lnTo>
                  <a:lnTo>
                    <a:pt x="46" y="66"/>
                  </a:lnTo>
                  <a:lnTo>
                    <a:pt x="20" y="66"/>
                  </a:lnTo>
                  <a:lnTo>
                    <a:pt x="20" y="66"/>
                  </a:lnTo>
                  <a:lnTo>
                    <a:pt x="12" y="66"/>
                  </a:lnTo>
                  <a:lnTo>
                    <a:pt x="6" y="70"/>
                  </a:lnTo>
                  <a:lnTo>
                    <a:pt x="2" y="76"/>
                  </a:lnTo>
                  <a:lnTo>
                    <a:pt x="0" y="84"/>
                  </a:lnTo>
                  <a:lnTo>
                    <a:pt x="0" y="112"/>
                  </a:lnTo>
                  <a:lnTo>
                    <a:pt x="0" y="112"/>
                  </a:lnTo>
                  <a:lnTo>
                    <a:pt x="2" y="120"/>
                  </a:lnTo>
                  <a:lnTo>
                    <a:pt x="6" y="126"/>
                  </a:lnTo>
                  <a:lnTo>
                    <a:pt x="12" y="130"/>
                  </a:lnTo>
                  <a:lnTo>
                    <a:pt x="20" y="132"/>
                  </a:lnTo>
                  <a:lnTo>
                    <a:pt x="32" y="132"/>
                  </a:lnTo>
                  <a:lnTo>
                    <a:pt x="32" y="132"/>
                  </a:lnTo>
                  <a:lnTo>
                    <a:pt x="32" y="128"/>
                  </a:lnTo>
                  <a:lnTo>
                    <a:pt x="32" y="128"/>
                  </a:lnTo>
                  <a:lnTo>
                    <a:pt x="32" y="120"/>
                  </a:lnTo>
                  <a:lnTo>
                    <a:pt x="34" y="112"/>
                  </a:lnTo>
                  <a:lnTo>
                    <a:pt x="38" y="106"/>
                  </a:lnTo>
                  <a:lnTo>
                    <a:pt x="42" y="100"/>
                  </a:lnTo>
                  <a:lnTo>
                    <a:pt x="48" y="96"/>
                  </a:lnTo>
                  <a:lnTo>
                    <a:pt x="56" y="92"/>
                  </a:lnTo>
                  <a:lnTo>
                    <a:pt x="62" y="90"/>
                  </a:lnTo>
                  <a:lnTo>
                    <a:pt x="70" y="88"/>
                  </a:lnTo>
                  <a:lnTo>
                    <a:pt x="70" y="88"/>
                  </a:lnTo>
                  <a:lnTo>
                    <a:pt x="78" y="90"/>
                  </a:lnTo>
                  <a:lnTo>
                    <a:pt x="86" y="92"/>
                  </a:lnTo>
                  <a:lnTo>
                    <a:pt x="92" y="96"/>
                  </a:lnTo>
                  <a:lnTo>
                    <a:pt x="98" y="100"/>
                  </a:lnTo>
                  <a:lnTo>
                    <a:pt x="104" y="106"/>
                  </a:lnTo>
                  <a:lnTo>
                    <a:pt x="108" y="112"/>
                  </a:lnTo>
                  <a:lnTo>
                    <a:pt x="110" y="120"/>
                  </a:lnTo>
                  <a:lnTo>
                    <a:pt x="110" y="128"/>
                  </a:lnTo>
                  <a:lnTo>
                    <a:pt x="110" y="128"/>
                  </a:lnTo>
                  <a:lnTo>
                    <a:pt x="110" y="132"/>
                  </a:lnTo>
                  <a:lnTo>
                    <a:pt x="194" y="132"/>
                  </a:lnTo>
                  <a:lnTo>
                    <a:pt x="194" y="132"/>
                  </a:lnTo>
                  <a:lnTo>
                    <a:pt x="192" y="128"/>
                  </a:lnTo>
                  <a:lnTo>
                    <a:pt x="192" y="128"/>
                  </a:lnTo>
                  <a:lnTo>
                    <a:pt x="194" y="120"/>
                  </a:lnTo>
                  <a:lnTo>
                    <a:pt x="196" y="112"/>
                  </a:lnTo>
                  <a:lnTo>
                    <a:pt x="200" y="106"/>
                  </a:lnTo>
                  <a:lnTo>
                    <a:pt x="204" y="100"/>
                  </a:lnTo>
                  <a:lnTo>
                    <a:pt x="210" y="96"/>
                  </a:lnTo>
                  <a:lnTo>
                    <a:pt x="216" y="92"/>
                  </a:lnTo>
                  <a:lnTo>
                    <a:pt x="224" y="90"/>
                  </a:lnTo>
                  <a:lnTo>
                    <a:pt x="232" y="88"/>
                  </a:lnTo>
                  <a:lnTo>
                    <a:pt x="232" y="88"/>
                  </a:lnTo>
                  <a:lnTo>
                    <a:pt x="240" y="90"/>
                  </a:lnTo>
                  <a:lnTo>
                    <a:pt x="248" y="92"/>
                  </a:lnTo>
                  <a:lnTo>
                    <a:pt x="254" y="96"/>
                  </a:lnTo>
                  <a:lnTo>
                    <a:pt x="260" y="100"/>
                  </a:lnTo>
                  <a:lnTo>
                    <a:pt x="266" y="106"/>
                  </a:lnTo>
                  <a:lnTo>
                    <a:pt x="268" y="112"/>
                  </a:lnTo>
                  <a:lnTo>
                    <a:pt x="272" y="120"/>
                  </a:lnTo>
                  <a:lnTo>
                    <a:pt x="272" y="128"/>
                  </a:lnTo>
                  <a:lnTo>
                    <a:pt x="272" y="128"/>
                  </a:lnTo>
                  <a:lnTo>
                    <a:pt x="272" y="132"/>
                  </a:lnTo>
                  <a:lnTo>
                    <a:pt x="284" y="132"/>
                  </a:lnTo>
                  <a:lnTo>
                    <a:pt x="284" y="132"/>
                  </a:lnTo>
                  <a:lnTo>
                    <a:pt x="290" y="130"/>
                  </a:lnTo>
                  <a:lnTo>
                    <a:pt x="296" y="126"/>
                  </a:lnTo>
                  <a:lnTo>
                    <a:pt x="302" y="120"/>
                  </a:lnTo>
                  <a:lnTo>
                    <a:pt x="302" y="112"/>
                  </a:lnTo>
                  <a:lnTo>
                    <a:pt x="302" y="84"/>
                  </a:lnTo>
                  <a:lnTo>
                    <a:pt x="302" y="84"/>
                  </a:lnTo>
                  <a:lnTo>
                    <a:pt x="302" y="76"/>
                  </a:lnTo>
                  <a:lnTo>
                    <a:pt x="296" y="70"/>
                  </a:lnTo>
                  <a:lnTo>
                    <a:pt x="290" y="66"/>
                  </a:lnTo>
                  <a:lnTo>
                    <a:pt x="284" y="66"/>
                  </a:lnTo>
                  <a:lnTo>
                    <a:pt x="28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3" name="Freeform 148"/>
            <p:cNvSpPr>
              <a:spLocks/>
            </p:cNvSpPr>
            <p:nvPr/>
          </p:nvSpPr>
          <p:spPr bwMode="auto">
            <a:xfrm>
              <a:off x="5722938" y="6505575"/>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20 w 64"/>
                <a:gd name="T11" fmla="*/ 62 h 64"/>
                <a:gd name="T12" fmla="*/ 26 w 64"/>
                <a:gd name="T13" fmla="*/ 64 h 64"/>
                <a:gd name="T14" fmla="*/ 32 w 64"/>
                <a:gd name="T15" fmla="*/ 64 h 64"/>
                <a:gd name="T16" fmla="*/ 32 w 64"/>
                <a:gd name="T17" fmla="*/ 64 h 64"/>
                <a:gd name="T18" fmla="*/ 38 w 64"/>
                <a:gd name="T19" fmla="*/ 64 h 64"/>
                <a:gd name="T20" fmla="*/ 44 w 64"/>
                <a:gd name="T21" fmla="*/ 62 h 64"/>
                <a:gd name="T22" fmla="*/ 56 w 64"/>
                <a:gd name="T23" fmla="*/ 54 h 64"/>
                <a:gd name="T24" fmla="*/ 62 w 64"/>
                <a:gd name="T25" fmla="*/ 44 h 64"/>
                <a:gd name="T26" fmla="*/ 64 w 64"/>
                <a:gd name="T27" fmla="*/ 38 h 64"/>
                <a:gd name="T28" fmla="*/ 64 w 64"/>
                <a:gd name="T29" fmla="*/ 32 h 64"/>
                <a:gd name="T30" fmla="*/ 64 w 64"/>
                <a:gd name="T31" fmla="*/ 32 h 64"/>
                <a:gd name="T32" fmla="*/ 64 w 64"/>
                <a:gd name="T33" fmla="*/ 26 h 64"/>
                <a:gd name="T34" fmla="*/ 62 w 64"/>
                <a:gd name="T35" fmla="*/ 20 h 64"/>
                <a:gd name="T36" fmla="*/ 56 w 64"/>
                <a:gd name="T37" fmla="*/ 10 h 64"/>
                <a:gd name="T38" fmla="*/ 44 w 64"/>
                <a:gd name="T39" fmla="*/ 2 h 64"/>
                <a:gd name="T40" fmla="*/ 38 w 64"/>
                <a:gd name="T41" fmla="*/ 0 h 64"/>
                <a:gd name="T42" fmla="*/ 32 w 64"/>
                <a:gd name="T43" fmla="*/ 0 h 64"/>
                <a:gd name="T44" fmla="*/ 32 w 64"/>
                <a:gd name="T45" fmla="*/ 0 h 64"/>
                <a:gd name="T46" fmla="*/ 26 w 64"/>
                <a:gd name="T47" fmla="*/ 0 h 64"/>
                <a:gd name="T48" fmla="*/ 20 w 64"/>
                <a:gd name="T49" fmla="*/ 2 h 64"/>
                <a:gd name="T50" fmla="*/ 10 w 64"/>
                <a:gd name="T51" fmla="*/ 10 h 64"/>
                <a:gd name="T52" fmla="*/ 2 w 64"/>
                <a:gd name="T53" fmla="*/ 20 h 64"/>
                <a:gd name="T54" fmla="*/ 0 w 64"/>
                <a:gd name="T55" fmla="*/ 26 h 64"/>
                <a:gd name="T56" fmla="*/ 0 w 64"/>
                <a:gd name="T57" fmla="*/ 32 h 64"/>
                <a:gd name="T58" fmla="*/ 0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0" y="32"/>
                  </a:moveTo>
                  <a:lnTo>
                    <a:pt x="0" y="32"/>
                  </a:lnTo>
                  <a:lnTo>
                    <a:pt x="0" y="38"/>
                  </a:lnTo>
                  <a:lnTo>
                    <a:pt x="2" y="44"/>
                  </a:lnTo>
                  <a:lnTo>
                    <a:pt x="10" y="54"/>
                  </a:lnTo>
                  <a:lnTo>
                    <a:pt x="20" y="62"/>
                  </a:lnTo>
                  <a:lnTo>
                    <a:pt x="26" y="64"/>
                  </a:lnTo>
                  <a:lnTo>
                    <a:pt x="32" y="64"/>
                  </a:lnTo>
                  <a:lnTo>
                    <a:pt x="32" y="64"/>
                  </a:lnTo>
                  <a:lnTo>
                    <a:pt x="38" y="64"/>
                  </a:lnTo>
                  <a:lnTo>
                    <a:pt x="44" y="62"/>
                  </a:lnTo>
                  <a:lnTo>
                    <a:pt x="56" y="54"/>
                  </a:lnTo>
                  <a:lnTo>
                    <a:pt x="62" y="44"/>
                  </a:lnTo>
                  <a:lnTo>
                    <a:pt x="64" y="38"/>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4" name="Freeform 149"/>
            <p:cNvSpPr>
              <a:spLocks/>
            </p:cNvSpPr>
            <p:nvPr/>
          </p:nvSpPr>
          <p:spPr bwMode="auto">
            <a:xfrm>
              <a:off x="5751513" y="6534150"/>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8"/>
                  </a:lnTo>
                  <a:lnTo>
                    <a:pt x="14" y="28"/>
                  </a:lnTo>
                  <a:lnTo>
                    <a:pt x="14" y="28"/>
                  </a:lnTo>
                  <a:lnTo>
                    <a:pt x="20" y="28"/>
                  </a:lnTo>
                  <a:lnTo>
                    <a:pt x="24" y="24"/>
                  </a:lnTo>
                  <a:lnTo>
                    <a:pt x="28" y="20"/>
                  </a:lnTo>
                  <a:lnTo>
                    <a:pt x="28" y="14"/>
                  </a:lnTo>
                  <a:lnTo>
                    <a:pt x="28" y="14"/>
                  </a:lnTo>
                  <a:lnTo>
                    <a:pt x="28" y="8"/>
                  </a:lnTo>
                  <a:lnTo>
                    <a:pt x="24" y="4"/>
                  </a:lnTo>
                  <a:lnTo>
                    <a:pt x="20" y="2"/>
                  </a:lnTo>
                  <a:lnTo>
                    <a:pt x="14" y="0"/>
                  </a:lnTo>
                  <a:lnTo>
                    <a:pt x="14" y="0"/>
                  </a:lnTo>
                  <a:lnTo>
                    <a:pt x="8" y="2"/>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5" name="Freeform 150"/>
            <p:cNvSpPr>
              <a:spLocks/>
            </p:cNvSpPr>
            <p:nvPr/>
          </p:nvSpPr>
          <p:spPr bwMode="auto">
            <a:xfrm>
              <a:off x="5405438" y="6486525"/>
              <a:ext cx="38100" cy="28575"/>
            </a:xfrm>
            <a:custGeom>
              <a:avLst/>
              <a:gdLst>
                <a:gd name="T0" fmla="*/ 0 w 24"/>
                <a:gd name="T1" fmla="*/ 0 h 18"/>
                <a:gd name="T2" fmla="*/ 12 w 24"/>
                <a:gd name="T3" fmla="*/ 0 h 18"/>
                <a:gd name="T4" fmla="*/ 12 w 24"/>
                <a:gd name="T5" fmla="*/ 0 h 18"/>
                <a:gd name="T6" fmla="*/ 16 w 24"/>
                <a:gd name="T7" fmla="*/ 0 h 18"/>
                <a:gd name="T8" fmla="*/ 20 w 24"/>
                <a:gd name="T9" fmla="*/ 2 h 18"/>
                <a:gd name="T10" fmla="*/ 22 w 24"/>
                <a:gd name="T11" fmla="*/ 6 h 18"/>
                <a:gd name="T12" fmla="*/ 24 w 24"/>
                <a:gd name="T13" fmla="*/ 10 h 18"/>
                <a:gd name="T14" fmla="*/ 24 w 24"/>
                <a:gd name="T15" fmla="*/ 10 h 18"/>
                <a:gd name="T16" fmla="*/ 22 w 24"/>
                <a:gd name="T17" fmla="*/ 12 h 18"/>
                <a:gd name="T18" fmla="*/ 20 w 24"/>
                <a:gd name="T19" fmla="*/ 16 h 18"/>
                <a:gd name="T20" fmla="*/ 16 w 24"/>
                <a:gd name="T21" fmla="*/ 18 h 18"/>
                <a:gd name="T22" fmla="*/ 12 w 24"/>
                <a:gd name="T23" fmla="*/ 18 h 18"/>
                <a:gd name="T24" fmla="*/ 0 w 24"/>
                <a:gd name="T25" fmla="*/ 18 h 18"/>
                <a:gd name="T26" fmla="*/ 0 w 24"/>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0" y="0"/>
                  </a:moveTo>
                  <a:lnTo>
                    <a:pt x="12" y="0"/>
                  </a:lnTo>
                  <a:lnTo>
                    <a:pt x="12" y="0"/>
                  </a:lnTo>
                  <a:lnTo>
                    <a:pt x="16" y="0"/>
                  </a:lnTo>
                  <a:lnTo>
                    <a:pt x="20" y="2"/>
                  </a:lnTo>
                  <a:lnTo>
                    <a:pt x="22" y="6"/>
                  </a:lnTo>
                  <a:lnTo>
                    <a:pt x="24" y="10"/>
                  </a:lnTo>
                  <a:lnTo>
                    <a:pt x="24" y="10"/>
                  </a:lnTo>
                  <a:lnTo>
                    <a:pt x="22" y="12"/>
                  </a:lnTo>
                  <a:lnTo>
                    <a:pt x="20" y="16"/>
                  </a:lnTo>
                  <a:lnTo>
                    <a:pt x="16" y="18"/>
                  </a:lnTo>
                  <a:lnTo>
                    <a:pt x="12" y="18"/>
                  </a:lnTo>
                  <a:lnTo>
                    <a:pt x="0"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6" name="Freeform 151"/>
            <p:cNvSpPr>
              <a:spLocks/>
            </p:cNvSpPr>
            <p:nvPr/>
          </p:nvSpPr>
          <p:spPr bwMode="auto">
            <a:xfrm>
              <a:off x="5849938" y="6486525"/>
              <a:ext cx="34925" cy="28575"/>
            </a:xfrm>
            <a:custGeom>
              <a:avLst/>
              <a:gdLst>
                <a:gd name="T0" fmla="*/ 22 w 22"/>
                <a:gd name="T1" fmla="*/ 0 h 18"/>
                <a:gd name="T2" fmla="*/ 12 w 22"/>
                <a:gd name="T3" fmla="*/ 0 h 18"/>
                <a:gd name="T4" fmla="*/ 12 w 22"/>
                <a:gd name="T5" fmla="*/ 0 h 18"/>
                <a:gd name="T6" fmla="*/ 6 w 22"/>
                <a:gd name="T7" fmla="*/ 0 h 18"/>
                <a:gd name="T8" fmla="*/ 4 w 22"/>
                <a:gd name="T9" fmla="*/ 2 h 18"/>
                <a:gd name="T10" fmla="*/ 0 w 22"/>
                <a:gd name="T11" fmla="*/ 6 h 18"/>
                <a:gd name="T12" fmla="*/ 0 w 22"/>
                <a:gd name="T13" fmla="*/ 10 h 18"/>
                <a:gd name="T14" fmla="*/ 0 w 22"/>
                <a:gd name="T15" fmla="*/ 10 h 18"/>
                <a:gd name="T16" fmla="*/ 0 w 22"/>
                <a:gd name="T17" fmla="*/ 12 h 18"/>
                <a:gd name="T18" fmla="*/ 4 w 22"/>
                <a:gd name="T19" fmla="*/ 16 h 18"/>
                <a:gd name="T20" fmla="*/ 6 w 22"/>
                <a:gd name="T21" fmla="*/ 18 h 18"/>
                <a:gd name="T22" fmla="*/ 12 w 22"/>
                <a:gd name="T23" fmla="*/ 18 h 18"/>
                <a:gd name="T24" fmla="*/ 22 w 22"/>
                <a:gd name="T25" fmla="*/ 18 h 18"/>
                <a:gd name="T26" fmla="*/ 22 w 22"/>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8">
                  <a:moveTo>
                    <a:pt x="22" y="0"/>
                  </a:moveTo>
                  <a:lnTo>
                    <a:pt x="12" y="0"/>
                  </a:lnTo>
                  <a:lnTo>
                    <a:pt x="12" y="0"/>
                  </a:lnTo>
                  <a:lnTo>
                    <a:pt x="6" y="0"/>
                  </a:lnTo>
                  <a:lnTo>
                    <a:pt x="4" y="2"/>
                  </a:lnTo>
                  <a:lnTo>
                    <a:pt x="0" y="6"/>
                  </a:lnTo>
                  <a:lnTo>
                    <a:pt x="0" y="10"/>
                  </a:lnTo>
                  <a:lnTo>
                    <a:pt x="0" y="10"/>
                  </a:lnTo>
                  <a:lnTo>
                    <a:pt x="0" y="12"/>
                  </a:lnTo>
                  <a:lnTo>
                    <a:pt x="4" y="16"/>
                  </a:lnTo>
                  <a:lnTo>
                    <a:pt x="6" y="18"/>
                  </a:lnTo>
                  <a:lnTo>
                    <a:pt x="12" y="18"/>
                  </a:lnTo>
                  <a:lnTo>
                    <a:pt x="22" y="1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7" name="Freeform 152"/>
            <p:cNvSpPr>
              <a:spLocks/>
            </p:cNvSpPr>
            <p:nvPr/>
          </p:nvSpPr>
          <p:spPr bwMode="auto">
            <a:xfrm>
              <a:off x="5507038" y="6375400"/>
              <a:ext cx="276225" cy="82550"/>
            </a:xfrm>
            <a:custGeom>
              <a:avLst/>
              <a:gdLst>
                <a:gd name="T0" fmla="*/ 168 w 174"/>
                <a:gd name="T1" fmla="*/ 20 h 52"/>
                <a:gd name="T2" fmla="*/ 168 w 174"/>
                <a:gd name="T3" fmla="*/ 20 h 52"/>
                <a:gd name="T4" fmla="*/ 166 w 174"/>
                <a:gd name="T5" fmla="*/ 12 h 52"/>
                <a:gd name="T6" fmla="*/ 160 w 174"/>
                <a:gd name="T7" fmla="*/ 6 h 52"/>
                <a:gd name="T8" fmla="*/ 154 w 174"/>
                <a:gd name="T9" fmla="*/ 2 h 52"/>
                <a:gd name="T10" fmla="*/ 146 w 174"/>
                <a:gd name="T11" fmla="*/ 0 h 52"/>
                <a:gd name="T12" fmla="*/ 30 w 174"/>
                <a:gd name="T13" fmla="*/ 0 h 52"/>
                <a:gd name="T14" fmla="*/ 30 w 174"/>
                <a:gd name="T15" fmla="*/ 0 h 52"/>
                <a:gd name="T16" fmla="*/ 22 w 174"/>
                <a:gd name="T17" fmla="*/ 2 h 52"/>
                <a:gd name="T18" fmla="*/ 14 w 174"/>
                <a:gd name="T19" fmla="*/ 6 h 52"/>
                <a:gd name="T20" fmla="*/ 10 w 174"/>
                <a:gd name="T21" fmla="*/ 12 h 52"/>
                <a:gd name="T22" fmla="*/ 6 w 174"/>
                <a:gd name="T23" fmla="*/ 20 h 52"/>
                <a:gd name="T24" fmla="*/ 0 w 174"/>
                <a:gd name="T25" fmla="*/ 52 h 52"/>
                <a:gd name="T26" fmla="*/ 174 w 174"/>
                <a:gd name="T27" fmla="*/ 52 h 52"/>
                <a:gd name="T28" fmla="*/ 168 w 174"/>
                <a:gd name="T29"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52">
                  <a:moveTo>
                    <a:pt x="168" y="20"/>
                  </a:moveTo>
                  <a:lnTo>
                    <a:pt x="168" y="20"/>
                  </a:lnTo>
                  <a:lnTo>
                    <a:pt x="166" y="12"/>
                  </a:lnTo>
                  <a:lnTo>
                    <a:pt x="160" y="6"/>
                  </a:lnTo>
                  <a:lnTo>
                    <a:pt x="154" y="2"/>
                  </a:lnTo>
                  <a:lnTo>
                    <a:pt x="146" y="0"/>
                  </a:lnTo>
                  <a:lnTo>
                    <a:pt x="30" y="0"/>
                  </a:lnTo>
                  <a:lnTo>
                    <a:pt x="30" y="0"/>
                  </a:lnTo>
                  <a:lnTo>
                    <a:pt x="22" y="2"/>
                  </a:lnTo>
                  <a:lnTo>
                    <a:pt x="14" y="6"/>
                  </a:lnTo>
                  <a:lnTo>
                    <a:pt x="10" y="12"/>
                  </a:lnTo>
                  <a:lnTo>
                    <a:pt x="6" y="20"/>
                  </a:lnTo>
                  <a:lnTo>
                    <a:pt x="0" y="52"/>
                  </a:lnTo>
                  <a:lnTo>
                    <a:pt x="174" y="52"/>
                  </a:lnTo>
                  <a:lnTo>
                    <a:pt x="16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8" name="Freeform 1151"/>
            <p:cNvSpPr>
              <a:spLocks/>
            </p:cNvSpPr>
            <p:nvPr/>
          </p:nvSpPr>
          <p:spPr bwMode="auto">
            <a:xfrm>
              <a:off x="5465763" y="6505575"/>
              <a:ext cx="101600" cy="101600"/>
            </a:xfrm>
            <a:custGeom>
              <a:avLst/>
              <a:gdLst>
                <a:gd name="T0" fmla="*/ 64 w 64"/>
                <a:gd name="T1" fmla="*/ 32 h 64"/>
                <a:gd name="T2" fmla="*/ 64 w 64"/>
                <a:gd name="T3" fmla="*/ 32 h 64"/>
                <a:gd name="T4" fmla="*/ 64 w 64"/>
                <a:gd name="T5" fmla="*/ 38 h 64"/>
                <a:gd name="T6" fmla="*/ 62 w 64"/>
                <a:gd name="T7" fmla="*/ 44 h 64"/>
                <a:gd name="T8" fmla="*/ 56 w 64"/>
                <a:gd name="T9" fmla="*/ 54 h 64"/>
                <a:gd name="T10" fmla="*/ 46 w 64"/>
                <a:gd name="T11" fmla="*/ 62 h 64"/>
                <a:gd name="T12" fmla="*/ 40 w 64"/>
                <a:gd name="T13" fmla="*/ 64 h 64"/>
                <a:gd name="T14" fmla="*/ 32 w 64"/>
                <a:gd name="T15" fmla="*/ 64 h 64"/>
                <a:gd name="T16" fmla="*/ 32 w 64"/>
                <a:gd name="T17" fmla="*/ 64 h 64"/>
                <a:gd name="T18" fmla="*/ 26 w 64"/>
                <a:gd name="T19" fmla="*/ 64 h 64"/>
                <a:gd name="T20" fmla="*/ 20 w 64"/>
                <a:gd name="T21" fmla="*/ 62 h 64"/>
                <a:gd name="T22" fmla="*/ 10 w 64"/>
                <a:gd name="T23" fmla="*/ 54 h 64"/>
                <a:gd name="T24" fmla="*/ 4 w 64"/>
                <a:gd name="T25" fmla="*/ 44 h 64"/>
                <a:gd name="T26" fmla="*/ 2 w 64"/>
                <a:gd name="T27" fmla="*/ 38 h 64"/>
                <a:gd name="T28" fmla="*/ 0 w 64"/>
                <a:gd name="T29" fmla="*/ 32 h 64"/>
                <a:gd name="T30" fmla="*/ 0 w 64"/>
                <a:gd name="T31" fmla="*/ 32 h 64"/>
                <a:gd name="T32" fmla="*/ 2 w 64"/>
                <a:gd name="T33" fmla="*/ 26 h 64"/>
                <a:gd name="T34" fmla="*/ 4 w 64"/>
                <a:gd name="T35" fmla="*/ 20 h 64"/>
                <a:gd name="T36" fmla="*/ 10 w 64"/>
                <a:gd name="T37" fmla="*/ 10 h 64"/>
                <a:gd name="T38" fmla="*/ 20 w 64"/>
                <a:gd name="T39" fmla="*/ 2 h 64"/>
                <a:gd name="T40" fmla="*/ 26 w 64"/>
                <a:gd name="T41" fmla="*/ 0 h 64"/>
                <a:gd name="T42" fmla="*/ 32 w 64"/>
                <a:gd name="T43" fmla="*/ 0 h 64"/>
                <a:gd name="T44" fmla="*/ 32 w 64"/>
                <a:gd name="T45" fmla="*/ 0 h 64"/>
                <a:gd name="T46" fmla="*/ 40 w 64"/>
                <a:gd name="T47" fmla="*/ 0 h 64"/>
                <a:gd name="T48" fmla="*/ 46 w 64"/>
                <a:gd name="T49" fmla="*/ 2 h 64"/>
                <a:gd name="T50" fmla="*/ 56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6" y="54"/>
                  </a:lnTo>
                  <a:lnTo>
                    <a:pt x="46" y="62"/>
                  </a:lnTo>
                  <a:lnTo>
                    <a:pt x="40" y="64"/>
                  </a:lnTo>
                  <a:lnTo>
                    <a:pt x="32" y="64"/>
                  </a:lnTo>
                  <a:lnTo>
                    <a:pt x="32" y="64"/>
                  </a:lnTo>
                  <a:lnTo>
                    <a:pt x="26" y="64"/>
                  </a:lnTo>
                  <a:lnTo>
                    <a:pt x="20" y="62"/>
                  </a:lnTo>
                  <a:lnTo>
                    <a:pt x="10" y="54"/>
                  </a:lnTo>
                  <a:lnTo>
                    <a:pt x="4" y="44"/>
                  </a:lnTo>
                  <a:lnTo>
                    <a:pt x="2" y="38"/>
                  </a:lnTo>
                  <a:lnTo>
                    <a:pt x="0" y="32"/>
                  </a:lnTo>
                  <a:lnTo>
                    <a:pt x="0" y="32"/>
                  </a:lnTo>
                  <a:lnTo>
                    <a:pt x="2" y="26"/>
                  </a:lnTo>
                  <a:lnTo>
                    <a:pt x="4" y="20"/>
                  </a:lnTo>
                  <a:lnTo>
                    <a:pt x="10" y="10"/>
                  </a:lnTo>
                  <a:lnTo>
                    <a:pt x="20" y="2"/>
                  </a:lnTo>
                  <a:lnTo>
                    <a:pt x="26" y="0"/>
                  </a:lnTo>
                  <a:lnTo>
                    <a:pt x="32" y="0"/>
                  </a:lnTo>
                  <a:lnTo>
                    <a:pt x="32" y="0"/>
                  </a:lnTo>
                  <a:lnTo>
                    <a:pt x="40" y="0"/>
                  </a:lnTo>
                  <a:lnTo>
                    <a:pt x="46" y="2"/>
                  </a:lnTo>
                  <a:lnTo>
                    <a:pt x="56"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9" name="Freeform 1152"/>
            <p:cNvSpPr>
              <a:spLocks/>
            </p:cNvSpPr>
            <p:nvPr/>
          </p:nvSpPr>
          <p:spPr bwMode="auto">
            <a:xfrm>
              <a:off x="5494338" y="6534150"/>
              <a:ext cx="44450" cy="44450"/>
            </a:xfrm>
            <a:custGeom>
              <a:avLst/>
              <a:gdLst>
                <a:gd name="T0" fmla="*/ 28 w 28"/>
                <a:gd name="T1" fmla="*/ 14 h 28"/>
                <a:gd name="T2" fmla="*/ 28 w 28"/>
                <a:gd name="T3" fmla="*/ 14 h 28"/>
                <a:gd name="T4" fmla="*/ 28 w 28"/>
                <a:gd name="T5" fmla="*/ 20 h 28"/>
                <a:gd name="T6" fmla="*/ 24 w 28"/>
                <a:gd name="T7" fmla="*/ 24 h 28"/>
                <a:gd name="T8" fmla="*/ 20 w 28"/>
                <a:gd name="T9" fmla="*/ 28 h 28"/>
                <a:gd name="T10" fmla="*/ 14 w 28"/>
                <a:gd name="T11" fmla="*/ 28 h 28"/>
                <a:gd name="T12" fmla="*/ 14 w 28"/>
                <a:gd name="T13" fmla="*/ 28 h 28"/>
                <a:gd name="T14" fmla="*/ 10 w 28"/>
                <a:gd name="T15" fmla="*/ 28 h 28"/>
                <a:gd name="T16" fmla="*/ 4 w 28"/>
                <a:gd name="T17" fmla="*/ 24 h 28"/>
                <a:gd name="T18" fmla="*/ 2 w 28"/>
                <a:gd name="T19" fmla="*/ 20 h 28"/>
                <a:gd name="T20" fmla="*/ 0 w 28"/>
                <a:gd name="T21" fmla="*/ 14 h 28"/>
                <a:gd name="T22" fmla="*/ 0 w 28"/>
                <a:gd name="T23" fmla="*/ 14 h 28"/>
                <a:gd name="T24" fmla="*/ 2 w 28"/>
                <a:gd name="T25" fmla="*/ 8 h 28"/>
                <a:gd name="T26" fmla="*/ 4 w 28"/>
                <a:gd name="T27" fmla="*/ 4 h 28"/>
                <a:gd name="T28" fmla="*/ 10 w 28"/>
                <a:gd name="T29" fmla="*/ 2 h 28"/>
                <a:gd name="T30" fmla="*/ 14 w 28"/>
                <a:gd name="T31" fmla="*/ 0 h 28"/>
                <a:gd name="T32" fmla="*/ 14 w 28"/>
                <a:gd name="T33" fmla="*/ 0 h 28"/>
                <a:gd name="T34" fmla="*/ 20 w 28"/>
                <a:gd name="T35" fmla="*/ 2 h 28"/>
                <a:gd name="T36" fmla="*/ 24 w 28"/>
                <a:gd name="T37" fmla="*/ 4 h 28"/>
                <a:gd name="T38" fmla="*/ 28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00" name="グループ化 2399"/>
          <p:cNvGrpSpPr/>
          <p:nvPr/>
        </p:nvGrpSpPr>
        <p:grpSpPr>
          <a:xfrm>
            <a:off x="5717464" y="4878303"/>
            <a:ext cx="326195" cy="187940"/>
            <a:chOff x="6005513" y="6340475"/>
            <a:chExt cx="479425" cy="276225"/>
          </a:xfrm>
        </p:grpSpPr>
        <p:sp>
          <p:nvSpPr>
            <p:cNvPr id="2401" name="Freeform 153"/>
            <p:cNvSpPr>
              <a:spLocks/>
            </p:cNvSpPr>
            <p:nvPr/>
          </p:nvSpPr>
          <p:spPr bwMode="auto">
            <a:xfrm>
              <a:off x="6434138" y="6550025"/>
              <a:ext cx="50800" cy="31750"/>
            </a:xfrm>
            <a:custGeom>
              <a:avLst/>
              <a:gdLst>
                <a:gd name="T0" fmla="*/ 20 w 32"/>
                <a:gd name="T1" fmla="*/ 0 h 20"/>
                <a:gd name="T2" fmla="*/ 0 w 32"/>
                <a:gd name="T3" fmla="*/ 0 h 20"/>
                <a:gd name="T4" fmla="*/ 0 w 32"/>
                <a:gd name="T5" fmla="*/ 0 h 20"/>
                <a:gd name="T6" fmla="*/ 2 w 32"/>
                <a:gd name="T7" fmla="*/ 10 h 20"/>
                <a:gd name="T8" fmla="*/ 2 w 32"/>
                <a:gd name="T9" fmla="*/ 10 h 20"/>
                <a:gd name="T10" fmla="*/ 0 w 32"/>
                <a:gd name="T11" fmla="*/ 20 h 20"/>
                <a:gd name="T12" fmla="*/ 20 w 32"/>
                <a:gd name="T13" fmla="*/ 20 h 20"/>
                <a:gd name="T14" fmla="*/ 20 w 32"/>
                <a:gd name="T15" fmla="*/ 20 h 20"/>
                <a:gd name="T16" fmla="*/ 24 w 32"/>
                <a:gd name="T17" fmla="*/ 18 h 20"/>
                <a:gd name="T18" fmla="*/ 28 w 32"/>
                <a:gd name="T19" fmla="*/ 16 h 20"/>
                <a:gd name="T20" fmla="*/ 30 w 32"/>
                <a:gd name="T21" fmla="*/ 14 h 20"/>
                <a:gd name="T22" fmla="*/ 32 w 32"/>
                <a:gd name="T23" fmla="*/ 10 h 20"/>
                <a:gd name="T24" fmla="*/ 32 w 32"/>
                <a:gd name="T25" fmla="*/ 10 h 20"/>
                <a:gd name="T26" fmla="*/ 30 w 32"/>
                <a:gd name="T27" fmla="*/ 6 h 20"/>
                <a:gd name="T28" fmla="*/ 28 w 32"/>
                <a:gd name="T29" fmla="*/ 4 h 20"/>
                <a:gd name="T30" fmla="*/ 24 w 32"/>
                <a:gd name="T31" fmla="*/ 2 h 20"/>
                <a:gd name="T32" fmla="*/ 20 w 32"/>
                <a:gd name="T33" fmla="*/ 0 h 20"/>
                <a:gd name="T34" fmla="*/ 20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20" y="0"/>
                  </a:moveTo>
                  <a:lnTo>
                    <a:pt x="0" y="0"/>
                  </a:lnTo>
                  <a:lnTo>
                    <a:pt x="0" y="0"/>
                  </a:lnTo>
                  <a:lnTo>
                    <a:pt x="2" y="10"/>
                  </a:lnTo>
                  <a:lnTo>
                    <a:pt x="2" y="10"/>
                  </a:lnTo>
                  <a:lnTo>
                    <a:pt x="0" y="20"/>
                  </a:lnTo>
                  <a:lnTo>
                    <a:pt x="20" y="20"/>
                  </a:lnTo>
                  <a:lnTo>
                    <a:pt x="20" y="20"/>
                  </a:lnTo>
                  <a:lnTo>
                    <a:pt x="24" y="18"/>
                  </a:lnTo>
                  <a:lnTo>
                    <a:pt x="28" y="16"/>
                  </a:lnTo>
                  <a:lnTo>
                    <a:pt x="30" y="14"/>
                  </a:lnTo>
                  <a:lnTo>
                    <a:pt x="32" y="10"/>
                  </a:lnTo>
                  <a:lnTo>
                    <a:pt x="32" y="10"/>
                  </a:lnTo>
                  <a:lnTo>
                    <a:pt x="30" y="6"/>
                  </a:lnTo>
                  <a:lnTo>
                    <a:pt x="28" y="4"/>
                  </a:lnTo>
                  <a:lnTo>
                    <a:pt x="24" y="2"/>
                  </a:lnTo>
                  <a:lnTo>
                    <a:pt x="20" y="0"/>
                  </a:lnTo>
                  <a:lnTo>
                    <a:pt x="2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2" name="Freeform 154"/>
            <p:cNvSpPr>
              <a:spLocks/>
            </p:cNvSpPr>
            <p:nvPr/>
          </p:nvSpPr>
          <p:spPr bwMode="auto">
            <a:xfrm>
              <a:off x="6176963" y="6550025"/>
              <a:ext cx="136525" cy="31750"/>
            </a:xfrm>
            <a:custGeom>
              <a:avLst/>
              <a:gdLst>
                <a:gd name="T0" fmla="*/ 86 w 86"/>
                <a:gd name="T1" fmla="*/ 0 h 20"/>
                <a:gd name="T2" fmla="*/ 0 w 86"/>
                <a:gd name="T3" fmla="*/ 0 h 20"/>
                <a:gd name="T4" fmla="*/ 0 w 86"/>
                <a:gd name="T5" fmla="*/ 0 h 20"/>
                <a:gd name="T6" fmla="*/ 2 w 86"/>
                <a:gd name="T7" fmla="*/ 10 h 20"/>
                <a:gd name="T8" fmla="*/ 2 w 86"/>
                <a:gd name="T9" fmla="*/ 10 h 20"/>
                <a:gd name="T10" fmla="*/ 0 w 86"/>
                <a:gd name="T11" fmla="*/ 20 h 20"/>
                <a:gd name="T12" fmla="*/ 86 w 86"/>
                <a:gd name="T13" fmla="*/ 20 h 20"/>
                <a:gd name="T14" fmla="*/ 86 w 86"/>
                <a:gd name="T15" fmla="*/ 20 h 20"/>
                <a:gd name="T16" fmla="*/ 84 w 86"/>
                <a:gd name="T17" fmla="*/ 10 h 20"/>
                <a:gd name="T18" fmla="*/ 84 w 86"/>
                <a:gd name="T19" fmla="*/ 10 h 20"/>
                <a:gd name="T20" fmla="*/ 86 w 86"/>
                <a:gd name="T21" fmla="*/ 0 h 20"/>
                <a:gd name="T22" fmla="*/ 86 w 8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20">
                  <a:moveTo>
                    <a:pt x="86" y="0"/>
                  </a:moveTo>
                  <a:lnTo>
                    <a:pt x="0" y="0"/>
                  </a:lnTo>
                  <a:lnTo>
                    <a:pt x="0" y="0"/>
                  </a:lnTo>
                  <a:lnTo>
                    <a:pt x="2" y="10"/>
                  </a:lnTo>
                  <a:lnTo>
                    <a:pt x="2" y="10"/>
                  </a:lnTo>
                  <a:lnTo>
                    <a:pt x="0" y="20"/>
                  </a:lnTo>
                  <a:lnTo>
                    <a:pt x="86" y="20"/>
                  </a:lnTo>
                  <a:lnTo>
                    <a:pt x="86" y="20"/>
                  </a:lnTo>
                  <a:lnTo>
                    <a:pt x="84" y="10"/>
                  </a:lnTo>
                  <a:lnTo>
                    <a:pt x="84" y="10"/>
                  </a:lnTo>
                  <a:lnTo>
                    <a:pt x="86" y="0"/>
                  </a:lnTo>
                  <a:lnTo>
                    <a:pt x="8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3" name="Freeform 155"/>
            <p:cNvSpPr>
              <a:spLocks/>
            </p:cNvSpPr>
            <p:nvPr/>
          </p:nvSpPr>
          <p:spPr bwMode="auto">
            <a:xfrm>
              <a:off x="6005513" y="6550025"/>
              <a:ext cx="50800" cy="31750"/>
            </a:xfrm>
            <a:custGeom>
              <a:avLst/>
              <a:gdLst>
                <a:gd name="T0" fmla="*/ 32 w 32"/>
                <a:gd name="T1" fmla="*/ 0 h 20"/>
                <a:gd name="T2" fmla="*/ 12 w 32"/>
                <a:gd name="T3" fmla="*/ 0 h 20"/>
                <a:gd name="T4" fmla="*/ 12 w 32"/>
                <a:gd name="T5" fmla="*/ 0 h 20"/>
                <a:gd name="T6" fmla="*/ 6 w 32"/>
                <a:gd name="T7" fmla="*/ 2 h 20"/>
                <a:gd name="T8" fmla="*/ 4 w 32"/>
                <a:gd name="T9" fmla="*/ 4 h 20"/>
                <a:gd name="T10" fmla="*/ 0 w 32"/>
                <a:gd name="T11" fmla="*/ 6 h 20"/>
                <a:gd name="T12" fmla="*/ 0 w 32"/>
                <a:gd name="T13" fmla="*/ 10 h 20"/>
                <a:gd name="T14" fmla="*/ 0 w 32"/>
                <a:gd name="T15" fmla="*/ 10 h 20"/>
                <a:gd name="T16" fmla="*/ 0 w 32"/>
                <a:gd name="T17" fmla="*/ 14 h 20"/>
                <a:gd name="T18" fmla="*/ 4 w 32"/>
                <a:gd name="T19" fmla="*/ 16 h 20"/>
                <a:gd name="T20" fmla="*/ 6 w 32"/>
                <a:gd name="T21" fmla="*/ 18 h 20"/>
                <a:gd name="T22" fmla="*/ 12 w 32"/>
                <a:gd name="T23" fmla="*/ 20 h 20"/>
                <a:gd name="T24" fmla="*/ 32 w 32"/>
                <a:gd name="T25" fmla="*/ 20 h 20"/>
                <a:gd name="T26" fmla="*/ 32 w 32"/>
                <a:gd name="T27" fmla="*/ 20 h 20"/>
                <a:gd name="T28" fmla="*/ 30 w 32"/>
                <a:gd name="T29" fmla="*/ 10 h 20"/>
                <a:gd name="T30" fmla="*/ 30 w 32"/>
                <a:gd name="T31" fmla="*/ 10 h 20"/>
                <a:gd name="T32" fmla="*/ 32 w 32"/>
                <a:gd name="T33" fmla="*/ 0 h 20"/>
                <a:gd name="T34" fmla="*/ 32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32" y="0"/>
                  </a:moveTo>
                  <a:lnTo>
                    <a:pt x="12" y="0"/>
                  </a:lnTo>
                  <a:lnTo>
                    <a:pt x="12" y="0"/>
                  </a:lnTo>
                  <a:lnTo>
                    <a:pt x="6" y="2"/>
                  </a:lnTo>
                  <a:lnTo>
                    <a:pt x="4" y="4"/>
                  </a:lnTo>
                  <a:lnTo>
                    <a:pt x="0" y="6"/>
                  </a:lnTo>
                  <a:lnTo>
                    <a:pt x="0" y="10"/>
                  </a:lnTo>
                  <a:lnTo>
                    <a:pt x="0" y="10"/>
                  </a:lnTo>
                  <a:lnTo>
                    <a:pt x="0" y="14"/>
                  </a:lnTo>
                  <a:lnTo>
                    <a:pt x="4" y="16"/>
                  </a:lnTo>
                  <a:lnTo>
                    <a:pt x="6" y="18"/>
                  </a:lnTo>
                  <a:lnTo>
                    <a:pt x="12" y="20"/>
                  </a:lnTo>
                  <a:lnTo>
                    <a:pt x="32" y="20"/>
                  </a:lnTo>
                  <a:lnTo>
                    <a:pt x="32" y="20"/>
                  </a:lnTo>
                  <a:lnTo>
                    <a:pt x="30" y="10"/>
                  </a:lnTo>
                  <a:lnTo>
                    <a:pt x="30" y="10"/>
                  </a:lnTo>
                  <a:lnTo>
                    <a:pt x="32" y="0"/>
                  </a:lnTo>
                  <a:lnTo>
                    <a:pt x="3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4" name="Freeform 156"/>
            <p:cNvSpPr>
              <a:spLocks/>
            </p:cNvSpPr>
            <p:nvPr/>
          </p:nvSpPr>
          <p:spPr bwMode="auto">
            <a:xfrm>
              <a:off x="6024563" y="6340475"/>
              <a:ext cx="441325" cy="209550"/>
            </a:xfrm>
            <a:custGeom>
              <a:avLst/>
              <a:gdLst>
                <a:gd name="T0" fmla="*/ 260 w 278"/>
                <a:gd name="T1" fmla="*/ 0 h 132"/>
                <a:gd name="T2" fmla="*/ 18 w 278"/>
                <a:gd name="T3" fmla="*/ 0 h 132"/>
                <a:gd name="T4" fmla="*/ 18 w 278"/>
                <a:gd name="T5" fmla="*/ 0 h 132"/>
                <a:gd name="T6" fmla="*/ 10 w 278"/>
                <a:gd name="T7" fmla="*/ 0 h 132"/>
                <a:gd name="T8" fmla="*/ 4 w 278"/>
                <a:gd name="T9" fmla="*/ 4 h 132"/>
                <a:gd name="T10" fmla="*/ 0 w 278"/>
                <a:gd name="T11" fmla="*/ 10 h 132"/>
                <a:gd name="T12" fmla="*/ 0 w 278"/>
                <a:gd name="T13" fmla="*/ 18 h 132"/>
                <a:gd name="T14" fmla="*/ 0 w 278"/>
                <a:gd name="T15" fmla="*/ 132 h 132"/>
                <a:gd name="T16" fmla="*/ 20 w 278"/>
                <a:gd name="T17" fmla="*/ 132 h 132"/>
                <a:gd name="T18" fmla="*/ 20 w 278"/>
                <a:gd name="T19" fmla="*/ 132 h 132"/>
                <a:gd name="T20" fmla="*/ 24 w 278"/>
                <a:gd name="T21" fmla="*/ 120 h 132"/>
                <a:gd name="T22" fmla="*/ 34 w 278"/>
                <a:gd name="T23" fmla="*/ 110 h 132"/>
                <a:gd name="T24" fmla="*/ 44 w 278"/>
                <a:gd name="T25" fmla="*/ 104 h 132"/>
                <a:gd name="T26" fmla="*/ 58 w 278"/>
                <a:gd name="T27" fmla="*/ 102 h 132"/>
                <a:gd name="T28" fmla="*/ 58 w 278"/>
                <a:gd name="T29" fmla="*/ 102 h 132"/>
                <a:gd name="T30" fmla="*/ 70 w 278"/>
                <a:gd name="T31" fmla="*/ 104 h 132"/>
                <a:gd name="T32" fmla="*/ 82 w 278"/>
                <a:gd name="T33" fmla="*/ 110 h 132"/>
                <a:gd name="T34" fmla="*/ 90 w 278"/>
                <a:gd name="T35" fmla="*/ 120 h 132"/>
                <a:gd name="T36" fmla="*/ 96 w 278"/>
                <a:gd name="T37" fmla="*/ 132 h 132"/>
                <a:gd name="T38" fmla="*/ 182 w 278"/>
                <a:gd name="T39" fmla="*/ 132 h 132"/>
                <a:gd name="T40" fmla="*/ 182 w 278"/>
                <a:gd name="T41" fmla="*/ 132 h 132"/>
                <a:gd name="T42" fmla="*/ 188 w 278"/>
                <a:gd name="T43" fmla="*/ 120 h 132"/>
                <a:gd name="T44" fmla="*/ 196 w 278"/>
                <a:gd name="T45" fmla="*/ 110 h 132"/>
                <a:gd name="T46" fmla="*/ 208 w 278"/>
                <a:gd name="T47" fmla="*/ 104 h 132"/>
                <a:gd name="T48" fmla="*/ 220 w 278"/>
                <a:gd name="T49" fmla="*/ 102 h 132"/>
                <a:gd name="T50" fmla="*/ 220 w 278"/>
                <a:gd name="T51" fmla="*/ 102 h 132"/>
                <a:gd name="T52" fmla="*/ 234 w 278"/>
                <a:gd name="T53" fmla="*/ 104 h 132"/>
                <a:gd name="T54" fmla="*/ 244 w 278"/>
                <a:gd name="T55" fmla="*/ 110 h 132"/>
                <a:gd name="T56" fmla="*/ 254 w 278"/>
                <a:gd name="T57" fmla="*/ 120 h 132"/>
                <a:gd name="T58" fmla="*/ 258 w 278"/>
                <a:gd name="T59" fmla="*/ 132 h 132"/>
                <a:gd name="T60" fmla="*/ 278 w 278"/>
                <a:gd name="T61" fmla="*/ 132 h 132"/>
                <a:gd name="T62" fmla="*/ 278 w 278"/>
                <a:gd name="T63" fmla="*/ 18 h 132"/>
                <a:gd name="T64" fmla="*/ 278 w 278"/>
                <a:gd name="T65" fmla="*/ 18 h 132"/>
                <a:gd name="T66" fmla="*/ 278 w 278"/>
                <a:gd name="T67" fmla="*/ 10 h 132"/>
                <a:gd name="T68" fmla="*/ 274 w 278"/>
                <a:gd name="T69" fmla="*/ 4 h 132"/>
                <a:gd name="T70" fmla="*/ 268 w 278"/>
                <a:gd name="T71" fmla="*/ 0 h 132"/>
                <a:gd name="T72" fmla="*/ 260 w 278"/>
                <a:gd name="T73" fmla="*/ 0 h 132"/>
                <a:gd name="T74" fmla="*/ 260 w 278"/>
                <a:gd name="T7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32">
                  <a:moveTo>
                    <a:pt x="260" y="0"/>
                  </a:moveTo>
                  <a:lnTo>
                    <a:pt x="18" y="0"/>
                  </a:lnTo>
                  <a:lnTo>
                    <a:pt x="18" y="0"/>
                  </a:lnTo>
                  <a:lnTo>
                    <a:pt x="10" y="0"/>
                  </a:lnTo>
                  <a:lnTo>
                    <a:pt x="4" y="4"/>
                  </a:lnTo>
                  <a:lnTo>
                    <a:pt x="0" y="10"/>
                  </a:lnTo>
                  <a:lnTo>
                    <a:pt x="0" y="18"/>
                  </a:lnTo>
                  <a:lnTo>
                    <a:pt x="0" y="132"/>
                  </a:lnTo>
                  <a:lnTo>
                    <a:pt x="20" y="132"/>
                  </a:lnTo>
                  <a:lnTo>
                    <a:pt x="20" y="132"/>
                  </a:lnTo>
                  <a:lnTo>
                    <a:pt x="24" y="120"/>
                  </a:lnTo>
                  <a:lnTo>
                    <a:pt x="34" y="110"/>
                  </a:lnTo>
                  <a:lnTo>
                    <a:pt x="44" y="104"/>
                  </a:lnTo>
                  <a:lnTo>
                    <a:pt x="58" y="102"/>
                  </a:lnTo>
                  <a:lnTo>
                    <a:pt x="58" y="102"/>
                  </a:lnTo>
                  <a:lnTo>
                    <a:pt x="70" y="104"/>
                  </a:lnTo>
                  <a:lnTo>
                    <a:pt x="82" y="110"/>
                  </a:lnTo>
                  <a:lnTo>
                    <a:pt x="90" y="120"/>
                  </a:lnTo>
                  <a:lnTo>
                    <a:pt x="96" y="132"/>
                  </a:lnTo>
                  <a:lnTo>
                    <a:pt x="182" y="132"/>
                  </a:lnTo>
                  <a:lnTo>
                    <a:pt x="182" y="132"/>
                  </a:lnTo>
                  <a:lnTo>
                    <a:pt x="188" y="120"/>
                  </a:lnTo>
                  <a:lnTo>
                    <a:pt x="196" y="110"/>
                  </a:lnTo>
                  <a:lnTo>
                    <a:pt x="208" y="104"/>
                  </a:lnTo>
                  <a:lnTo>
                    <a:pt x="220" y="102"/>
                  </a:lnTo>
                  <a:lnTo>
                    <a:pt x="220" y="102"/>
                  </a:lnTo>
                  <a:lnTo>
                    <a:pt x="234" y="104"/>
                  </a:lnTo>
                  <a:lnTo>
                    <a:pt x="244" y="110"/>
                  </a:lnTo>
                  <a:lnTo>
                    <a:pt x="254" y="120"/>
                  </a:lnTo>
                  <a:lnTo>
                    <a:pt x="258" y="132"/>
                  </a:lnTo>
                  <a:lnTo>
                    <a:pt x="278" y="132"/>
                  </a:lnTo>
                  <a:lnTo>
                    <a:pt x="278" y="18"/>
                  </a:lnTo>
                  <a:lnTo>
                    <a:pt x="278" y="18"/>
                  </a:lnTo>
                  <a:lnTo>
                    <a:pt x="278" y="10"/>
                  </a:lnTo>
                  <a:lnTo>
                    <a:pt x="274" y="4"/>
                  </a:lnTo>
                  <a:lnTo>
                    <a:pt x="268" y="0"/>
                  </a:lnTo>
                  <a:lnTo>
                    <a:pt x="260" y="0"/>
                  </a:lnTo>
                  <a:lnTo>
                    <a:pt x="2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5" name="Freeform 157"/>
            <p:cNvSpPr>
              <a:spLocks/>
            </p:cNvSpPr>
            <p:nvPr/>
          </p:nvSpPr>
          <p:spPr bwMode="auto">
            <a:xfrm>
              <a:off x="6323013" y="6515100"/>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14 w 64"/>
                <a:gd name="T11" fmla="*/ 58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4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0 h 64"/>
                <a:gd name="T44" fmla="*/ 32 w 64"/>
                <a:gd name="T45" fmla="*/ 0 h 64"/>
                <a:gd name="T46" fmla="*/ 32 w 64"/>
                <a:gd name="T47" fmla="*/ 0 h 64"/>
                <a:gd name="T48" fmla="*/ 26 w 64"/>
                <a:gd name="T49" fmla="*/ 0 h 64"/>
                <a:gd name="T50" fmla="*/ 20 w 64"/>
                <a:gd name="T51" fmla="*/ 2 h 64"/>
                <a:gd name="T52" fmla="*/ 10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10" y="54"/>
                  </a:lnTo>
                  <a:lnTo>
                    <a:pt x="14" y="58"/>
                  </a:lnTo>
                  <a:lnTo>
                    <a:pt x="20" y="62"/>
                  </a:lnTo>
                  <a:lnTo>
                    <a:pt x="26" y="64"/>
                  </a:lnTo>
                  <a:lnTo>
                    <a:pt x="32" y="64"/>
                  </a:lnTo>
                  <a:lnTo>
                    <a:pt x="32" y="64"/>
                  </a:lnTo>
                  <a:lnTo>
                    <a:pt x="38" y="64"/>
                  </a:lnTo>
                  <a:lnTo>
                    <a:pt x="44" y="62"/>
                  </a:lnTo>
                  <a:lnTo>
                    <a:pt x="54" y="54"/>
                  </a:lnTo>
                  <a:lnTo>
                    <a:pt x="62" y="44"/>
                  </a:lnTo>
                  <a:lnTo>
                    <a:pt x="64" y="38"/>
                  </a:lnTo>
                  <a:lnTo>
                    <a:pt x="64" y="32"/>
                  </a:lnTo>
                  <a:lnTo>
                    <a:pt x="64" y="32"/>
                  </a:lnTo>
                  <a:lnTo>
                    <a:pt x="64" y="26"/>
                  </a:lnTo>
                  <a:lnTo>
                    <a:pt x="62"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6" name="Freeform 158"/>
            <p:cNvSpPr>
              <a:spLocks/>
            </p:cNvSpPr>
            <p:nvPr/>
          </p:nvSpPr>
          <p:spPr bwMode="auto">
            <a:xfrm>
              <a:off x="6351588" y="6543675"/>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6 h 28"/>
                <a:gd name="T10" fmla="*/ 14 w 28"/>
                <a:gd name="T11" fmla="*/ 28 h 28"/>
                <a:gd name="T12" fmla="*/ 14 w 28"/>
                <a:gd name="T13" fmla="*/ 28 h 28"/>
                <a:gd name="T14" fmla="*/ 20 w 28"/>
                <a:gd name="T15" fmla="*/ 26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8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6"/>
                  </a:lnTo>
                  <a:lnTo>
                    <a:pt x="14" y="28"/>
                  </a:lnTo>
                  <a:lnTo>
                    <a:pt x="14" y="28"/>
                  </a:lnTo>
                  <a:lnTo>
                    <a:pt x="20" y="26"/>
                  </a:lnTo>
                  <a:lnTo>
                    <a:pt x="24" y="24"/>
                  </a:lnTo>
                  <a:lnTo>
                    <a:pt x="28" y="20"/>
                  </a:lnTo>
                  <a:lnTo>
                    <a:pt x="28" y="14"/>
                  </a:lnTo>
                  <a:lnTo>
                    <a:pt x="28" y="14"/>
                  </a:lnTo>
                  <a:lnTo>
                    <a:pt x="28" y="8"/>
                  </a:lnTo>
                  <a:lnTo>
                    <a:pt x="24" y="4"/>
                  </a:lnTo>
                  <a:lnTo>
                    <a:pt x="20" y="0"/>
                  </a:lnTo>
                  <a:lnTo>
                    <a:pt x="14" y="0"/>
                  </a:lnTo>
                  <a:lnTo>
                    <a:pt x="14" y="0"/>
                  </a:lnTo>
                  <a:lnTo>
                    <a:pt x="8"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7" name="Freeform 159"/>
            <p:cNvSpPr>
              <a:spLocks/>
            </p:cNvSpPr>
            <p:nvPr/>
          </p:nvSpPr>
          <p:spPr bwMode="auto">
            <a:xfrm>
              <a:off x="6046788" y="6381750"/>
              <a:ext cx="47625" cy="88900"/>
            </a:xfrm>
            <a:custGeom>
              <a:avLst/>
              <a:gdLst>
                <a:gd name="T0" fmla="*/ 0 w 30"/>
                <a:gd name="T1" fmla="*/ 0 h 56"/>
                <a:gd name="T2" fmla="*/ 20 w 30"/>
                <a:gd name="T3" fmla="*/ 0 h 56"/>
                <a:gd name="T4" fmla="*/ 20 w 30"/>
                <a:gd name="T5" fmla="*/ 0 h 56"/>
                <a:gd name="T6" fmla="*/ 24 w 30"/>
                <a:gd name="T7" fmla="*/ 0 h 56"/>
                <a:gd name="T8" fmla="*/ 28 w 30"/>
                <a:gd name="T9" fmla="*/ 4 h 56"/>
                <a:gd name="T10" fmla="*/ 30 w 30"/>
                <a:gd name="T11" fmla="*/ 6 h 56"/>
                <a:gd name="T12" fmla="*/ 30 w 30"/>
                <a:gd name="T13" fmla="*/ 12 h 56"/>
                <a:gd name="T14" fmla="*/ 30 w 30"/>
                <a:gd name="T15" fmla="*/ 46 h 56"/>
                <a:gd name="T16" fmla="*/ 30 w 30"/>
                <a:gd name="T17" fmla="*/ 46 h 56"/>
                <a:gd name="T18" fmla="*/ 30 w 30"/>
                <a:gd name="T19" fmla="*/ 50 h 56"/>
                <a:gd name="T20" fmla="*/ 28 w 30"/>
                <a:gd name="T21" fmla="*/ 54 h 56"/>
                <a:gd name="T22" fmla="*/ 24 w 30"/>
                <a:gd name="T23" fmla="*/ 56 h 56"/>
                <a:gd name="T24" fmla="*/ 20 w 30"/>
                <a:gd name="T25" fmla="*/ 56 h 56"/>
                <a:gd name="T26" fmla="*/ 0 w 30"/>
                <a:gd name="T27" fmla="*/ 56 h 56"/>
                <a:gd name="T28" fmla="*/ 0 w 30"/>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0" y="0"/>
                  </a:moveTo>
                  <a:lnTo>
                    <a:pt x="20" y="0"/>
                  </a:lnTo>
                  <a:lnTo>
                    <a:pt x="20" y="0"/>
                  </a:lnTo>
                  <a:lnTo>
                    <a:pt x="24" y="0"/>
                  </a:lnTo>
                  <a:lnTo>
                    <a:pt x="28" y="4"/>
                  </a:lnTo>
                  <a:lnTo>
                    <a:pt x="30" y="6"/>
                  </a:lnTo>
                  <a:lnTo>
                    <a:pt x="30" y="12"/>
                  </a:lnTo>
                  <a:lnTo>
                    <a:pt x="30" y="46"/>
                  </a:lnTo>
                  <a:lnTo>
                    <a:pt x="30" y="46"/>
                  </a:lnTo>
                  <a:lnTo>
                    <a:pt x="30" y="50"/>
                  </a:lnTo>
                  <a:lnTo>
                    <a:pt x="28" y="54"/>
                  </a:lnTo>
                  <a:lnTo>
                    <a:pt x="24" y="56"/>
                  </a:lnTo>
                  <a:lnTo>
                    <a:pt x="20" y="56"/>
                  </a:lnTo>
                  <a:lnTo>
                    <a:pt x="0" y="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8" name="Freeform 160"/>
            <p:cNvSpPr>
              <a:spLocks/>
            </p:cNvSpPr>
            <p:nvPr/>
          </p:nvSpPr>
          <p:spPr bwMode="auto">
            <a:xfrm>
              <a:off x="6396038" y="6381750"/>
              <a:ext cx="47625" cy="88900"/>
            </a:xfrm>
            <a:custGeom>
              <a:avLst/>
              <a:gdLst>
                <a:gd name="T0" fmla="*/ 30 w 30"/>
                <a:gd name="T1" fmla="*/ 56 h 56"/>
                <a:gd name="T2" fmla="*/ 10 w 30"/>
                <a:gd name="T3" fmla="*/ 56 h 56"/>
                <a:gd name="T4" fmla="*/ 10 w 30"/>
                <a:gd name="T5" fmla="*/ 56 h 56"/>
                <a:gd name="T6" fmla="*/ 6 w 30"/>
                <a:gd name="T7" fmla="*/ 56 h 56"/>
                <a:gd name="T8" fmla="*/ 2 w 30"/>
                <a:gd name="T9" fmla="*/ 54 h 56"/>
                <a:gd name="T10" fmla="*/ 0 w 30"/>
                <a:gd name="T11" fmla="*/ 50 h 56"/>
                <a:gd name="T12" fmla="*/ 0 w 30"/>
                <a:gd name="T13" fmla="*/ 46 h 56"/>
                <a:gd name="T14" fmla="*/ 0 w 30"/>
                <a:gd name="T15" fmla="*/ 12 h 56"/>
                <a:gd name="T16" fmla="*/ 0 w 30"/>
                <a:gd name="T17" fmla="*/ 12 h 56"/>
                <a:gd name="T18" fmla="*/ 0 w 30"/>
                <a:gd name="T19" fmla="*/ 6 h 56"/>
                <a:gd name="T20" fmla="*/ 2 w 30"/>
                <a:gd name="T21" fmla="*/ 4 h 56"/>
                <a:gd name="T22" fmla="*/ 6 w 30"/>
                <a:gd name="T23" fmla="*/ 0 h 56"/>
                <a:gd name="T24" fmla="*/ 10 w 30"/>
                <a:gd name="T25" fmla="*/ 0 h 56"/>
                <a:gd name="T26" fmla="*/ 30 w 30"/>
                <a:gd name="T27" fmla="*/ 0 h 56"/>
                <a:gd name="T28" fmla="*/ 30 w 30"/>
                <a:gd name="T2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30" y="56"/>
                  </a:move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30" y="0"/>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9" name="Freeform 161"/>
            <p:cNvSpPr>
              <a:spLocks/>
            </p:cNvSpPr>
            <p:nvPr/>
          </p:nvSpPr>
          <p:spPr bwMode="auto">
            <a:xfrm>
              <a:off x="6135688"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2 w 56"/>
                <a:gd name="T13" fmla="*/ 56 h 56"/>
                <a:gd name="T14" fmla="*/ 12 w 56"/>
                <a:gd name="T15" fmla="*/ 56 h 56"/>
                <a:gd name="T16" fmla="*/ 6 w 56"/>
                <a:gd name="T17" fmla="*/ 56 h 56"/>
                <a:gd name="T18" fmla="*/ 4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4 w 56"/>
                <a:gd name="T31" fmla="*/ 4 h 56"/>
                <a:gd name="T32" fmla="*/ 6 w 56"/>
                <a:gd name="T33" fmla="*/ 0 h 56"/>
                <a:gd name="T34" fmla="*/ 12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2" y="56"/>
                  </a:lnTo>
                  <a:lnTo>
                    <a:pt x="12" y="56"/>
                  </a:lnTo>
                  <a:lnTo>
                    <a:pt x="6" y="56"/>
                  </a:lnTo>
                  <a:lnTo>
                    <a:pt x="4" y="54"/>
                  </a:lnTo>
                  <a:lnTo>
                    <a:pt x="0" y="50"/>
                  </a:lnTo>
                  <a:lnTo>
                    <a:pt x="0" y="46"/>
                  </a:lnTo>
                  <a:lnTo>
                    <a:pt x="0" y="12"/>
                  </a:lnTo>
                  <a:lnTo>
                    <a:pt x="0" y="12"/>
                  </a:lnTo>
                  <a:lnTo>
                    <a:pt x="0" y="6"/>
                  </a:lnTo>
                  <a:lnTo>
                    <a:pt x="4" y="4"/>
                  </a:lnTo>
                  <a:lnTo>
                    <a:pt x="6" y="0"/>
                  </a:lnTo>
                  <a:lnTo>
                    <a:pt x="12"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0" name="Freeform 162"/>
            <p:cNvSpPr>
              <a:spLocks/>
            </p:cNvSpPr>
            <p:nvPr/>
          </p:nvSpPr>
          <p:spPr bwMode="auto">
            <a:xfrm>
              <a:off x="6265863"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0 w 56"/>
                <a:gd name="T13" fmla="*/ 56 h 56"/>
                <a:gd name="T14" fmla="*/ 10 w 56"/>
                <a:gd name="T15" fmla="*/ 56 h 56"/>
                <a:gd name="T16" fmla="*/ 6 w 56"/>
                <a:gd name="T17" fmla="*/ 56 h 56"/>
                <a:gd name="T18" fmla="*/ 2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2 w 56"/>
                <a:gd name="T31" fmla="*/ 4 h 56"/>
                <a:gd name="T32" fmla="*/ 6 w 56"/>
                <a:gd name="T33" fmla="*/ 0 h 56"/>
                <a:gd name="T34" fmla="*/ 10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1" name="Freeform 1153"/>
            <p:cNvSpPr>
              <a:spLocks/>
            </p:cNvSpPr>
            <p:nvPr/>
          </p:nvSpPr>
          <p:spPr bwMode="auto">
            <a:xfrm>
              <a:off x="6065838" y="6515100"/>
              <a:ext cx="101600" cy="101600"/>
            </a:xfrm>
            <a:custGeom>
              <a:avLst/>
              <a:gdLst>
                <a:gd name="T0" fmla="*/ 64 w 64"/>
                <a:gd name="T1" fmla="*/ 32 h 64"/>
                <a:gd name="T2" fmla="*/ 64 w 64"/>
                <a:gd name="T3" fmla="*/ 32 h 64"/>
                <a:gd name="T4" fmla="*/ 64 w 64"/>
                <a:gd name="T5" fmla="*/ 38 h 64"/>
                <a:gd name="T6" fmla="*/ 62 w 64"/>
                <a:gd name="T7" fmla="*/ 44 h 64"/>
                <a:gd name="T8" fmla="*/ 54 w 64"/>
                <a:gd name="T9" fmla="*/ 54 h 64"/>
                <a:gd name="T10" fmla="*/ 44 w 64"/>
                <a:gd name="T11" fmla="*/ 62 h 64"/>
                <a:gd name="T12" fmla="*/ 38 w 64"/>
                <a:gd name="T13" fmla="*/ 64 h 64"/>
                <a:gd name="T14" fmla="*/ 32 w 64"/>
                <a:gd name="T15" fmla="*/ 64 h 64"/>
                <a:gd name="T16" fmla="*/ 32 w 64"/>
                <a:gd name="T17" fmla="*/ 64 h 64"/>
                <a:gd name="T18" fmla="*/ 26 w 64"/>
                <a:gd name="T19" fmla="*/ 64 h 64"/>
                <a:gd name="T20" fmla="*/ 20 w 64"/>
                <a:gd name="T21" fmla="*/ 62 h 64"/>
                <a:gd name="T22" fmla="*/ 8 w 64"/>
                <a:gd name="T23" fmla="*/ 54 h 64"/>
                <a:gd name="T24" fmla="*/ 2 w 64"/>
                <a:gd name="T25" fmla="*/ 44 h 64"/>
                <a:gd name="T26" fmla="*/ 0 w 64"/>
                <a:gd name="T27" fmla="*/ 38 h 64"/>
                <a:gd name="T28" fmla="*/ 0 w 64"/>
                <a:gd name="T29" fmla="*/ 32 h 64"/>
                <a:gd name="T30" fmla="*/ 0 w 64"/>
                <a:gd name="T31" fmla="*/ 32 h 64"/>
                <a:gd name="T32" fmla="*/ 0 w 64"/>
                <a:gd name="T33" fmla="*/ 26 h 64"/>
                <a:gd name="T34" fmla="*/ 2 w 64"/>
                <a:gd name="T35" fmla="*/ 20 h 64"/>
                <a:gd name="T36" fmla="*/ 8 w 64"/>
                <a:gd name="T37" fmla="*/ 10 h 64"/>
                <a:gd name="T38" fmla="*/ 20 w 64"/>
                <a:gd name="T39" fmla="*/ 2 h 64"/>
                <a:gd name="T40" fmla="*/ 26 w 64"/>
                <a:gd name="T41" fmla="*/ 0 h 64"/>
                <a:gd name="T42" fmla="*/ 32 w 64"/>
                <a:gd name="T43" fmla="*/ 0 h 64"/>
                <a:gd name="T44" fmla="*/ 32 w 64"/>
                <a:gd name="T45" fmla="*/ 0 h 64"/>
                <a:gd name="T46" fmla="*/ 38 w 64"/>
                <a:gd name="T47" fmla="*/ 0 h 64"/>
                <a:gd name="T48" fmla="*/ 44 w 64"/>
                <a:gd name="T49" fmla="*/ 2 h 64"/>
                <a:gd name="T50" fmla="*/ 54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4" y="54"/>
                  </a:lnTo>
                  <a:lnTo>
                    <a:pt x="44" y="62"/>
                  </a:lnTo>
                  <a:lnTo>
                    <a:pt x="38" y="64"/>
                  </a:lnTo>
                  <a:lnTo>
                    <a:pt x="32" y="64"/>
                  </a:lnTo>
                  <a:lnTo>
                    <a:pt x="32" y="64"/>
                  </a:lnTo>
                  <a:lnTo>
                    <a:pt x="26" y="64"/>
                  </a:lnTo>
                  <a:lnTo>
                    <a:pt x="20" y="62"/>
                  </a:lnTo>
                  <a:lnTo>
                    <a:pt x="8" y="54"/>
                  </a:lnTo>
                  <a:lnTo>
                    <a:pt x="2" y="44"/>
                  </a:lnTo>
                  <a:lnTo>
                    <a:pt x="0" y="38"/>
                  </a:lnTo>
                  <a:lnTo>
                    <a:pt x="0" y="32"/>
                  </a:lnTo>
                  <a:lnTo>
                    <a:pt x="0" y="32"/>
                  </a:lnTo>
                  <a:lnTo>
                    <a:pt x="0" y="26"/>
                  </a:lnTo>
                  <a:lnTo>
                    <a:pt x="2" y="20"/>
                  </a:lnTo>
                  <a:lnTo>
                    <a:pt x="8" y="10"/>
                  </a:lnTo>
                  <a:lnTo>
                    <a:pt x="20" y="2"/>
                  </a:lnTo>
                  <a:lnTo>
                    <a:pt x="26" y="0"/>
                  </a:lnTo>
                  <a:lnTo>
                    <a:pt x="32" y="0"/>
                  </a:lnTo>
                  <a:lnTo>
                    <a:pt x="32" y="0"/>
                  </a:lnTo>
                  <a:lnTo>
                    <a:pt x="38" y="0"/>
                  </a:lnTo>
                  <a:lnTo>
                    <a:pt x="44" y="2"/>
                  </a:lnTo>
                  <a:lnTo>
                    <a:pt x="54"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2" name="Freeform 1154"/>
            <p:cNvSpPr>
              <a:spLocks/>
            </p:cNvSpPr>
            <p:nvPr/>
          </p:nvSpPr>
          <p:spPr bwMode="auto">
            <a:xfrm>
              <a:off x="6094413" y="6543675"/>
              <a:ext cx="44450" cy="44450"/>
            </a:xfrm>
            <a:custGeom>
              <a:avLst/>
              <a:gdLst>
                <a:gd name="T0" fmla="*/ 28 w 28"/>
                <a:gd name="T1" fmla="*/ 14 h 28"/>
                <a:gd name="T2" fmla="*/ 28 w 28"/>
                <a:gd name="T3" fmla="*/ 14 h 28"/>
                <a:gd name="T4" fmla="*/ 26 w 28"/>
                <a:gd name="T5" fmla="*/ 20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20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20"/>
                  </a:lnTo>
                  <a:lnTo>
                    <a:pt x="24" y="24"/>
                  </a:lnTo>
                  <a:lnTo>
                    <a:pt x="20" y="26"/>
                  </a:lnTo>
                  <a:lnTo>
                    <a:pt x="14" y="28"/>
                  </a:lnTo>
                  <a:lnTo>
                    <a:pt x="14" y="28"/>
                  </a:lnTo>
                  <a:lnTo>
                    <a:pt x="8" y="26"/>
                  </a:lnTo>
                  <a:lnTo>
                    <a:pt x="4" y="24"/>
                  </a:lnTo>
                  <a:lnTo>
                    <a:pt x="0" y="20"/>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13" name="グループ化 2412"/>
          <p:cNvGrpSpPr/>
          <p:nvPr/>
        </p:nvGrpSpPr>
        <p:grpSpPr>
          <a:xfrm>
            <a:off x="6125746" y="4845901"/>
            <a:ext cx="326195" cy="252746"/>
            <a:chOff x="6605588" y="6292850"/>
            <a:chExt cx="479425" cy="371475"/>
          </a:xfrm>
        </p:grpSpPr>
        <p:sp>
          <p:nvSpPr>
            <p:cNvPr id="2414" name="Freeform 362"/>
            <p:cNvSpPr>
              <a:spLocks/>
            </p:cNvSpPr>
            <p:nvPr/>
          </p:nvSpPr>
          <p:spPr bwMode="auto">
            <a:xfrm>
              <a:off x="6621463" y="6388100"/>
              <a:ext cx="282575" cy="212725"/>
            </a:xfrm>
            <a:custGeom>
              <a:avLst/>
              <a:gdLst>
                <a:gd name="T0" fmla="*/ 160 w 178"/>
                <a:gd name="T1" fmla="*/ 0 h 134"/>
                <a:gd name="T2" fmla="*/ 20 w 178"/>
                <a:gd name="T3" fmla="*/ 0 h 134"/>
                <a:gd name="T4" fmla="*/ 20 w 178"/>
                <a:gd name="T5" fmla="*/ 0 h 134"/>
                <a:gd name="T6" fmla="*/ 12 w 178"/>
                <a:gd name="T7" fmla="*/ 2 h 134"/>
                <a:gd name="T8" fmla="*/ 6 w 178"/>
                <a:gd name="T9" fmla="*/ 6 h 134"/>
                <a:gd name="T10" fmla="*/ 2 w 178"/>
                <a:gd name="T11" fmla="*/ 12 h 134"/>
                <a:gd name="T12" fmla="*/ 0 w 178"/>
                <a:gd name="T13" fmla="*/ 18 h 134"/>
                <a:gd name="T14" fmla="*/ 0 w 178"/>
                <a:gd name="T15" fmla="*/ 134 h 134"/>
                <a:gd name="T16" fmla="*/ 20 w 178"/>
                <a:gd name="T17" fmla="*/ 134 h 134"/>
                <a:gd name="T18" fmla="*/ 20 w 178"/>
                <a:gd name="T19" fmla="*/ 134 h 134"/>
                <a:gd name="T20" fmla="*/ 26 w 178"/>
                <a:gd name="T21" fmla="*/ 122 h 134"/>
                <a:gd name="T22" fmla="*/ 34 w 178"/>
                <a:gd name="T23" fmla="*/ 112 h 134"/>
                <a:gd name="T24" fmla="*/ 46 w 178"/>
                <a:gd name="T25" fmla="*/ 106 h 134"/>
                <a:gd name="T26" fmla="*/ 58 w 178"/>
                <a:gd name="T27" fmla="*/ 102 h 134"/>
                <a:gd name="T28" fmla="*/ 58 w 178"/>
                <a:gd name="T29" fmla="*/ 102 h 134"/>
                <a:gd name="T30" fmla="*/ 72 w 178"/>
                <a:gd name="T31" fmla="*/ 106 h 134"/>
                <a:gd name="T32" fmla="*/ 84 w 178"/>
                <a:gd name="T33" fmla="*/ 112 h 134"/>
                <a:gd name="T34" fmla="*/ 92 w 178"/>
                <a:gd name="T35" fmla="*/ 122 h 134"/>
                <a:gd name="T36" fmla="*/ 98 w 178"/>
                <a:gd name="T37" fmla="*/ 134 h 134"/>
                <a:gd name="T38" fmla="*/ 178 w 178"/>
                <a:gd name="T39" fmla="*/ 134 h 134"/>
                <a:gd name="T40" fmla="*/ 178 w 178"/>
                <a:gd name="T41" fmla="*/ 18 h 134"/>
                <a:gd name="T42" fmla="*/ 178 w 178"/>
                <a:gd name="T43" fmla="*/ 18 h 134"/>
                <a:gd name="T44" fmla="*/ 176 w 178"/>
                <a:gd name="T45" fmla="*/ 12 h 134"/>
                <a:gd name="T46" fmla="*/ 172 w 178"/>
                <a:gd name="T47" fmla="*/ 6 h 134"/>
                <a:gd name="T48" fmla="*/ 166 w 178"/>
                <a:gd name="T49" fmla="*/ 2 h 134"/>
                <a:gd name="T50" fmla="*/ 160 w 178"/>
                <a:gd name="T51" fmla="*/ 0 h 134"/>
                <a:gd name="T52" fmla="*/ 160 w 178"/>
                <a:gd name="T5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34">
                  <a:moveTo>
                    <a:pt x="160" y="0"/>
                  </a:moveTo>
                  <a:lnTo>
                    <a:pt x="20" y="0"/>
                  </a:lnTo>
                  <a:lnTo>
                    <a:pt x="20" y="0"/>
                  </a:lnTo>
                  <a:lnTo>
                    <a:pt x="12" y="2"/>
                  </a:lnTo>
                  <a:lnTo>
                    <a:pt x="6" y="6"/>
                  </a:lnTo>
                  <a:lnTo>
                    <a:pt x="2" y="12"/>
                  </a:lnTo>
                  <a:lnTo>
                    <a:pt x="0" y="18"/>
                  </a:lnTo>
                  <a:lnTo>
                    <a:pt x="0" y="134"/>
                  </a:lnTo>
                  <a:lnTo>
                    <a:pt x="20" y="134"/>
                  </a:lnTo>
                  <a:lnTo>
                    <a:pt x="20" y="134"/>
                  </a:lnTo>
                  <a:lnTo>
                    <a:pt x="26" y="122"/>
                  </a:lnTo>
                  <a:lnTo>
                    <a:pt x="34" y="112"/>
                  </a:lnTo>
                  <a:lnTo>
                    <a:pt x="46" y="106"/>
                  </a:lnTo>
                  <a:lnTo>
                    <a:pt x="58" y="102"/>
                  </a:lnTo>
                  <a:lnTo>
                    <a:pt x="58" y="102"/>
                  </a:lnTo>
                  <a:lnTo>
                    <a:pt x="72" y="106"/>
                  </a:lnTo>
                  <a:lnTo>
                    <a:pt x="84" y="112"/>
                  </a:lnTo>
                  <a:lnTo>
                    <a:pt x="92" y="122"/>
                  </a:lnTo>
                  <a:lnTo>
                    <a:pt x="98" y="134"/>
                  </a:lnTo>
                  <a:lnTo>
                    <a:pt x="178" y="134"/>
                  </a:lnTo>
                  <a:lnTo>
                    <a:pt x="178" y="18"/>
                  </a:lnTo>
                  <a:lnTo>
                    <a:pt x="178" y="18"/>
                  </a:lnTo>
                  <a:lnTo>
                    <a:pt x="176" y="12"/>
                  </a:lnTo>
                  <a:lnTo>
                    <a:pt x="172" y="6"/>
                  </a:lnTo>
                  <a:lnTo>
                    <a:pt x="166" y="2"/>
                  </a:lnTo>
                  <a:lnTo>
                    <a:pt x="160" y="0"/>
                  </a:lnTo>
                  <a:lnTo>
                    <a:pt x="16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5" name="Freeform 363"/>
            <p:cNvSpPr>
              <a:spLocks/>
            </p:cNvSpPr>
            <p:nvPr/>
          </p:nvSpPr>
          <p:spPr bwMode="auto">
            <a:xfrm>
              <a:off x="6653213" y="6429375"/>
              <a:ext cx="88900" cy="92075"/>
            </a:xfrm>
            <a:custGeom>
              <a:avLst/>
              <a:gdLst>
                <a:gd name="T0" fmla="*/ 56 w 56"/>
                <a:gd name="T1" fmla="*/ 46 h 58"/>
                <a:gd name="T2" fmla="*/ 56 w 56"/>
                <a:gd name="T3" fmla="*/ 46 h 58"/>
                <a:gd name="T4" fmla="*/ 56 w 56"/>
                <a:gd name="T5" fmla="*/ 50 h 58"/>
                <a:gd name="T6" fmla="*/ 52 w 56"/>
                <a:gd name="T7" fmla="*/ 54 h 58"/>
                <a:gd name="T8" fmla="*/ 48 w 56"/>
                <a:gd name="T9" fmla="*/ 56 h 58"/>
                <a:gd name="T10" fmla="*/ 44 w 56"/>
                <a:gd name="T11" fmla="*/ 58 h 58"/>
                <a:gd name="T12" fmla="*/ 10 w 56"/>
                <a:gd name="T13" fmla="*/ 58 h 58"/>
                <a:gd name="T14" fmla="*/ 10 w 56"/>
                <a:gd name="T15" fmla="*/ 58 h 58"/>
                <a:gd name="T16" fmla="*/ 6 w 56"/>
                <a:gd name="T17" fmla="*/ 56 h 58"/>
                <a:gd name="T18" fmla="*/ 2 w 56"/>
                <a:gd name="T19" fmla="*/ 54 h 58"/>
                <a:gd name="T20" fmla="*/ 0 w 56"/>
                <a:gd name="T21" fmla="*/ 50 h 58"/>
                <a:gd name="T22" fmla="*/ 0 w 56"/>
                <a:gd name="T23" fmla="*/ 46 h 58"/>
                <a:gd name="T24" fmla="*/ 0 w 56"/>
                <a:gd name="T25" fmla="*/ 12 h 58"/>
                <a:gd name="T26" fmla="*/ 0 w 56"/>
                <a:gd name="T27" fmla="*/ 12 h 58"/>
                <a:gd name="T28" fmla="*/ 0 w 56"/>
                <a:gd name="T29" fmla="*/ 8 h 58"/>
                <a:gd name="T30" fmla="*/ 2 w 56"/>
                <a:gd name="T31" fmla="*/ 4 h 58"/>
                <a:gd name="T32" fmla="*/ 6 w 56"/>
                <a:gd name="T33" fmla="*/ 2 h 58"/>
                <a:gd name="T34" fmla="*/ 10 w 56"/>
                <a:gd name="T35" fmla="*/ 0 h 58"/>
                <a:gd name="T36" fmla="*/ 44 w 56"/>
                <a:gd name="T37" fmla="*/ 0 h 58"/>
                <a:gd name="T38" fmla="*/ 44 w 56"/>
                <a:gd name="T39" fmla="*/ 0 h 58"/>
                <a:gd name="T40" fmla="*/ 48 w 56"/>
                <a:gd name="T41" fmla="*/ 2 h 58"/>
                <a:gd name="T42" fmla="*/ 52 w 56"/>
                <a:gd name="T43" fmla="*/ 4 h 58"/>
                <a:gd name="T44" fmla="*/ 56 w 56"/>
                <a:gd name="T45" fmla="*/ 8 h 58"/>
                <a:gd name="T46" fmla="*/ 56 w 56"/>
                <a:gd name="T47" fmla="*/ 12 h 58"/>
                <a:gd name="T48" fmla="*/ 56 w 56"/>
                <a:gd name="T49"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8">
                  <a:moveTo>
                    <a:pt x="56" y="46"/>
                  </a:moveTo>
                  <a:lnTo>
                    <a:pt x="56" y="46"/>
                  </a:lnTo>
                  <a:lnTo>
                    <a:pt x="56" y="50"/>
                  </a:lnTo>
                  <a:lnTo>
                    <a:pt x="52" y="54"/>
                  </a:lnTo>
                  <a:lnTo>
                    <a:pt x="48" y="56"/>
                  </a:lnTo>
                  <a:lnTo>
                    <a:pt x="44" y="58"/>
                  </a:lnTo>
                  <a:lnTo>
                    <a:pt x="10" y="58"/>
                  </a:lnTo>
                  <a:lnTo>
                    <a:pt x="10" y="58"/>
                  </a:lnTo>
                  <a:lnTo>
                    <a:pt x="6" y="56"/>
                  </a:lnTo>
                  <a:lnTo>
                    <a:pt x="2" y="54"/>
                  </a:lnTo>
                  <a:lnTo>
                    <a:pt x="0" y="50"/>
                  </a:lnTo>
                  <a:lnTo>
                    <a:pt x="0" y="46"/>
                  </a:lnTo>
                  <a:lnTo>
                    <a:pt x="0" y="12"/>
                  </a:lnTo>
                  <a:lnTo>
                    <a:pt x="0" y="12"/>
                  </a:lnTo>
                  <a:lnTo>
                    <a:pt x="0" y="8"/>
                  </a:lnTo>
                  <a:lnTo>
                    <a:pt x="2" y="4"/>
                  </a:lnTo>
                  <a:lnTo>
                    <a:pt x="6" y="2"/>
                  </a:lnTo>
                  <a:lnTo>
                    <a:pt x="10" y="0"/>
                  </a:lnTo>
                  <a:lnTo>
                    <a:pt x="44" y="0"/>
                  </a:lnTo>
                  <a:lnTo>
                    <a:pt x="44" y="0"/>
                  </a:lnTo>
                  <a:lnTo>
                    <a:pt x="48" y="2"/>
                  </a:lnTo>
                  <a:lnTo>
                    <a:pt x="52" y="4"/>
                  </a:lnTo>
                  <a:lnTo>
                    <a:pt x="56" y="8"/>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6" name="Freeform 364"/>
            <p:cNvSpPr>
              <a:spLocks/>
            </p:cNvSpPr>
            <p:nvPr/>
          </p:nvSpPr>
          <p:spPr bwMode="auto">
            <a:xfrm>
              <a:off x="6605588" y="6600825"/>
              <a:ext cx="47625" cy="28575"/>
            </a:xfrm>
            <a:custGeom>
              <a:avLst/>
              <a:gdLst>
                <a:gd name="T0" fmla="*/ 30 w 30"/>
                <a:gd name="T1" fmla="*/ 0 h 18"/>
                <a:gd name="T2" fmla="*/ 10 w 30"/>
                <a:gd name="T3" fmla="*/ 0 h 18"/>
                <a:gd name="T4" fmla="*/ 10 w 30"/>
                <a:gd name="T5" fmla="*/ 0 h 18"/>
                <a:gd name="T6" fmla="*/ 6 w 30"/>
                <a:gd name="T7" fmla="*/ 0 h 18"/>
                <a:gd name="T8" fmla="*/ 2 w 30"/>
                <a:gd name="T9" fmla="*/ 2 h 18"/>
                <a:gd name="T10" fmla="*/ 0 w 30"/>
                <a:gd name="T11" fmla="*/ 4 h 18"/>
                <a:gd name="T12" fmla="*/ 0 w 30"/>
                <a:gd name="T13" fmla="*/ 8 h 18"/>
                <a:gd name="T14" fmla="*/ 0 w 30"/>
                <a:gd name="T15" fmla="*/ 8 h 18"/>
                <a:gd name="T16" fmla="*/ 0 w 30"/>
                <a:gd name="T17" fmla="*/ 12 h 18"/>
                <a:gd name="T18" fmla="*/ 2 w 30"/>
                <a:gd name="T19" fmla="*/ 16 h 18"/>
                <a:gd name="T20" fmla="*/ 6 w 30"/>
                <a:gd name="T21" fmla="*/ 18 h 18"/>
                <a:gd name="T22" fmla="*/ 10 w 30"/>
                <a:gd name="T23" fmla="*/ 18 h 18"/>
                <a:gd name="T24" fmla="*/ 30 w 30"/>
                <a:gd name="T25" fmla="*/ 18 h 18"/>
                <a:gd name="T26" fmla="*/ 30 w 30"/>
                <a:gd name="T27" fmla="*/ 18 h 18"/>
                <a:gd name="T28" fmla="*/ 30 w 30"/>
                <a:gd name="T29" fmla="*/ 8 h 18"/>
                <a:gd name="T30" fmla="*/ 30 w 30"/>
                <a:gd name="T31" fmla="*/ 8 h 18"/>
                <a:gd name="T32" fmla="*/ 30 w 30"/>
                <a:gd name="T33" fmla="*/ 0 h 18"/>
                <a:gd name="T34" fmla="*/ 30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30" y="0"/>
                  </a:moveTo>
                  <a:lnTo>
                    <a:pt x="10" y="0"/>
                  </a:lnTo>
                  <a:lnTo>
                    <a:pt x="10" y="0"/>
                  </a:lnTo>
                  <a:lnTo>
                    <a:pt x="6" y="0"/>
                  </a:lnTo>
                  <a:lnTo>
                    <a:pt x="2" y="2"/>
                  </a:lnTo>
                  <a:lnTo>
                    <a:pt x="0" y="4"/>
                  </a:lnTo>
                  <a:lnTo>
                    <a:pt x="0" y="8"/>
                  </a:lnTo>
                  <a:lnTo>
                    <a:pt x="0" y="8"/>
                  </a:lnTo>
                  <a:lnTo>
                    <a:pt x="0" y="12"/>
                  </a:lnTo>
                  <a:lnTo>
                    <a:pt x="2" y="16"/>
                  </a:lnTo>
                  <a:lnTo>
                    <a:pt x="6" y="18"/>
                  </a:lnTo>
                  <a:lnTo>
                    <a:pt x="10" y="18"/>
                  </a:lnTo>
                  <a:lnTo>
                    <a:pt x="30" y="18"/>
                  </a:lnTo>
                  <a:lnTo>
                    <a:pt x="30" y="18"/>
                  </a:lnTo>
                  <a:lnTo>
                    <a:pt x="30" y="8"/>
                  </a:lnTo>
                  <a:lnTo>
                    <a:pt x="30" y="8"/>
                  </a:lnTo>
                  <a:lnTo>
                    <a:pt x="30" y="0"/>
                  </a:lnTo>
                  <a:lnTo>
                    <a:pt x="3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7" name="Freeform 365"/>
            <p:cNvSpPr>
              <a:spLocks/>
            </p:cNvSpPr>
            <p:nvPr/>
          </p:nvSpPr>
          <p:spPr bwMode="auto">
            <a:xfrm>
              <a:off x="7034213" y="6600825"/>
              <a:ext cx="50800" cy="28575"/>
            </a:xfrm>
            <a:custGeom>
              <a:avLst/>
              <a:gdLst>
                <a:gd name="T0" fmla="*/ 20 w 32"/>
                <a:gd name="T1" fmla="*/ 0 h 18"/>
                <a:gd name="T2" fmla="*/ 0 w 32"/>
                <a:gd name="T3" fmla="*/ 0 h 18"/>
                <a:gd name="T4" fmla="*/ 0 w 32"/>
                <a:gd name="T5" fmla="*/ 0 h 18"/>
                <a:gd name="T6" fmla="*/ 2 w 32"/>
                <a:gd name="T7" fmla="*/ 8 h 18"/>
                <a:gd name="T8" fmla="*/ 2 w 32"/>
                <a:gd name="T9" fmla="*/ 8 h 18"/>
                <a:gd name="T10" fmla="*/ 0 w 32"/>
                <a:gd name="T11" fmla="*/ 18 h 18"/>
                <a:gd name="T12" fmla="*/ 20 w 32"/>
                <a:gd name="T13" fmla="*/ 18 h 18"/>
                <a:gd name="T14" fmla="*/ 20 w 32"/>
                <a:gd name="T15" fmla="*/ 18 h 18"/>
                <a:gd name="T16" fmla="*/ 24 w 32"/>
                <a:gd name="T17" fmla="*/ 18 h 18"/>
                <a:gd name="T18" fmla="*/ 28 w 32"/>
                <a:gd name="T19" fmla="*/ 16 h 18"/>
                <a:gd name="T20" fmla="*/ 30 w 32"/>
                <a:gd name="T21" fmla="*/ 12 h 18"/>
                <a:gd name="T22" fmla="*/ 32 w 32"/>
                <a:gd name="T23" fmla="*/ 8 h 18"/>
                <a:gd name="T24" fmla="*/ 32 w 32"/>
                <a:gd name="T25" fmla="*/ 8 h 18"/>
                <a:gd name="T26" fmla="*/ 30 w 32"/>
                <a:gd name="T27" fmla="*/ 4 h 18"/>
                <a:gd name="T28" fmla="*/ 28 w 32"/>
                <a:gd name="T29" fmla="*/ 2 h 18"/>
                <a:gd name="T30" fmla="*/ 24 w 32"/>
                <a:gd name="T31" fmla="*/ 0 h 18"/>
                <a:gd name="T32" fmla="*/ 20 w 32"/>
                <a:gd name="T33" fmla="*/ 0 h 18"/>
                <a:gd name="T34" fmla="*/ 20 w 32"/>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18">
                  <a:moveTo>
                    <a:pt x="20" y="0"/>
                  </a:moveTo>
                  <a:lnTo>
                    <a:pt x="0" y="0"/>
                  </a:lnTo>
                  <a:lnTo>
                    <a:pt x="0" y="0"/>
                  </a:lnTo>
                  <a:lnTo>
                    <a:pt x="2" y="8"/>
                  </a:lnTo>
                  <a:lnTo>
                    <a:pt x="2" y="8"/>
                  </a:lnTo>
                  <a:lnTo>
                    <a:pt x="0" y="18"/>
                  </a:lnTo>
                  <a:lnTo>
                    <a:pt x="20" y="18"/>
                  </a:lnTo>
                  <a:lnTo>
                    <a:pt x="20" y="18"/>
                  </a:lnTo>
                  <a:lnTo>
                    <a:pt x="24" y="18"/>
                  </a:lnTo>
                  <a:lnTo>
                    <a:pt x="28" y="16"/>
                  </a:lnTo>
                  <a:lnTo>
                    <a:pt x="30" y="12"/>
                  </a:lnTo>
                  <a:lnTo>
                    <a:pt x="32" y="8"/>
                  </a:lnTo>
                  <a:lnTo>
                    <a:pt x="32" y="8"/>
                  </a:lnTo>
                  <a:lnTo>
                    <a:pt x="30" y="4"/>
                  </a:lnTo>
                  <a:lnTo>
                    <a:pt x="28" y="2"/>
                  </a:lnTo>
                  <a:lnTo>
                    <a:pt x="24" y="0"/>
                  </a:lnTo>
                  <a:lnTo>
                    <a:pt x="20" y="0"/>
                  </a:lnTo>
                  <a:lnTo>
                    <a:pt x="2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8" name="Freeform 366"/>
            <p:cNvSpPr>
              <a:spLocks/>
            </p:cNvSpPr>
            <p:nvPr/>
          </p:nvSpPr>
          <p:spPr bwMode="auto">
            <a:xfrm>
              <a:off x="6777038" y="6600825"/>
              <a:ext cx="136525" cy="28575"/>
            </a:xfrm>
            <a:custGeom>
              <a:avLst/>
              <a:gdLst>
                <a:gd name="T0" fmla="*/ 86 w 86"/>
                <a:gd name="T1" fmla="*/ 0 h 18"/>
                <a:gd name="T2" fmla="*/ 0 w 86"/>
                <a:gd name="T3" fmla="*/ 0 h 18"/>
                <a:gd name="T4" fmla="*/ 0 w 86"/>
                <a:gd name="T5" fmla="*/ 0 h 18"/>
                <a:gd name="T6" fmla="*/ 0 w 86"/>
                <a:gd name="T7" fmla="*/ 8 h 18"/>
                <a:gd name="T8" fmla="*/ 0 w 86"/>
                <a:gd name="T9" fmla="*/ 8 h 18"/>
                <a:gd name="T10" fmla="*/ 0 w 86"/>
                <a:gd name="T11" fmla="*/ 18 h 18"/>
                <a:gd name="T12" fmla="*/ 86 w 86"/>
                <a:gd name="T13" fmla="*/ 18 h 18"/>
                <a:gd name="T14" fmla="*/ 86 w 86"/>
                <a:gd name="T15" fmla="*/ 18 h 18"/>
                <a:gd name="T16" fmla="*/ 84 w 86"/>
                <a:gd name="T17" fmla="*/ 8 h 18"/>
                <a:gd name="T18" fmla="*/ 84 w 86"/>
                <a:gd name="T19" fmla="*/ 8 h 18"/>
                <a:gd name="T20" fmla="*/ 86 w 86"/>
                <a:gd name="T21" fmla="*/ 0 h 18"/>
                <a:gd name="T22" fmla="*/ 86 w 86"/>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8">
                  <a:moveTo>
                    <a:pt x="86" y="0"/>
                  </a:moveTo>
                  <a:lnTo>
                    <a:pt x="0" y="0"/>
                  </a:lnTo>
                  <a:lnTo>
                    <a:pt x="0" y="0"/>
                  </a:lnTo>
                  <a:lnTo>
                    <a:pt x="0" y="8"/>
                  </a:lnTo>
                  <a:lnTo>
                    <a:pt x="0" y="8"/>
                  </a:lnTo>
                  <a:lnTo>
                    <a:pt x="0" y="18"/>
                  </a:lnTo>
                  <a:lnTo>
                    <a:pt x="86" y="18"/>
                  </a:lnTo>
                  <a:lnTo>
                    <a:pt x="86" y="18"/>
                  </a:lnTo>
                  <a:lnTo>
                    <a:pt x="84" y="8"/>
                  </a:lnTo>
                  <a:lnTo>
                    <a:pt x="84" y="8"/>
                  </a:lnTo>
                  <a:lnTo>
                    <a:pt x="86" y="0"/>
                  </a:lnTo>
                  <a:lnTo>
                    <a:pt x="86"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9" name="Freeform 367"/>
            <p:cNvSpPr>
              <a:spLocks/>
            </p:cNvSpPr>
            <p:nvPr/>
          </p:nvSpPr>
          <p:spPr bwMode="auto">
            <a:xfrm>
              <a:off x="6770688" y="6292850"/>
              <a:ext cx="295275" cy="307975"/>
            </a:xfrm>
            <a:custGeom>
              <a:avLst/>
              <a:gdLst>
                <a:gd name="T0" fmla="*/ 0 w 186"/>
                <a:gd name="T1" fmla="*/ 0 h 194"/>
                <a:gd name="T2" fmla="*/ 0 w 186"/>
                <a:gd name="T3" fmla="*/ 194 h 194"/>
                <a:gd name="T4" fmla="*/ 90 w 186"/>
                <a:gd name="T5" fmla="*/ 194 h 194"/>
                <a:gd name="T6" fmla="*/ 90 w 186"/>
                <a:gd name="T7" fmla="*/ 194 h 194"/>
                <a:gd name="T8" fmla="*/ 94 w 186"/>
                <a:gd name="T9" fmla="*/ 182 h 194"/>
                <a:gd name="T10" fmla="*/ 104 w 186"/>
                <a:gd name="T11" fmla="*/ 172 h 194"/>
                <a:gd name="T12" fmla="*/ 114 w 186"/>
                <a:gd name="T13" fmla="*/ 166 h 194"/>
                <a:gd name="T14" fmla="*/ 128 w 186"/>
                <a:gd name="T15" fmla="*/ 162 h 194"/>
                <a:gd name="T16" fmla="*/ 128 w 186"/>
                <a:gd name="T17" fmla="*/ 162 h 194"/>
                <a:gd name="T18" fmla="*/ 140 w 186"/>
                <a:gd name="T19" fmla="*/ 166 h 194"/>
                <a:gd name="T20" fmla="*/ 152 w 186"/>
                <a:gd name="T21" fmla="*/ 172 h 194"/>
                <a:gd name="T22" fmla="*/ 160 w 186"/>
                <a:gd name="T23" fmla="*/ 182 h 194"/>
                <a:gd name="T24" fmla="*/ 166 w 186"/>
                <a:gd name="T25" fmla="*/ 194 h 194"/>
                <a:gd name="T26" fmla="*/ 186 w 186"/>
                <a:gd name="T27" fmla="*/ 194 h 194"/>
                <a:gd name="T28" fmla="*/ 186 w 186"/>
                <a:gd name="T29" fmla="*/ 0 h 194"/>
                <a:gd name="T30" fmla="*/ 0 w 186"/>
                <a:gd name="T3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94">
                  <a:moveTo>
                    <a:pt x="0" y="0"/>
                  </a:moveTo>
                  <a:lnTo>
                    <a:pt x="0" y="194"/>
                  </a:lnTo>
                  <a:lnTo>
                    <a:pt x="90" y="194"/>
                  </a:lnTo>
                  <a:lnTo>
                    <a:pt x="90" y="194"/>
                  </a:lnTo>
                  <a:lnTo>
                    <a:pt x="94" y="182"/>
                  </a:lnTo>
                  <a:lnTo>
                    <a:pt x="104" y="172"/>
                  </a:lnTo>
                  <a:lnTo>
                    <a:pt x="114" y="166"/>
                  </a:lnTo>
                  <a:lnTo>
                    <a:pt x="128" y="162"/>
                  </a:lnTo>
                  <a:lnTo>
                    <a:pt x="128" y="162"/>
                  </a:lnTo>
                  <a:lnTo>
                    <a:pt x="140" y="166"/>
                  </a:lnTo>
                  <a:lnTo>
                    <a:pt x="152" y="172"/>
                  </a:lnTo>
                  <a:lnTo>
                    <a:pt x="160" y="182"/>
                  </a:lnTo>
                  <a:lnTo>
                    <a:pt x="166" y="194"/>
                  </a:lnTo>
                  <a:lnTo>
                    <a:pt x="186" y="194"/>
                  </a:lnTo>
                  <a:lnTo>
                    <a:pt x="18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0" name="Freeform 368"/>
            <p:cNvSpPr>
              <a:spLocks/>
            </p:cNvSpPr>
            <p:nvPr/>
          </p:nvSpPr>
          <p:spPr bwMode="auto">
            <a:xfrm>
              <a:off x="6923088" y="6562725"/>
              <a:ext cx="101600" cy="101600"/>
            </a:xfrm>
            <a:custGeom>
              <a:avLst/>
              <a:gdLst>
                <a:gd name="T0" fmla="*/ 0 w 64"/>
                <a:gd name="T1" fmla="*/ 32 h 64"/>
                <a:gd name="T2" fmla="*/ 0 w 64"/>
                <a:gd name="T3" fmla="*/ 32 h 64"/>
                <a:gd name="T4" fmla="*/ 0 w 64"/>
                <a:gd name="T5" fmla="*/ 38 h 64"/>
                <a:gd name="T6" fmla="*/ 2 w 64"/>
                <a:gd name="T7" fmla="*/ 44 h 64"/>
                <a:gd name="T8" fmla="*/ 8 w 64"/>
                <a:gd name="T9" fmla="*/ 56 h 64"/>
                <a:gd name="T10" fmla="*/ 14 w 64"/>
                <a:gd name="T11" fmla="*/ 60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6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2 h 64"/>
                <a:gd name="T44" fmla="*/ 32 w 64"/>
                <a:gd name="T45" fmla="*/ 0 h 64"/>
                <a:gd name="T46" fmla="*/ 32 w 64"/>
                <a:gd name="T47" fmla="*/ 0 h 64"/>
                <a:gd name="T48" fmla="*/ 26 w 64"/>
                <a:gd name="T49" fmla="*/ 2 h 64"/>
                <a:gd name="T50" fmla="*/ 20 w 64"/>
                <a:gd name="T51" fmla="*/ 2 h 64"/>
                <a:gd name="T52" fmla="*/ 8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8" y="56"/>
                  </a:lnTo>
                  <a:lnTo>
                    <a:pt x="14" y="60"/>
                  </a:lnTo>
                  <a:lnTo>
                    <a:pt x="20" y="62"/>
                  </a:lnTo>
                  <a:lnTo>
                    <a:pt x="26" y="64"/>
                  </a:lnTo>
                  <a:lnTo>
                    <a:pt x="32" y="64"/>
                  </a:lnTo>
                  <a:lnTo>
                    <a:pt x="32" y="64"/>
                  </a:lnTo>
                  <a:lnTo>
                    <a:pt x="38" y="64"/>
                  </a:lnTo>
                  <a:lnTo>
                    <a:pt x="44" y="62"/>
                  </a:lnTo>
                  <a:lnTo>
                    <a:pt x="54" y="56"/>
                  </a:lnTo>
                  <a:lnTo>
                    <a:pt x="62" y="44"/>
                  </a:lnTo>
                  <a:lnTo>
                    <a:pt x="64" y="38"/>
                  </a:lnTo>
                  <a:lnTo>
                    <a:pt x="64" y="32"/>
                  </a:lnTo>
                  <a:lnTo>
                    <a:pt x="64" y="32"/>
                  </a:lnTo>
                  <a:lnTo>
                    <a:pt x="64" y="26"/>
                  </a:lnTo>
                  <a:lnTo>
                    <a:pt x="62" y="20"/>
                  </a:lnTo>
                  <a:lnTo>
                    <a:pt x="54" y="10"/>
                  </a:lnTo>
                  <a:lnTo>
                    <a:pt x="44" y="2"/>
                  </a:lnTo>
                  <a:lnTo>
                    <a:pt x="38" y="2"/>
                  </a:lnTo>
                  <a:lnTo>
                    <a:pt x="32" y="0"/>
                  </a:lnTo>
                  <a:lnTo>
                    <a:pt x="32" y="0"/>
                  </a:lnTo>
                  <a:lnTo>
                    <a:pt x="26" y="2"/>
                  </a:lnTo>
                  <a:lnTo>
                    <a:pt x="20" y="2"/>
                  </a:lnTo>
                  <a:lnTo>
                    <a:pt x="8"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1" name="Freeform 369"/>
            <p:cNvSpPr>
              <a:spLocks/>
            </p:cNvSpPr>
            <p:nvPr/>
          </p:nvSpPr>
          <p:spPr bwMode="auto">
            <a:xfrm>
              <a:off x="6951663" y="6591300"/>
              <a:ext cx="44450" cy="44450"/>
            </a:xfrm>
            <a:custGeom>
              <a:avLst/>
              <a:gdLst>
                <a:gd name="T0" fmla="*/ 0 w 28"/>
                <a:gd name="T1" fmla="*/ 14 h 28"/>
                <a:gd name="T2" fmla="*/ 0 w 28"/>
                <a:gd name="T3" fmla="*/ 14 h 28"/>
                <a:gd name="T4" fmla="*/ 0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6 w 28"/>
                <a:gd name="T19" fmla="*/ 20 h 28"/>
                <a:gd name="T20" fmla="*/ 28 w 28"/>
                <a:gd name="T21" fmla="*/ 14 h 28"/>
                <a:gd name="T22" fmla="*/ 28 w 28"/>
                <a:gd name="T23" fmla="*/ 14 h 28"/>
                <a:gd name="T24" fmla="*/ 26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0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0" y="20"/>
                  </a:lnTo>
                  <a:lnTo>
                    <a:pt x="4" y="24"/>
                  </a:lnTo>
                  <a:lnTo>
                    <a:pt x="8" y="28"/>
                  </a:lnTo>
                  <a:lnTo>
                    <a:pt x="14" y="28"/>
                  </a:lnTo>
                  <a:lnTo>
                    <a:pt x="14" y="28"/>
                  </a:lnTo>
                  <a:lnTo>
                    <a:pt x="20" y="28"/>
                  </a:lnTo>
                  <a:lnTo>
                    <a:pt x="24" y="24"/>
                  </a:lnTo>
                  <a:lnTo>
                    <a:pt x="26" y="20"/>
                  </a:lnTo>
                  <a:lnTo>
                    <a:pt x="28" y="14"/>
                  </a:lnTo>
                  <a:lnTo>
                    <a:pt x="28" y="14"/>
                  </a:lnTo>
                  <a:lnTo>
                    <a:pt x="26" y="8"/>
                  </a:lnTo>
                  <a:lnTo>
                    <a:pt x="24" y="4"/>
                  </a:lnTo>
                  <a:lnTo>
                    <a:pt x="20" y="2"/>
                  </a:lnTo>
                  <a:lnTo>
                    <a:pt x="14" y="0"/>
                  </a:lnTo>
                  <a:lnTo>
                    <a:pt x="14" y="0"/>
                  </a:lnTo>
                  <a:lnTo>
                    <a:pt x="8" y="2"/>
                  </a:lnTo>
                  <a:lnTo>
                    <a:pt x="4" y="4"/>
                  </a:lnTo>
                  <a:lnTo>
                    <a:pt x="0"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2" name="Freeform 1155"/>
            <p:cNvSpPr>
              <a:spLocks/>
            </p:cNvSpPr>
            <p:nvPr/>
          </p:nvSpPr>
          <p:spPr bwMode="auto">
            <a:xfrm>
              <a:off x="6662738" y="6562725"/>
              <a:ext cx="104775" cy="101600"/>
            </a:xfrm>
            <a:custGeom>
              <a:avLst/>
              <a:gdLst>
                <a:gd name="T0" fmla="*/ 66 w 66"/>
                <a:gd name="T1" fmla="*/ 32 h 64"/>
                <a:gd name="T2" fmla="*/ 66 w 66"/>
                <a:gd name="T3" fmla="*/ 32 h 64"/>
                <a:gd name="T4" fmla="*/ 64 w 66"/>
                <a:gd name="T5" fmla="*/ 38 h 64"/>
                <a:gd name="T6" fmla="*/ 62 w 66"/>
                <a:gd name="T7" fmla="*/ 44 h 64"/>
                <a:gd name="T8" fmla="*/ 56 w 66"/>
                <a:gd name="T9" fmla="*/ 56 h 64"/>
                <a:gd name="T10" fmla="*/ 46 w 66"/>
                <a:gd name="T11" fmla="*/ 62 h 64"/>
                <a:gd name="T12" fmla="*/ 40 w 66"/>
                <a:gd name="T13" fmla="*/ 64 h 64"/>
                <a:gd name="T14" fmla="*/ 32 w 66"/>
                <a:gd name="T15" fmla="*/ 64 h 64"/>
                <a:gd name="T16" fmla="*/ 32 w 66"/>
                <a:gd name="T17" fmla="*/ 64 h 64"/>
                <a:gd name="T18" fmla="*/ 26 w 66"/>
                <a:gd name="T19" fmla="*/ 64 h 64"/>
                <a:gd name="T20" fmla="*/ 20 w 66"/>
                <a:gd name="T21" fmla="*/ 62 h 64"/>
                <a:gd name="T22" fmla="*/ 10 w 66"/>
                <a:gd name="T23" fmla="*/ 56 h 64"/>
                <a:gd name="T24" fmla="*/ 4 w 66"/>
                <a:gd name="T25" fmla="*/ 44 h 64"/>
                <a:gd name="T26" fmla="*/ 2 w 66"/>
                <a:gd name="T27" fmla="*/ 38 h 64"/>
                <a:gd name="T28" fmla="*/ 0 w 66"/>
                <a:gd name="T29" fmla="*/ 32 h 64"/>
                <a:gd name="T30" fmla="*/ 0 w 66"/>
                <a:gd name="T31" fmla="*/ 32 h 64"/>
                <a:gd name="T32" fmla="*/ 2 w 66"/>
                <a:gd name="T33" fmla="*/ 26 h 64"/>
                <a:gd name="T34" fmla="*/ 4 w 66"/>
                <a:gd name="T35" fmla="*/ 20 h 64"/>
                <a:gd name="T36" fmla="*/ 10 w 66"/>
                <a:gd name="T37" fmla="*/ 10 h 64"/>
                <a:gd name="T38" fmla="*/ 20 w 66"/>
                <a:gd name="T39" fmla="*/ 2 h 64"/>
                <a:gd name="T40" fmla="*/ 26 w 66"/>
                <a:gd name="T41" fmla="*/ 2 h 64"/>
                <a:gd name="T42" fmla="*/ 32 w 66"/>
                <a:gd name="T43" fmla="*/ 0 h 64"/>
                <a:gd name="T44" fmla="*/ 32 w 66"/>
                <a:gd name="T45" fmla="*/ 0 h 64"/>
                <a:gd name="T46" fmla="*/ 40 w 66"/>
                <a:gd name="T47" fmla="*/ 2 h 64"/>
                <a:gd name="T48" fmla="*/ 46 w 66"/>
                <a:gd name="T49" fmla="*/ 2 h 64"/>
                <a:gd name="T50" fmla="*/ 56 w 66"/>
                <a:gd name="T51" fmla="*/ 10 h 64"/>
                <a:gd name="T52" fmla="*/ 62 w 66"/>
                <a:gd name="T53" fmla="*/ 20 h 64"/>
                <a:gd name="T54" fmla="*/ 64 w 66"/>
                <a:gd name="T55" fmla="*/ 26 h 64"/>
                <a:gd name="T56" fmla="*/ 66 w 66"/>
                <a:gd name="T57" fmla="*/ 32 h 64"/>
                <a:gd name="T58" fmla="*/ 66 w 66"/>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4">
                  <a:moveTo>
                    <a:pt x="66" y="32"/>
                  </a:moveTo>
                  <a:lnTo>
                    <a:pt x="66" y="32"/>
                  </a:lnTo>
                  <a:lnTo>
                    <a:pt x="64" y="38"/>
                  </a:lnTo>
                  <a:lnTo>
                    <a:pt x="62" y="44"/>
                  </a:lnTo>
                  <a:lnTo>
                    <a:pt x="56" y="56"/>
                  </a:lnTo>
                  <a:lnTo>
                    <a:pt x="46" y="62"/>
                  </a:lnTo>
                  <a:lnTo>
                    <a:pt x="40" y="64"/>
                  </a:lnTo>
                  <a:lnTo>
                    <a:pt x="32" y="64"/>
                  </a:lnTo>
                  <a:lnTo>
                    <a:pt x="32" y="64"/>
                  </a:lnTo>
                  <a:lnTo>
                    <a:pt x="26" y="64"/>
                  </a:lnTo>
                  <a:lnTo>
                    <a:pt x="20" y="62"/>
                  </a:lnTo>
                  <a:lnTo>
                    <a:pt x="10" y="56"/>
                  </a:lnTo>
                  <a:lnTo>
                    <a:pt x="4" y="44"/>
                  </a:lnTo>
                  <a:lnTo>
                    <a:pt x="2" y="38"/>
                  </a:lnTo>
                  <a:lnTo>
                    <a:pt x="0" y="32"/>
                  </a:lnTo>
                  <a:lnTo>
                    <a:pt x="0" y="32"/>
                  </a:lnTo>
                  <a:lnTo>
                    <a:pt x="2" y="26"/>
                  </a:lnTo>
                  <a:lnTo>
                    <a:pt x="4" y="20"/>
                  </a:lnTo>
                  <a:lnTo>
                    <a:pt x="10" y="10"/>
                  </a:lnTo>
                  <a:lnTo>
                    <a:pt x="20" y="2"/>
                  </a:lnTo>
                  <a:lnTo>
                    <a:pt x="26" y="2"/>
                  </a:lnTo>
                  <a:lnTo>
                    <a:pt x="32" y="0"/>
                  </a:lnTo>
                  <a:lnTo>
                    <a:pt x="32" y="0"/>
                  </a:lnTo>
                  <a:lnTo>
                    <a:pt x="40" y="2"/>
                  </a:lnTo>
                  <a:lnTo>
                    <a:pt x="46" y="2"/>
                  </a:lnTo>
                  <a:lnTo>
                    <a:pt x="56" y="10"/>
                  </a:lnTo>
                  <a:lnTo>
                    <a:pt x="62" y="20"/>
                  </a:lnTo>
                  <a:lnTo>
                    <a:pt x="64" y="26"/>
                  </a:lnTo>
                  <a:lnTo>
                    <a:pt x="66" y="32"/>
                  </a:lnTo>
                  <a:lnTo>
                    <a:pt x="6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3" name="Freeform 1156"/>
            <p:cNvSpPr>
              <a:spLocks/>
            </p:cNvSpPr>
            <p:nvPr/>
          </p:nvSpPr>
          <p:spPr bwMode="auto">
            <a:xfrm>
              <a:off x="6691313" y="6591300"/>
              <a:ext cx="47625" cy="44450"/>
            </a:xfrm>
            <a:custGeom>
              <a:avLst/>
              <a:gdLst>
                <a:gd name="T0" fmla="*/ 30 w 30"/>
                <a:gd name="T1" fmla="*/ 14 h 28"/>
                <a:gd name="T2" fmla="*/ 30 w 30"/>
                <a:gd name="T3" fmla="*/ 14 h 28"/>
                <a:gd name="T4" fmla="*/ 28 w 30"/>
                <a:gd name="T5" fmla="*/ 20 h 28"/>
                <a:gd name="T6" fmla="*/ 24 w 30"/>
                <a:gd name="T7" fmla="*/ 24 h 28"/>
                <a:gd name="T8" fmla="*/ 20 w 30"/>
                <a:gd name="T9" fmla="*/ 28 h 28"/>
                <a:gd name="T10" fmla="*/ 14 w 30"/>
                <a:gd name="T11" fmla="*/ 28 h 28"/>
                <a:gd name="T12" fmla="*/ 14 w 30"/>
                <a:gd name="T13" fmla="*/ 28 h 28"/>
                <a:gd name="T14" fmla="*/ 10 w 30"/>
                <a:gd name="T15" fmla="*/ 28 h 28"/>
                <a:gd name="T16" fmla="*/ 4 w 30"/>
                <a:gd name="T17" fmla="*/ 24 h 28"/>
                <a:gd name="T18" fmla="*/ 2 w 30"/>
                <a:gd name="T19" fmla="*/ 20 h 28"/>
                <a:gd name="T20" fmla="*/ 0 w 30"/>
                <a:gd name="T21" fmla="*/ 14 h 28"/>
                <a:gd name="T22" fmla="*/ 0 w 30"/>
                <a:gd name="T23" fmla="*/ 14 h 28"/>
                <a:gd name="T24" fmla="*/ 2 w 30"/>
                <a:gd name="T25" fmla="*/ 8 h 28"/>
                <a:gd name="T26" fmla="*/ 4 w 30"/>
                <a:gd name="T27" fmla="*/ 4 h 28"/>
                <a:gd name="T28" fmla="*/ 10 w 30"/>
                <a:gd name="T29" fmla="*/ 2 h 28"/>
                <a:gd name="T30" fmla="*/ 14 w 30"/>
                <a:gd name="T31" fmla="*/ 0 h 28"/>
                <a:gd name="T32" fmla="*/ 14 w 30"/>
                <a:gd name="T33" fmla="*/ 0 h 28"/>
                <a:gd name="T34" fmla="*/ 20 w 30"/>
                <a:gd name="T35" fmla="*/ 2 h 28"/>
                <a:gd name="T36" fmla="*/ 24 w 30"/>
                <a:gd name="T37" fmla="*/ 4 h 28"/>
                <a:gd name="T38" fmla="*/ 28 w 30"/>
                <a:gd name="T39" fmla="*/ 8 h 28"/>
                <a:gd name="T40" fmla="*/ 30 w 30"/>
                <a:gd name="T41" fmla="*/ 14 h 28"/>
                <a:gd name="T42" fmla="*/ 30 w 30"/>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30" y="14"/>
                  </a:moveTo>
                  <a:lnTo>
                    <a:pt x="30"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30" y="14"/>
                  </a:lnTo>
                  <a:lnTo>
                    <a:pt x="3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24" name="グループ化 2423"/>
          <p:cNvGrpSpPr/>
          <p:nvPr/>
        </p:nvGrpSpPr>
        <p:grpSpPr>
          <a:xfrm>
            <a:off x="4131858" y="4813496"/>
            <a:ext cx="244106" cy="326195"/>
            <a:chOff x="3675063" y="6245225"/>
            <a:chExt cx="358775" cy="479425"/>
          </a:xfrm>
        </p:grpSpPr>
        <p:sp>
          <p:nvSpPr>
            <p:cNvPr id="2425" name="Rectangle 55"/>
            <p:cNvSpPr>
              <a:spLocks noChangeArrowheads="1"/>
            </p:cNvSpPr>
            <p:nvPr/>
          </p:nvSpPr>
          <p:spPr bwMode="auto">
            <a:xfrm>
              <a:off x="3675063" y="6245225"/>
              <a:ext cx="29845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6" name="Rectangle 56"/>
            <p:cNvSpPr>
              <a:spLocks noChangeArrowheads="1"/>
            </p:cNvSpPr>
            <p:nvPr/>
          </p:nvSpPr>
          <p:spPr bwMode="auto">
            <a:xfrm>
              <a:off x="3989388" y="6245225"/>
              <a:ext cx="15875"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7" name="Rectangle 57"/>
            <p:cNvSpPr>
              <a:spLocks noChangeArrowheads="1"/>
            </p:cNvSpPr>
            <p:nvPr/>
          </p:nvSpPr>
          <p:spPr bwMode="auto">
            <a:xfrm>
              <a:off x="397351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8" name="Rectangle 58"/>
            <p:cNvSpPr>
              <a:spLocks noChangeArrowheads="1"/>
            </p:cNvSpPr>
            <p:nvPr/>
          </p:nvSpPr>
          <p:spPr bwMode="auto">
            <a:xfrm>
              <a:off x="4021138" y="6245225"/>
              <a:ext cx="1270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9" name="Rectangle 59"/>
            <p:cNvSpPr>
              <a:spLocks noChangeArrowheads="1"/>
            </p:cNvSpPr>
            <p:nvPr/>
          </p:nvSpPr>
          <p:spPr bwMode="auto">
            <a:xfrm>
              <a:off x="400526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0" name="Freeform 1157"/>
            <p:cNvSpPr>
              <a:spLocks/>
            </p:cNvSpPr>
            <p:nvPr/>
          </p:nvSpPr>
          <p:spPr bwMode="auto">
            <a:xfrm>
              <a:off x="3725863" y="6384925"/>
              <a:ext cx="200025" cy="200025"/>
            </a:xfrm>
            <a:custGeom>
              <a:avLst/>
              <a:gdLst>
                <a:gd name="T0" fmla="*/ 126 w 126"/>
                <a:gd name="T1" fmla="*/ 62 h 126"/>
                <a:gd name="T2" fmla="*/ 126 w 126"/>
                <a:gd name="T3" fmla="*/ 60 h 126"/>
                <a:gd name="T4" fmla="*/ 126 w 126"/>
                <a:gd name="T5" fmla="*/ 60 h 126"/>
                <a:gd name="T6" fmla="*/ 118 w 126"/>
                <a:gd name="T7" fmla="*/ 34 h 126"/>
                <a:gd name="T8" fmla="*/ 118 w 126"/>
                <a:gd name="T9" fmla="*/ 34 h 126"/>
                <a:gd name="T10" fmla="*/ 116 w 126"/>
                <a:gd name="T11" fmla="*/ 28 h 126"/>
                <a:gd name="T12" fmla="*/ 116 w 126"/>
                <a:gd name="T13" fmla="*/ 28 h 126"/>
                <a:gd name="T14" fmla="*/ 108 w 126"/>
                <a:gd name="T15" fmla="*/ 20 h 126"/>
                <a:gd name="T16" fmla="*/ 90 w 126"/>
                <a:gd name="T17" fmla="*/ 6 h 126"/>
                <a:gd name="T18" fmla="*/ 78 w 126"/>
                <a:gd name="T19" fmla="*/ 2 h 126"/>
                <a:gd name="T20" fmla="*/ 66 w 126"/>
                <a:gd name="T21" fmla="*/ 0 h 126"/>
                <a:gd name="T22" fmla="*/ 62 w 126"/>
                <a:gd name="T23" fmla="*/ 0 h 126"/>
                <a:gd name="T24" fmla="*/ 60 w 126"/>
                <a:gd name="T25" fmla="*/ 0 h 126"/>
                <a:gd name="T26" fmla="*/ 60 w 126"/>
                <a:gd name="T27" fmla="*/ 0 h 126"/>
                <a:gd name="T28" fmla="*/ 46 w 126"/>
                <a:gd name="T29" fmla="*/ 2 h 126"/>
                <a:gd name="T30" fmla="*/ 26 w 126"/>
                <a:gd name="T31" fmla="*/ 12 h 126"/>
                <a:gd name="T32" fmla="*/ 10 w 126"/>
                <a:gd name="T33" fmla="*/ 28 h 126"/>
                <a:gd name="T34" fmla="*/ 10 w 126"/>
                <a:gd name="T35" fmla="*/ 28 h 126"/>
                <a:gd name="T36" fmla="*/ 6 w 126"/>
                <a:gd name="T37" fmla="*/ 34 h 126"/>
                <a:gd name="T38" fmla="*/ 6 w 126"/>
                <a:gd name="T39" fmla="*/ 34 h 126"/>
                <a:gd name="T40" fmla="*/ 2 w 126"/>
                <a:gd name="T41" fmla="*/ 46 h 126"/>
                <a:gd name="T42" fmla="*/ 0 w 126"/>
                <a:gd name="T43" fmla="*/ 60 h 126"/>
                <a:gd name="T44" fmla="*/ 0 w 126"/>
                <a:gd name="T45" fmla="*/ 60 h 126"/>
                <a:gd name="T46" fmla="*/ 0 w 126"/>
                <a:gd name="T47" fmla="*/ 60 h 126"/>
                <a:gd name="T48" fmla="*/ 0 w 126"/>
                <a:gd name="T49" fmla="*/ 62 h 126"/>
                <a:gd name="T50" fmla="*/ 0 w 126"/>
                <a:gd name="T51" fmla="*/ 66 h 126"/>
                <a:gd name="T52" fmla="*/ 0 w 126"/>
                <a:gd name="T53" fmla="*/ 66 h 126"/>
                <a:gd name="T54" fmla="*/ 6 w 126"/>
                <a:gd name="T55" fmla="*/ 92 h 126"/>
                <a:gd name="T56" fmla="*/ 6 w 126"/>
                <a:gd name="T57" fmla="*/ 92 h 126"/>
                <a:gd name="T58" fmla="*/ 10 w 126"/>
                <a:gd name="T59" fmla="*/ 98 h 126"/>
                <a:gd name="T60" fmla="*/ 10 w 126"/>
                <a:gd name="T61" fmla="*/ 98 h 126"/>
                <a:gd name="T62" fmla="*/ 16 w 126"/>
                <a:gd name="T63" fmla="*/ 106 h 126"/>
                <a:gd name="T64" fmla="*/ 36 w 126"/>
                <a:gd name="T65" fmla="*/ 120 h 126"/>
                <a:gd name="T66" fmla="*/ 46 w 126"/>
                <a:gd name="T67" fmla="*/ 124 h 126"/>
                <a:gd name="T68" fmla="*/ 60 w 126"/>
                <a:gd name="T69" fmla="*/ 126 h 126"/>
                <a:gd name="T70" fmla="*/ 62 w 126"/>
                <a:gd name="T71" fmla="*/ 126 h 126"/>
                <a:gd name="T72" fmla="*/ 64 w 126"/>
                <a:gd name="T73" fmla="*/ 126 h 126"/>
                <a:gd name="T74" fmla="*/ 66 w 126"/>
                <a:gd name="T75" fmla="*/ 126 h 126"/>
                <a:gd name="T76" fmla="*/ 78 w 126"/>
                <a:gd name="T77" fmla="*/ 124 h 126"/>
                <a:gd name="T78" fmla="*/ 100 w 126"/>
                <a:gd name="T79" fmla="*/ 114 h 126"/>
                <a:gd name="T80" fmla="*/ 116 w 126"/>
                <a:gd name="T81" fmla="*/ 98 h 126"/>
                <a:gd name="T82" fmla="*/ 116 w 126"/>
                <a:gd name="T83" fmla="*/ 98 h 126"/>
                <a:gd name="T84" fmla="*/ 118 w 126"/>
                <a:gd name="T85" fmla="*/ 92 h 126"/>
                <a:gd name="T86" fmla="*/ 118 w 126"/>
                <a:gd name="T87" fmla="*/ 92 h 126"/>
                <a:gd name="T88" fmla="*/ 124 w 126"/>
                <a:gd name="T89" fmla="*/ 80 h 126"/>
                <a:gd name="T90" fmla="*/ 126 w 126"/>
                <a:gd name="T91" fmla="*/ 66 h 126"/>
                <a:gd name="T92" fmla="*/ 126 w 126"/>
                <a:gd name="T93" fmla="*/ 66 h 126"/>
                <a:gd name="T94" fmla="*/ 126 w 126"/>
                <a:gd name="T95" fmla="*/ 64 h 126"/>
                <a:gd name="T96" fmla="*/ 126 w 126"/>
                <a:gd name="T97"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6" h="126">
                  <a:moveTo>
                    <a:pt x="126" y="62"/>
                  </a:moveTo>
                  <a:lnTo>
                    <a:pt x="126" y="62"/>
                  </a:lnTo>
                  <a:lnTo>
                    <a:pt x="126" y="60"/>
                  </a:lnTo>
                  <a:lnTo>
                    <a:pt x="126" y="60"/>
                  </a:lnTo>
                  <a:lnTo>
                    <a:pt x="126" y="60"/>
                  </a:lnTo>
                  <a:lnTo>
                    <a:pt x="126" y="60"/>
                  </a:lnTo>
                  <a:lnTo>
                    <a:pt x="124" y="46"/>
                  </a:lnTo>
                  <a:lnTo>
                    <a:pt x="118" y="34"/>
                  </a:lnTo>
                  <a:lnTo>
                    <a:pt x="118" y="34"/>
                  </a:lnTo>
                  <a:lnTo>
                    <a:pt x="118" y="34"/>
                  </a:lnTo>
                  <a:lnTo>
                    <a:pt x="118" y="34"/>
                  </a:lnTo>
                  <a:lnTo>
                    <a:pt x="116" y="28"/>
                  </a:lnTo>
                  <a:lnTo>
                    <a:pt x="116" y="28"/>
                  </a:lnTo>
                  <a:lnTo>
                    <a:pt x="116" y="28"/>
                  </a:lnTo>
                  <a:lnTo>
                    <a:pt x="116" y="28"/>
                  </a:lnTo>
                  <a:lnTo>
                    <a:pt x="108" y="20"/>
                  </a:lnTo>
                  <a:lnTo>
                    <a:pt x="100" y="12"/>
                  </a:lnTo>
                  <a:lnTo>
                    <a:pt x="90" y="6"/>
                  </a:lnTo>
                  <a:lnTo>
                    <a:pt x="78" y="2"/>
                  </a:lnTo>
                  <a:lnTo>
                    <a:pt x="78" y="2"/>
                  </a:lnTo>
                  <a:lnTo>
                    <a:pt x="66" y="0"/>
                  </a:lnTo>
                  <a:lnTo>
                    <a:pt x="66" y="0"/>
                  </a:lnTo>
                  <a:lnTo>
                    <a:pt x="64" y="0"/>
                  </a:lnTo>
                  <a:lnTo>
                    <a:pt x="62" y="0"/>
                  </a:lnTo>
                  <a:lnTo>
                    <a:pt x="60" y="0"/>
                  </a:lnTo>
                  <a:lnTo>
                    <a:pt x="60" y="0"/>
                  </a:lnTo>
                  <a:lnTo>
                    <a:pt x="60" y="0"/>
                  </a:lnTo>
                  <a:lnTo>
                    <a:pt x="60" y="0"/>
                  </a:lnTo>
                  <a:lnTo>
                    <a:pt x="46" y="2"/>
                  </a:lnTo>
                  <a:lnTo>
                    <a:pt x="46" y="2"/>
                  </a:lnTo>
                  <a:lnTo>
                    <a:pt x="36" y="6"/>
                  </a:lnTo>
                  <a:lnTo>
                    <a:pt x="26" y="12"/>
                  </a:lnTo>
                  <a:lnTo>
                    <a:pt x="16" y="20"/>
                  </a:lnTo>
                  <a:lnTo>
                    <a:pt x="10" y="28"/>
                  </a:lnTo>
                  <a:lnTo>
                    <a:pt x="10" y="28"/>
                  </a:lnTo>
                  <a:lnTo>
                    <a:pt x="10" y="28"/>
                  </a:lnTo>
                  <a:lnTo>
                    <a:pt x="10" y="28"/>
                  </a:lnTo>
                  <a:lnTo>
                    <a:pt x="6" y="34"/>
                  </a:lnTo>
                  <a:lnTo>
                    <a:pt x="6" y="34"/>
                  </a:lnTo>
                  <a:lnTo>
                    <a:pt x="6" y="34"/>
                  </a:lnTo>
                  <a:lnTo>
                    <a:pt x="6" y="34"/>
                  </a:lnTo>
                  <a:lnTo>
                    <a:pt x="2" y="46"/>
                  </a:lnTo>
                  <a:lnTo>
                    <a:pt x="0" y="60"/>
                  </a:lnTo>
                  <a:lnTo>
                    <a:pt x="0" y="60"/>
                  </a:lnTo>
                  <a:lnTo>
                    <a:pt x="0" y="60"/>
                  </a:lnTo>
                  <a:lnTo>
                    <a:pt x="0" y="60"/>
                  </a:lnTo>
                  <a:lnTo>
                    <a:pt x="0" y="60"/>
                  </a:lnTo>
                  <a:lnTo>
                    <a:pt x="0" y="60"/>
                  </a:lnTo>
                  <a:lnTo>
                    <a:pt x="0" y="62"/>
                  </a:lnTo>
                  <a:lnTo>
                    <a:pt x="0" y="62"/>
                  </a:lnTo>
                  <a:lnTo>
                    <a:pt x="0" y="66"/>
                  </a:lnTo>
                  <a:lnTo>
                    <a:pt x="0" y="66"/>
                  </a:lnTo>
                  <a:lnTo>
                    <a:pt x="0" y="66"/>
                  </a:lnTo>
                  <a:lnTo>
                    <a:pt x="0" y="66"/>
                  </a:lnTo>
                  <a:lnTo>
                    <a:pt x="2" y="80"/>
                  </a:lnTo>
                  <a:lnTo>
                    <a:pt x="6" y="92"/>
                  </a:lnTo>
                  <a:lnTo>
                    <a:pt x="6" y="92"/>
                  </a:lnTo>
                  <a:lnTo>
                    <a:pt x="6" y="92"/>
                  </a:lnTo>
                  <a:lnTo>
                    <a:pt x="6" y="92"/>
                  </a:lnTo>
                  <a:lnTo>
                    <a:pt x="10" y="98"/>
                  </a:lnTo>
                  <a:lnTo>
                    <a:pt x="10" y="98"/>
                  </a:lnTo>
                  <a:lnTo>
                    <a:pt x="10" y="98"/>
                  </a:lnTo>
                  <a:lnTo>
                    <a:pt x="10" y="98"/>
                  </a:lnTo>
                  <a:lnTo>
                    <a:pt x="16" y="106"/>
                  </a:lnTo>
                  <a:lnTo>
                    <a:pt x="26" y="114"/>
                  </a:lnTo>
                  <a:lnTo>
                    <a:pt x="36" y="120"/>
                  </a:lnTo>
                  <a:lnTo>
                    <a:pt x="46" y="124"/>
                  </a:lnTo>
                  <a:lnTo>
                    <a:pt x="46" y="124"/>
                  </a:lnTo>
                  <a:lnTo>
                    <a:pt x="60" y="126"/>
                  </a:lnTo>
                  <a:lnTo>
                    <a:pt x="60" y="126"/>
                  </a:lnTo>
                  <a:lnTo>
                    <a:pt x="60" y="126"/>
                  </a:lnTo>
                  <a:lnTo>
                    <a:pt x="62" y="126"/>
                  </a:lnTo>
                  <a:lnTo>
                    <a:pt x="64" y="126"/>
                  </a:lnTo>
                  <a:lnTo>
                    <a:pt x="64" y="126"/>
                  </a:lnTo>
                  <a:lnTo>
                    <a:pt x="66" y="126"/>
                  </a:lnTo>
                  <a:lnTo>
                    <a:pt x="66" y="126"/>
                  </a:lnTo>
                  <a:lnTo>
                    <a:pt x="78" y="124"/>
                  </a:lnTo>
                  <a:lnTo>
                    <a:pt x="78" y="124"/>
                  </a:lnTo>
                  <a:lnTo>
                    <a:pt x="90" y="120"/>
                  </a:lnTo>
                  <a:lnTo>
                    <a:pt x="100" y="114"/>
                  </a:lnTo>
                  <a:lnTo>
                    <a:pt x="108" y="106"/>
                  </a:lnTo>
                  <a:lnTo>
                    <a:pt x="116" y="98"/>
                  </a:lnTo>
                  <a:lnTo>
                    <a:pt x="116" y="98"/>
                  </a:lnTo>
                  <a:lnTo>
                    <a:pt x="116" y="98"/>
                  </a:lnTo>
                  <a:lnTo>
                    <a:pt x="116" y="98"/>
                  </a:lnTo>
                  <a:lnTo>
                    <a:pt x="118" y="92"/>
                  </a:lnTo>
                  <a:lnTo>
                    <a:pt x="118" y="92"/>
                  </a:lnTo>
                  <a:lnTo>
                    <a:pt x="118" y="92"/>
                  </a:lnTo>
                  <a:lnTo>
                    <a:pt x="118" y="92"/>
                  </a:lnTo>
                  <a:lnTo>
                    <a:pt x="124" y="80"/>
                  </a:lnTo>
                  <a:lnTo>
                    <a:pt x="126" y="66"/>
                  </a:lnTo>
                  <a:lnTo>
                    <a:pt x="126" y="66"/>
                  </a:lnTo>
                  <a:lnTo>
                    <a:pt x="126" y="66"/>
                  </a:lnTo>
                  <a:lnTo>
                    <a:pt x="126" y="66"/>
                  </a:lnTo>
                  <a:lnTo>
                    <a:pt x="126" y="64"/>
                  </a:lnTo>
                  <a:lnTo>
                    <a:pt x="126" y="64"/>
                  </a:lnTo>
                  <a:lnTo>
                    <a:pt x="126" y="62"/>
                  </a:lnTo>
                  <a:lnTo>
                    <a:pt x="12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1" name="Freeform 1158"/>
            <p:cNvSpPr>
              <a:spLocks/>
            </p:cNvSpPr>
            <p:nvPr/>
          </p:nvSpPr>
          <p:spPr bwMode="auto">
            <a:xfrm>
              <a:off x="3735388" y="6489700"/>
              <a:ext cx="34925" cy="34925"/>
            </a:xfrm>
            <a:custGeom>
              <a:avLst/>
              <a:gdLst>
                <a:gd name="T0" fmla="*/ 18 w 22"/>
                <a:gd name="T1" fmla="*/ 0 h 22"/>
                <a:gd name="T2" fmla="*/ 0 w 22"/>
                <a:gd name="T3" fmla="*/ 0 h 22"/>
                <a:gd name="T4" fmla="*/ 0 w 22"/>
                <a:gd name="T5" fmla="*/ 0 h 22"/>
                <a:gd name="T6" fmla="*/ 2 w 22"/>
                <a:gd name="T7" fmla="*/ 12 h 22"/>
                <a:gd name="T8" fmla="*/ 6 w 22"/>
                <a:gd name="T9" fmla="*/ 22 h 22"/>
                <a:gd name="T10" fmla="*/ 22 w 22"/>
                <a:gd name="T11" fmla="*/ 22 h 22"/>
                <a:gd name="T12" fmla="*/ 22 w 22"/>
                <a:gd name="T13" fmla="*/ 22 h 22"/>
                <a:gd name="T14" fmla="*/ 20 w 22"/>
                <a:gd name="T15" fmla="*/ 12 h 22"/>
                <a:gd name="T16" fmla="*/ 18 w 22"/>
                <a:gd name="T17" fmla="*/ 0 h 22"/>
                <a:gd name="T18" fmla="*/ 18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8" y="0"/>
                  </a:moveTo>
                  <a:lnTo>
                    <a:pt x="0" y="0"/>
                  </a:lnTo>
                  <a:lnTo>
                    <a:pt x="0" y="0"/>
                  </a:lnTo>
                  <a:lnTo>
                    <a:pt x="2" y="12"/>
                  </a:lnTo>
                  <a:lnTo>
                    <a:pt x="6" y="22"/>
                  </a:lnTo>
                  <a:lnTo>
                    <a:pt x="22" y="22"/>
                  </a:lnTo>
                  <a:lnTo>
                    <a:pt x="22" y="22"/>
                  </a:lnTo>
                  <a:lnTo>
                    <a:pt x="20" y="12"/>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2" name="Freeform 1159"/>
            <p:cNvSpPr>
              <a:spLocks/>
            </p:cNvSpPr>
            <p:nvPr/>
          </p:nvSpPr>
          <p:spPr bwMode="auto">
            <a:xfrm>
              <a:off x="3751263" y="6534150"/>
              <a:ext cx="50800" cy="38100"/>
            </a:xfrm>
            <a:custGeom>
              <a:avLst/>
              <a:gdLst>
                <a:gd name="T0" fmla="*/ 14 w 32"/>
                <a:gd name="T1" fmla="*/ 0 h 24"/>
                <a:gd name="T2" fmla="*/ 0 w 32"/>
                <a:gd name="T3" fmla="*/ 0 h 24"/>
                <a:gd name="T4" fmla="*/ 0 w 32"/>
                <a:gd name="T5" fmla="*/ 0 h 24"/>
                <a:gd name="T6" fmla="*/ 6 w 32"/>
                <a:gd name="T7" fmla="*/ 8 h 24"/>
                <a:gd name="T8" fmla="*/ 14 w 32"/>
                <a:gd name="T9" fmla="*/ 14 h 24"/>
                <a:gd name="T10" fmla="*/ 22 w 32"/>
                <a:gd name="T11" fmla="*/ 20 h 24"/>
                <a:gd name="T12" fmla="*/ 32 w 32"/>
                <a:gd name="T13" fmla="*/ 24 h 24"/>
                <a:gd name="T14" fmla="*/ 32 w 32"/>
                <a:gd name="T15" fmla="*/ 24 h 24"/>
                <a:gd name="T16" fmla="*/ 26 w 32"/>
                <a:gd name="T17" fmla="*/ 20 h 24"/>
                <a:gd name="T18" fmla="*/ 22 w 32"/>
                <a:gd name="T19" fmla="*/ 14 h 24"/>
                <a:gd name="T20" fmla="*/ 14 w 32"/>
                <a:gd name="T21" fmla="*/ 0 h 24"/>
                <a:gd name="T22" fmla="*/ 14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14" y="0"/>
                  </a:moveTo>
                  <a:lnTo>
                    <a:pt x="0" y="0"/>
                  </a:lnTo>
                  <a:lnTo>
                    <a:pt x="0" y="0"/>
                  </a:lnTo>
                  <a:lnTo>
                    <a:pt x="6" y="8"/>
                  </a:lnTo>
                  <a:lnTo>
                    <a:pt x="14" y="14"/>
                  </a:lnTo>
                  <a:lnTo>
                    <a:pt x="22" y="20"/>
                  </a:lnTo>
                  <a:lnTo>
                    <a:pt x="32" y="24"/>
                  </a:lnTo>
                  <a:lnTo>
                    <a:pt x="32" y="24"/>
                  </a:lnTo>
                  <a:lnTo>
                    <a:pt x="26" y="20"/>
                  </a:lnTo>
                  <a:lnTo>
                    <a:pt x="22" y="14"/>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3" name="Freeform 1160"/>
            <p:cNvSpPr>
              <a:spLocks/>
            </p:cNvSpPr>
            <p:nvPr/>
          </p:nvSpPr>
          <p:spPr bwMode="auto">
            <a:xfrm>
              <a:off x="3878263" y="6445250"/>
              <a:ext cx="34925" cy="34925"/>
            </a:xfrm>
            <a:custGeom>
              <a:avLst/>
              <a:gdLst>
                <a:gd name="T0" fmla="*/ 0 w 22"/>
                <a:gd name="T1" fmla="*/ 0 h 22"/>
                <a:gd name="T2" fmla="*/ 0 w 22"/>
                <a:gd name="T3" fmla="*/ 0 h 22"/>
                <a:gd name="T4" fmla="*/ 4 w 22"/>
                <a:gd name="T5" fmla="*/ 10 h 22"/>
                <a:gd name="T6" fmla="*/ 4 w 22"/>
                <a:gd name="T7" fmla="*/ 22 h 22"/>
                <a:gd name="T8" fmla="*/ 22 w 22"/>
                <a:gd name="T9" fmla="*/ 22 h 22"/>
                <a:gd name="T10" fmla="*/ 22 w 22"/>
                <a:gd name="T11" fmla="*/ 22 h 22"/>
                <a:gd name="T12" fmla="*/ 22 w 22"/>
                <a:gd name="T13" fmla="*/ 10 h 22"/>
                <a:gd name="T14" fmla="*/ 16 w 22"/>
                <a:gd name="T15" fmla="*/ 0 h 22"/>
                <a:gd name="T16" fmla="*/ 0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0" y="0"/>
                  </a:moveTo>
                  <a:lnTo>
                    <a:pt x="0" y="0"/>
                  </a:lnTo>
                  <a:lnTo>
                    <a:pt x="4" y="10"/>
                  </a:lnTo>
                  <a:lnTo>
                    <a:pt x="4" y="22"/>
                  </a:lnTo>
                  <a:lnTo>
                    <a:pt x="22" y="22"/>
                  </a:lnTo>
                  <a:lnTo>
                    <a:pt x="22" y="22"/>
                  </a:lnTo>
                  <a:lnTo>
                    <a:pt x="22" y="10"/>
                  </a:lnTo>
                  <a:lnTo>
                    <a:pt x="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4" name="Freeform 1161"/>
            <p:cNvSpPr>
              <a:spLocks/>
            </p:cNvSpPr>
            <p:nvPr/>
          </p:nvSpPr>
          <p:spPr bwMode="auto">
            <a:xfrm>
              <a:off x="3827463" y="6400800"/>
              <a:ext cx="41275" cy="34925"/>
            </a:xfrm>
            <a:custGeom>
              <a:avLst/>
              <a:gdLst>
                <a:gd name="T0" fmla="*/ 26 w 26"/>
                <a:gd name="T1" fmla="*/ 22 h 22"/>
                <a:gd name="T2" fmla="*/ 26 w 26"/>
                <a:gd name="T3" fmla="*/ 22 h 22"/>
                <a:gd name="T4" fmla="*/ 20 w 26"/>
                <a:gd name="T5" fmla="*/ 14 h 22"/>
                <a:gd name="T6" fmla="*/ 14 w 26"/>
                <a:gd name="T7" fmla="*/ 6 h 22"/>
                <a:gd name="T8" fmla="*/ 8 w 26"/>
                <a:gd name="T9" fmla="*/ 2 h 22"/>
                <a:gd name="T10" fmla="*/ 0 w 26"/>
                <a:gd name="T11" fmla="*/ 0 h 22"/>
                <a:gd name="T12" fmla="*/ 0 w 26"/>
                <a:gd name="T13" fmla="*/ 22 h 22"/>
                <a:gd name="T14" fmla="*/ 26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6" y="22"/>
                  </a:moveTo>
                  <a:lnTo>
                    <a:pt x="26" y="22"/>
                  </a:lnTo>
                  <a:lnTo>
                    <a:pt x="20" y="14"/>
                  </a:lnTo>
                  <a:lnTo>
                    <a:pt x="14" y="6"/>
                  </a:lnTo>
                  <a:lnTo>
                    <a:pt x="8" y="2"/>
                  </a:lnTo>
                  <a:lnTo>
                    <a:pt x="0" y="0"/>
                  </a:lnTo>
                  <a:lnTo>
                    <a:pt x="0" y="22"/>
                  </a:lnTo>
                  <a:lnTo>
                    <a:pt x="2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5" name="Freeform 1162"/>
            <p:cNvSpPr>
              <a:spLocks/>
            </p:cNvSpPr>
            <p:nvPr/>
          </p:nvSpPr>
          <p:spPr bwMode="auto">
            <a:xfrm>
              <a:off x="3783013" y="6400800"/>
              <a:ext cx="38100" cy="34925"/>
            </a:xfrm>
            <a:custGeom>
              <a:avLst/>
              <a:gdLst>
                <a:gd name="T0" fmla="*/ 24 w 24"/>
                <a:gd name="T1" fmla="*/ 0 h 22"/>
                <a:gd name="T2" fmla="*/ 24 w 24"/>
                <a:gd name="T3" fmla="*/ 0 h 22"/>
                <a:gd name="T4" fmla="*/ 16 w 24"/>
                <a:gd name="T5" fmla="*/ 2 h 22"/>
                <a:gd name="T6" fmla="*/ 10 w 24"/>
                <a:gd name="T7" fmla="*/ 6 h 22"/>
                <a:gd name="T8" fmla="*/ 4 w 24"/>
                <a:gd name="T9" fmla="*/ 14 h 22"/>
                <a:gd name="T10" fmla="*/ 0 w 24"/>
                <a:gd name="T11" fmla="*/ 22 h 22"/>
                <a:gd name="T12" fmla="*/ 24 w 24"/>
                <a:gd name="T13" fmla="*/ 22 h 22"/>
                <a:gd name="T14" fmla="*/ 24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24" y="0"/>
                  </a:moveTo>
                  <a:lnTo>
                    <a:pt x="24" y="0"/>
                  </a:lnTo>
                  <a:lnTo>
                    <a:pt x="16" y="2"/>
                  </a:lnTo>
                  <a:lnTo>
                    <a:pt x="10" y="6"/>
                  </a:lnTo>
                  <a:lnTo>
                    <a:pt x="4" y="14"/>
                  </a:lnTo>
                  <a:lnTo>
                    <a:pt x="0" y="22"/>
                  </a:lnTo>
                  <a:lnTo>
                    <a:pt x="24" y="2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6" name="Freeform 1163"/>
            <p:cNvSpPr>
              <a:spLocks/>
            </p:cNvSpPr>
            <p:nvPr/>
          </p:nvSpPr>
          <p:spPr bwMode="auto">
            <a:xfrm>
              <a:off x="3783013" y="6534150"/>
              <a:ext cx="38100" cy="34925"/>
            </a:xfrm>
            <a:custGeom>
              <a:avLst/>
              <a:gdLst>
                <a:gd name="T0" fmla="*/ 0 w 24"/>
                <a:gd name="T1" fmla="*/ 0 h 22"/>
                <a:gd name="T2" fmla="*/ 0 w 24"/>
                <a:gd name="T3" fmla="*/ 0 h 22"/>
                <a:gd name="T4" fmla="*/ 4 w 24"/>
                <a:gd name="T5" fmla="*/ 8 h 22"/>
                <a:gd name="T6" fmla="*/ 10 w 24"/>
                <a:gd name="T7" fmla="*/ 16 h 22"/>
                <a:gd name="T8" fmla="*/ 16 w 24"/>
                <a:gd name="T9" fmla="*/ 20 h 22"/>
                <a:gd name="T10" fmla="*/ 24 w 24"/>
                <a:gd name="T11" fmla="*/ 22 h 22"/>
                <a:gd name="T12" fmla="*/ 24 w 24"/>
                <a:gd name="T13" fmla="*/ 0 h 22"/>
                <a:gd name="T14" fmla="*/ 0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0" y="0"/>
                  </a:moveTo>
                  <a:lnTo>
                    <a:pt x="0" y="0"/>
                  </a:lnTo>
                  <a:lnTo>
                    <a:pt x="4" y="8"/>
                  </a:lnTo>
                  <a:lnTo>
                    <a:pt x="10" y="16"/>
                  </a:lnTo>
                  <a:lnTo>
                    <a:pt x="16" y="20"/>
                  </a:lnTo>
                  <a:lnTo>
                    <a:pt x="24" y="22"/>
                  </a:lnTo>
                  <a:lnTo>
                    <a:pt x="2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7" name="Freeform 1164"/>
            <p:cNvSpPr>
              <a:spLocks/>
            </p:cNvSpPr>
            <p:nvPr/>
          </p:nvSpPr>
          <p:spPr bwMode="auto">
            <a:xfrm>
              <a:off x="3846513" y="6397625"/>
              <a:ext cx="53975" cy="38100"/>
            </a:xfrm>
            <a:custGeom>
              <a:avLst/>
              <a:gdLst>
                <a:gd name="T0" fmla="*/ 18 w 34"/>
                <a:gd name="T1" fmla="*/ 24 h 24"/>
                <a:gd name="T2" fmla="*/ 34 w 34"/>
                <a:gd name="T3" fmla="*/ 24 h 24"/>
                <a:gd name="T4" fmla="*/ 34 w 34"/>
                <a:gd name="T5" fmla="*/ 24 h 24"/>
                <a:gd name="T6" fmla="*/ 28 w 34"/>
                <a:gd name="T7" fmla="*/ 16 h 24"/>
                <a:gd name="T8" fmla="*/ 20 w 34"/>
                <a:gd name="T9" fmla="*/ 10 h 24"/>
                <a:gd name="T10" fmla="*/ 10 w 34"/>
                <a:gd name="T11" fmla="*/ 4 h 24"/>
                <a:gd name="T12" fmla="*/ 0 w 34"/>
                <a:gd name="T13" fmla="*/ 0 h 24"/>
                <a:gd name="T14" fmla="*/ 0 w 34"/>
                <a:gd name="T15" fmla="*/ 0 h 24"/>
                <a:gd name="T16" fmla="*/ 6 w 34"/>
                <a:gd name="T17" fmla="*/ 4 h 24"/>
                <a:gd name="T18" fmla="*/ 10 w 34"/>
                <a:gd name="T19" fmla="*/ 10 h 24"/>
                <a:gd name="T20" fmla="*/ 18 w 34"/>
                <a:gd name="T21" fmla="*/ 24 h 24"/>
                <a:gd name="T22" fmla="*/ 18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18" y="24"/>
                  </a:moveTo>
                  <a:lnTo>
                    <a:pt x="34" y="24"/>
                  </a:lnTo>
                  <a:lnTo>
                    <a:pt x="34" y="24"/>
                  </a:lnTo>
                  <a:lnTo>
                    <a:pt x="28" y="16"/>
                  </a:lnTo>
                  <a:lnTo>
                    <a:pt x="20" y="10"/>
                  </a:lnTo>
                  <a:lnTo>
                    <a:pt x="10" y="4"/>
                  </a:lnTo>
                  <a:lnTo>
                    <a:pt x="0" y="0"/>
                  </a:lnTo>
                  <a:lnTo>
                    <a:pt x="0" y="0"/>
                  </a:lnTo>
                  <a:lnTo>
                    <a:pt x="6" y="4"/>
                  </a:lnTo>
                  <a:lnTo>
                    <a:pt x="10" y="10"/>
                  </a:lnTo>
                  <a:lnTo>
                    <a:pt x="18" y="24"/>
                  </a:lnTo>
                  <a:lnTo>
                    <a:pt x="1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8" name="Freeform 1165"/>
            <p:cNvSpPr>
              <a:spLocks/>
            </p:cNvSpPr>
            <p:nvPr/>
          </p:nvSpPr>
          <p:spPr bwMode="auto">
            <a:xfrm>
              <a:off x="3751263" y="6397625"/>
              <a:ext cx="50800" cy="38100"/>
            </a:xfrm>
            <a:custGeom>
              <a:avLst/>
              <a:gdLst>
                <a:gd name="T0" fmla="*/ 32 w 32"/>
                <a:gd name="T1" fmla="*/ 0 h 24"/>
                <a:gd name="T2" fmla="*/ 32 w 32"/>
                <a:gd name="T3" fmla="*/ 0 h 24"/>
                <a:gd name="T4" fmla="*/ 22 w 32"/>
                <a:gd name="T5" fmla="*/ 4 h 24"/>
                <a:gd name="T6" fmla="*/ 14 w 32"/>
                <a:gd name="T7" fmla="*/ 10 h 24"/>
                <a:gd name="T8" fmla="*/ 6 w 32"/>
                <a:gd name="T9" fmla="*/ 16 h 24"/>
                <a:gd name="T10" fmla="*/ 0 w 32"/>
                <a:gd name="T11" fmla="*/ 24 h 24"/>
                <a:gd name="T12" fmla="*/ 14 w 32"/>
                <a:gd name="T13" fmla="*/ 24 h 24"/>
                <a:gd name="T14" fmla="*/ 14 w 32"/>
                <a:gd name="T15" fmla="*/ 24 h 24"/>
                <a:gd name="T16" fmla="*/ 22 w 32"/>
                <a:gd name="T17" fmla="*/ 10 h 24"/>
                <a:gd name="T18" fmla="*/ 26 w 32"/>
                <a:gd name="T19" fmla="*/ 4 h 24"/>
                <a:gd name="T20" fmla="*/ 32 w 32"/>
                <a:gd name="T21" fmla="*/ 0 h 24"/>
                <a:gd name="T22" fmla="*/ 32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32" y="0"/>
                  </a:moveTo>
                  <a:lnTo>
                    <a:pt x="32" y="0"/>
                  </a:lnTo>
                  <a:lnTo>
                    <a:pt x="22" y="4"/>
                  </a:lnTo>
                  <a:lnTo>
                    <a:pt x="14" y="10"/>
                  </a:lnTo>
                  <a:lnTo>
                    <a:pt x="6" y="16"/>
                  </a:lnTo>
                  <a:lnTo>
                    <a:pt x="0" y="24"/>
                  </a:lnTo>
                  <a:lnTo>
                    <a:pt x="14" y="24"/>
                  </a:lnTo>
                  <a:lnTo>
                    <a:pt x="14" y="24"/>
                  </a:lnTo>
                  <a:lnTo>
                    <a:pt x="22" y="10"/>
                  </a:lnTo>
                  <a:lnTo>
                    <a:pt x="26" y="4"/>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9" name="Freeform 1166"/>
            <p:cNvSpPr>
              <a:spLocks/>
            </p:cNvSpPr>
            <p:nvPr/>
          </p:nvSpPr>
          <p:spPr bwMode="auto">
            <a:xfrm>
              <a:off x="3735388" y="6445250"/>
              <a:ext cx="34925" cy="34925"/>
            </a:xfrm>
            <a:custGeom>
              <a:avLst/>
              <a:gdLst>
                <a:gd name="T0" fmla="*/ 22 w 22"/>
                <a:gd name="T1" fmla="*/ 0 h 22"/>
                <a:gd name="T2" fmla="*/ 6 w 22"/>
                <a:gd name="T3" fmla="*/ 0 h 22"/>
                <a:gd name="T4" fmla="*/ 6 w 22"/>
                <a:gd name="T5" fmla="*/ 0 h 22"/>
                <a:gd name="T6" fmla="*/ 2 w 22"/>
                <a:gd name="T7" fmla="*/ 10 h 22"/>
                <a:gd name="T8" fmla="*/ 0 w 22"/>
                <a:gd name="T9" fmla="*/ 22 h 22"/>
                <a:gd name="T10" fmla="*/ 18 w 22"/>
                <a:gd name="T11" fmla="*/ 22 h 22"/>
                <a:gd name="T12" fmla="*/ 18 w 22"/>
                <a:gd name="T13" fmla="*/ 22 h 22"/>
                <a:gd name="T14" fmla="*/ 20 w 22"/>
                <a:gd name="T15" fmla="*/ 10 h 22"/>
                <a:gd name="T16" fmla="*/ 22 w 22"/>
                <a:gd name="T17" fmla="*/ 0 h 22"/>
                <a:gd name="T18" fmla="*/ 2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0"/>
                  </a:moveTo>
                  <a:lnTo>
                    <a:pt x="6" y="0"/>
                  </a:lnTo>
                  <a:lnTo>
                    <a:pt x="6" y="0"/>
                  </a:lnTo>
                  <a:lnTo>
                    <a:pt x="2" y="10"/>
                  </a:lnTo>
                  <a:lnTo>
                    <a:pt x="0" y="22"/>
                  </a:lnTo>
                  <a:lnTo>
                    <a:pt x="18" y="22"/>
                  </a:lnTo>
                  <a:lnTo>
                    <a:pt x="18" y="22"/>
                  </a:lnTo>
                  <a:lnTo>
                    <a:pt x="20" y="10"/>
                  </a:lnTo>
                  <a:lnTo>
                    <a:pt x="22" y="0"/>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0" name="Freeform 1167"/>
            <p:cNvSpPr>
              <a:spLocks/>
            </p:cNvSpPr>
            <p:nvPr/>
          </p:nvSpPr>
          <p:spPr bwMode="auto">
            <a:xfrm>
              <a:off x="3878263" y="6489700"/>
              <a:ext cx="34925" cy="34925"/>
            </a:xfrm>
            <a:custGeom>
              <a:avLst/>
              <a:gdLst>
                <a:gd name="T0" fmla="*/ 0 w 22"/>
                <a:gd name="T1" fmla="*/ 22 h 22"/>
                <a:gd name="T2" fmla="*/ 16 w 22"/>
                <a:gd name="T3" fmla="*/ 22 h 22"/>
                <a:gd name="T4" fmla="*/ 16 w 22"/>
                <a:gd name="T5" fmla="*/ 22 h 22"/>
                <a:gd name="T6" fmla="*/ 22 w 22"/>
                <a:gd name="T7" fmla="*/ 12 h 22"/>
                <a:gd name="T8" fmla="*/ 22 w 22"/>
                <a:gd name="T9" fmla="*/ 0 h 22"/>
                <a:gd name="T10" fmla="*/ 4 w 22"/>
                <a:gd name="T11" fmla="*/ 0 h 22"/>
                <a:gd name="T12" fmla="*/ 4 w 22"/>
                <a:gd name="T13" fmla="*/ 0 h 22"/>
                <a:gd name="T14" fmla="*/ 4 w 22"/>
                <a:gd name="T15" fmla="*/ 12 h 22"/>
                <a:gd name="T16" fmla="*/ 0 w 22"/>
                <a:gd name="T17" fmla="*/ 22 h 22"/>
                <a:gd name="T18" fmla="*/ 0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22"/>
                  </a:moveTo>
                  <a:lnTo>
                    <a:pt x="16" y="22"/>
                  </a:lnTo>
                  <a:lnTo>
                    <a:pt x="16" y="22"/>
                  </a:lnTo>
                  <a:lnTo>
                    <a:pt x="22" y="12"/>
                  </a:lnTo>
                  <a:lnTo>
                    <a:pt x="22" y="0"/>
                  </a:lnTo>
                  <a:lnTo>
                    <a:pt x="4" y="0"/>
                  </a:lnTo>
                  <a:lnTo>
                    <a:pt x="4" y="0"/>
                  </a:lnTo>
                  <a:lnTo>
                    <a:pt x="4" y="12"/>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1" name="Freeform 1168"/>
            <p:cNvSpPr>
              <a:spLocks/>
            </p:cNvSpPr>
            <p:nvPr/>
          </p:nvSpPr>
          <p:spPr bwMode="auto">
            <a:xfrm>
              <a:off x="3773488" y="6489700"/>
              <a:ext cx="47625" cy="34925"/>
            </a:xfrm>
            <a:custGeom>
              <a:avLst/>
              <a:gdLst>
                <a:gd name="T0" fmla="*/ 0 w 30"/>
                <a:gd name="T1" fmla="*/ 0 h 22"/>
                <a:gd name="T2" fmla="*/ 0 w 30"/>
                <a:gd name="T3" fmla="*/ 0 h 22"/>
                <a:gd name="T4" fmla="*/ 0 w 30"/>
                <a:gd name="T5" fmla="*/ 12 h 22"/>
                <a:gd name="T6" fmla="*/ 4 w 30"/>
                <a:gd name="T7" fmla="*/ 22 h 22"/>
                <a:gd name="T8" fmla="*/ 30 w 30"/>
                <a:gd name="T9" fmla="*/ 22 h 22"/>
                <a:gd name="T10" fmla="*/ 30 w 30"/>
                <a:gd name="T11" fmla="*/ 0 h 22"/>
                <a:gd name="T12" fmla="*/ 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0" y="0"/>
                  </a:moveTo>
                  <a:lnTo>
                    <a:pt x="0" y="0"/>
                  </a:lnTo>
                  <a:lnTo>
                    <a:pt x="0" y="12"/>
                  </a:lnTo>
                  <a:lnTo>
                    <a:pt x="4" y="22"/>
                  </a:lnTo>
                  <a:lnTo>
                    <a:pt x="30" y="22"/>
                  </a:lnTo>
                  <a:lnTo>
                    <a:pt x="3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2" name="Freeform 1169"/>
            <p:cNvSpPr>
              <a:spLocks/>
            </p:cNvSpPr>
            <p:nvPr/>
          </p:nvSpPr>
          <p:spPr bwMode="auto">
            <a:xfrm>
              <a:off x="3773488" y="6445250"/>
              <a:ext cx="47625" cy="34925"/>
            </a:xfrm>
            <a:custGeom>
              <a:avLst/>
              <a:gdLst>
                <a:gd name="T0" fmla="*/ 30 w 30"/>
                <a:gd name="T1" fmla="*/ 0 h 22"/>
                <a:gd name="T2" fmla="*/ 4 w 30"/>
                <a:gd name="T3" fmla="*/ 0 h 22"/>
                <a:gd name="T4" fmla="*/ 4 w 30"/>
                <a:gd name="T5" fmla="*/ 0 h 22"/>
                <a:gd name="T6" fmla="*/ 0 w 30"/>
                <a:gd name="T7" fmla="*/ 10 h 22"/>
                <a:gd name="T8" fmla="*/ 0 w 30"/>
                <a:gd name="T9" fmla="*/ 22 h 22"/>
                <a:gd name="T10" fmla="*/ 30 w 30"/>
                <a:gd name="T11" fmla="*/ 22 h 22"/>
                <a:gd name="T12" fmla="*/ 3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30" y="0"/>
                  </a:moveTo>
                  <a:lnTo>
                    <a:pt x="4" y="0"/>
                  </a:lnTo>
                  <a:lnTo>
                    <a:pt x="4" y="0"/>
                  </a:lnTo>
                  <a:lnTo>
                    <a:pt x="0" y="10"/>
                  </a:lnTo>
                  <a:lnTo>
                    <a:pt x="0" y="22"/>
                  </a:lnTo>
                  <a:lnTo>
                    <a:pt x="30" y="2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3" name="Freeform 1170"/>
            <p:cNvSpPr>
              <a:spLocks/>
            </p:cNvSpPr>
            <p:nvPr/>
          </p:nvSpPr>
          <p:spPr bwMode="auto">
            <a:xfrm>
              <a:off x="3827463" y="6489700"/>
              <a:ext cx="50800" cy="34925"/>
            </a:xfrm>
            <a:custGeom>
              <a:avLst/>
              <a:gdLst>
                <a:gd name="T0" fmla="*/ 0 w 32"/>
                <a:gd name="T1" fmla="*/ 22 h 22"/>
                <a:gd name="T2" fmla="*/ 28 w 32"/>
                <a:gd name="T3" fmla="*/ 22 h 22"/>
                <a:gd name="T4" fmla="*/ 28 w 32"/>
                <a:gd name="T5" fmla="*/ 22 h 22"/>
                <a:gd name="T6" fmla="*/ 30 w 32"/>
                <a:gd name="T7" fmla="*/ 12 h 22"/>
                <a:gd name="T8" fmla="*/ 32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28" y="22"/>
                  </a:lnTo>
                  <a:lnTo>
                    <a:pt x="28" y="22"/>
                  </a:lnTo>
                  <a:lnTo>
                    <a:pt x="30" y="12"/>
                  </a:lnTo>
                  <a:lnTo>
                    <a:pt x="32"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4" name="Freeform 1171"/>
            <p:cNvSpPr>
              <a:spLocks/>
            </p:cNvSpPr>
            <p:nvPr/>
          </p:nvSpPr>
          <p:spPr bwMode="auto">
            <a:xfrm>
              <a:off x="3846513" y="6534150"/>
              <a:ext cx="53975" cy="38100"/>
            </a:xfrm>
            <a:custGeom>
              <a:avLst/>
              <a:gdLst>
                <a:gd name="T0" fmla="*/ 0 w 34"/>
                <a:gd name="T1" fmla="*/ 24 h 24"/>
                <a:gd name="T2" fmla="*/ 0 w 34"/>
                <a:gd name="T3" fmla="*/ 24 h 24"/>
                <a:gd name="T4" fmla="*/ 10 w 34"/>
                <a:gd name="T5" fmla="*/ 20 h 24"/>
                <a:gd name="T6" fmla="*/ 20 w 34"/>
                <a:gd name="T7" fmla="*/ 14 h 24"/>
                <a:gd name="T8" fmla="*/ 28 w 34"/>
                <a:gd name="T9" fmla="*/ 8 h 24"/>
                <a:gd name="T10" fmla="*/ 34 w 34"/>
                <a:gd name="T11" fmla="*/ 0 h 24"/>
                <a:gd name="T12" fmla="*/ 18 w 34"/>
                <a:gd name="T13" fmla="*/ 0 h 24"/>
                <a:gd name="T14" fmla="*/ 18 w 34"/>
                <a:gd name="T15" fmla="*/ 0 h 24"/>
                <a:gd name="T16" fmla="*/ 10 w 34"/>
                <a:gd name="T17" fmla="*/ 14 h 24"/>
                <a:gd name="T18" fmla="*/ 6 w 34"/>
                <a:gd name="T19" fmla="*/ 20 h 24"/>
                <a:gd name="T20" fmla="*/ 0 w 34"/>
                <a:gd name="T21" fmla="*/ 24 h 24"/>
                <a:gd name="T22" fmla="*/ 0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0" y="24"/>
                  </a:moveTo>
                  <a:lnTo>
                    <a:pt x="0" y="24"/>
                  </a:lnTo>
                  <a:lnTo>
                    <a:pt x="10" y="20"/>
                  </a:lnTo>
                  <a:lnTo>
                    <a:pt x="20" y="14"/>
                  </a:lnTo>
                  <a:lnTo>
                    <a:pt x="28" y="8"/>
                  </a:lnTo>
                  <a:lnTo>
                    <a:pt x="34" y="0"/>
                  </a:lnTo>
                  <a:lnTo>
                    <a:pt x="18" y="0"/>
                  </a:lnTo>
                  <a:lnTo>
                    <a:pt x="18" y="0"/>
                  </a:lnTo>
                  <a:lnTo>
                    <a:pt x="10" y="14"/>
                  </a:lnTo>
                  <a:lnTo>
                    <a:pt x="6" y="20"/>
                  </a:lnTo>
                  <a:lnTo>
                    <a:pt x="0"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5" name="Freeform 1172"/>
            <p:cNvSpPr>
              <a:spLocks/>
            </p:cNvSpPr>
            <p:nvPr/>
          </p:nvSpPr>
          <p:spPr bwMode="auto">
            <a:xfrm>
              <a:off x="3827463" y="6445250"/>
              <a:ext cx="50800" cy="34925"/>
            </a:xfrm>
            <a:custGeom>
              <a:avLst/>
              <a:gdLst>
                <a:gd name="T0" fmla="*/ 0 w 32"/>
                <a:gd name="T1" fmla="*/ 22 h 22"/>
                <a:gd name="T2" fmla="*/ 32 w 32"/>
                <a:gd name="T3" fmla="*/ 22 h 22"/>
                <a:gd name="T4" fmla="*/ 32 w 32"/>
                <a:gd name="T5" fmla="*/ 22 h 22"/>
                <a:gd name="T6" fmla="*/ 30 w 32"/>
                <a:gd name="T7" fmla="*/ 10 h 22"/>
                <a:gd name="T8" fmla="*/ 28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32" y="22"/>
                  </a:lnTo>
                  <a:lnTo>
                    <a:pt x="32" y="22"/>
                  </a:lnTo>
                  <a:lnTo>
                    <a:pt x="30" y="10"/>
                  </a:lnTo>
                  <a:lnTo>
                    <a:pt x="28"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6" name="Freeform 1173"/>
            <p:cNvSpPr>
              <a:spLocks/>
            </p:cNvSpPr>
            <p:nvPr/>
          </p:nvSpPr>
          <p:spPr bwMode="auto">
            <a:xfrm>
              <a:off x="3827463" y="6534150"/>
              <a:ext cx="41275" cy="34925"/>
            </a:xfrm>
            <a:custGeom>
              <a:avLst/>
              <a:gdLst>
                <a:gd name="T0" fmla="*/ 0 w 26"/>
                <a:gd name="T1" fmla="*/ 22 h 22"/>
                <a:gd name="T2" fmla="*/ 0 w 26"/>
                <a:gd name="T3" fmla="*/ 22 h 22"/>
                <a:gd name="T4" fmla="*/ 8 w 26"/>
                <a:gd name="T5" fmla="*/ 20 h 22"/>
                <a:gd name="T6" fmla="*/ 14 w 26"/>
                <a:gd name="T7" fmla="*/ 16 h 22"/>
                <a:gd name="T8" fmla="*/ 20 w 26"/>
                <a:gd name="T9" fmla="*/ 8 h 22"/>
                <a:gd name="T10" fmla="*/ 26 w 26"/>
                <a:gd name="T11" fmla="*/ 0 h 22"/>
                <a:gd name="T12" fmla="*/ 0 w 26"/>
                <a:gd name="T13" fmla="*/ 0 h 22"/>
                <a:gd name="T14" fmla="*/ 0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0" y="22"/>
                  </a:moveTo>
                  <a:lnTo>
                    <a:pt x="0" y="22"/>
                  </a:lnTo>
                  <a:lnTo>
                    <a:pt x="8" y="20"/>
                  </a:lnTo>
                  <a:lnTo>
                    <a:pt x="14" y="16"/>
                  </a:lnTo>
                  <a:lnTo>
                    <a:pt x="20" y="8"/>
                  </a:lnTo>
                  <a:lnTo>
                    <a:pt x="26"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47" name="Group 1229"/>
          <p:cNvGrpSpPr>
            <a:grpSpLocks noChangeAspect="1"/>
          </p:cNvGrpSpPr>
          <p:nvPr/>
        </p:nvGrpSpPr>
        <p:grpSpPr bwMode="auto">
          <a:xfrm>
            <a:off x="2428938" y="3259142"/>
            <a:ext cx="304592" cy="338076"/>
            <a:chOff x="916" y="2526"/>
            <a:chExt cx="282" cy="313"/>
          </a:xfrm>
        </p:grpSpPr>
        <p:sp>
          <p:nvSpPr>
            <p:cNvPr id="2448" name="Freeform 1230"/>
            <p:cNvSpPr>
              <a:spLocks/>
            </p:cNvSpPr>
            <p:nvPr/>
          </p:nvSpPr>
          <p:spPr bwMode="auto">
            <a:xfrm>
              <a:off x="916" y="2539"/>
              <a:ext cx="282" cy="300"/>
            </a:xfrm>
            <a:custGeom>
              <a:avLst/>
              <a:gdLst>
                <a:gd name="T0" fmla="*/ 282 w 282"/>
                <a:gd name="T1" fmla="*/ 48 h 300"/>
                <a:gd name="T2" fmla="*/ 282 w 282"/>
                <a:gd name="T3" fmla="*/ 46 h 300"/>
                <a:gd name="T4" fmla="*/ 268 w 282"/>
                <a:gd name="T5" fmla="*/ 28 h 300"/>
                <a:gd name="T6" fmla="*/ 254 w 282"/>
                <a:gd name="T7" fmla="*/ 18 h 300"/>
                <a:gd name="T8" fmla="*/ 228 w 282"/>
                <a:gd name="T9" fmla="*/ 8 h 300"/>
                <a:gd name="T10" fmla="*/ 194 w 282"/>
                <a:gd name="T11" fmla="*/ 2 h 300"/>
                <a:gd name="T12" fmla="*/ 146 w 282"/>
                <a:gd name="T13" fmla="*/ 0 h 300"/>
                <a:gd name="T14" fmla="*/ 124 w 282"/>
                <a:gd name="T15" fmla="*/ 0 h 300"/>
                <a:gd name="T16" fmla="*/ 86 w 282"/>
                <a:gd name="T17" fmla="*/ 6 h 300"/>
                <a:gd name="T18" fmla="*/ 50 w 282"/>
                <a:gd name="T19" fmla="*/ 18 h 300"/>
                <a:gd name="T20" fmla="*/ 24 w 282"/>
                <a:gd name="T21" fmla="*/ 36 h 300"/>
                <a:gd name="T22" fmla="*/ 18 w 282"/>
                <a:gd name="T23" fmla="*/ 48 h 300"/>
                <a:gd name="T24" fmla="*/ 18 w 282"/>
                <a:gd name="T25" fmla="*/ 72 h 300"/>
                <a:gd name="T26" fmla="*/ 4 w 282"/>
                <a:gd name="T27" fmla="*/ 84 h 300"/>
                <a:gd name="T28" fmla="*/ 0 w 282"/>
                <a:gd name="T29" fmla="*/ 98 h 300"/>
                <a:gd name="T30" fmla="*/ 0 w 282"/>
                <a:gd name="T31" fmla="*/ 148 h 300"/>
                <a:gd name="T32" fmla="*/ 4 w 282"/>
                <a:gd name="T33" fmla="*/ 160 h 300"/>
                <a:gd name="T34" fmla="*/ 18 w 282"/>
                <a:gd name="T35" fmla="*/ 172 h 300"/>
                <a:gd name="T36" fmla="*/ 18 w 282"/>
                <a:gd name="T37" fmla="*/ 200 h 300"/>
                <a:gd name="T38" fmla="*/ 18 w 282"/>
                <a:gd name="T39" fmla="*/ 200 h 300"/>
                <a:gd name="T40" fmla="*/ 18 w 282"/>
                <a:gd name="T41" fmla="*/ 250 h 300"/>
                <a:gd name="T42" fmla="*/ 18 w 282"/>
                <a:gd name="T43" fmla="*/ 256 h 300"/>
                <a:gd name="T44" fmla="*/ 28 w 282"/>
                <a:gd name="T45" fmla="*/ 270 h 300"/>
                <a:gd name="T46" fmla="*/ 56 w 282"/>
                <a:gd name="T47" fmla="*/ 286 h 300"/>
                <a:gd name="T48" fmla="*/ 98 w 282"/>
                <a:gd name="T49" fmla="*/ 296 h 300"/>
                <a:gd name="T50" fmla="*/ 150 w 282"/>
                <a:gd name="T51" fmla="*/ 300 h 300"/>
                <a:gd name="T52" fmla="*/ 176 w 282"/>
                <a:gd name="T53" fmla="*/ 300 h 300"/>
                <a:gd name="T54" fmla="*/ 224 w 282"/>
                <a:gd name="T55" fmla="*/ 292 h 300"/>
                <a:gd name="T56" fmla="*/ 260 w 282"/>
                <a:gd name="T57" fmla="*/ 278 h 300"/>
                <a:gd name="T58" fmla="*/ 280 w 282"/>
                <a:gd name="T59" fmla="*/ 260 h 300"/>
                <a:gd name="T60" fmla="*/ 282 w 282"/>
                <a:gd name="T61" fmla="*/ 250 h 300"/>
                <a:gd name="T62" fmla="*/ 282 w 282"/>
                <a:gd name="T63" fmla="*/ 202 h 300"/>
                <a:gd name="T64" fmla="*/ 282 w 282"/>
                <a:gd name="T65" fmla="*/ 200 h 300"/>
                <a:gd name="T66" fmla="*/ 282 w 282"/>
                <a:gd name="T67" fmla="*/ 150 h 300"/>
                <a:gd name="T68" fmla="*/ 282 w 282"/>
                <a:gd name="T69" fmla="*/ 142 h 300"/>
                <a:gd name="T70" fmla="*/ 272 w 282"/>
                <a:gd name="T71" fmla="*/ 130 h 300"/>
                <a:gd name="T72" fmla="*/ 264 w 282"/>
                <a:gd name="T73" fmla="*/ 124 h 300"/>
                <a:gd name="T74" fmla="*/ 272 w 282"/>
                <a:gd name="T75" fmla="*/ 118 h 300"/>
                <a:gd name="T76" fmla="*/ 282 w 282"/>
                <a:gd name="T77" fmla="*/ 104 h 300"/>
                <a:gd name="T78" fmla="*/ 282 w 282"/>
                <a:gd name="T79" fmla="*/ 9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2" h="300">
                  <a:moveTo>
                    <a:pt x="282" y="98"/>
                  </a:moveTo>
                  <a:lnTo>
                    <a:pt x="282" y="48"/>
                  </a:lnTo>
                  <a:lnTo>
                    <a:pt x="282" y="48"/>
                  </a:lnTo>
                  <a:lnTo>
                    <a:pt x="282" y="46"/>
                  </a:lnTo>
                  <a:lnTo>
                    <a:pt x="278" y="38"/>
                  </a:lnTo>
                  <a:lnTo>
                    <a:pt x="268" y="28"/>
                  </a:lnTo>
                  <a:lnTo>
                    <a:pt x="262" y="22"/>
                  </a:lnTo>
                  <a:lnTo>
                    <a:pt x="254" y="18"/>
                  </a:lnTo>
                  <a:lnTo>
                    <a:pt x="242" y="12"/>
                  </a:lnTo>
                  <a:lnTo>
                    <a:pt x="228" y="8"/>
                  </a:lnTo>
                  <a:lnTo>
                    <a:pt x="212" y="4"/>
                  </a:lnTo>
                  <a:lnTo>
                    <a:pt x="194" y="2"/>
                  </a:lnTo>
                  <a:lnTo>
                    <a:pt x="172" y="0"/>
                  </a:lnTo>
                  <a:lnTo>
                    <a:pt x="146" y="0"/>
                  </a:lnTo>
                  <a:lnTo>
                    <a:pt x="146" y="0"/>
                  </a:lnTo>
                  <a:lnTo>
                    <a:pt x="124" y="0"/>
                  </a:lnTo>
                  <a:lnTo>
                    <a:pt x="104" y="2"/>
                  </a:lnTo>
                  <a:lnTo>
                    <a:pt x="86" y="6"/>
                  </a:lnTo>
                  <a:lnTo>
                    <a:pt x="72" y="8"/>
                  </a:lnTo>
                  <a:lnTo>
                    <a:pt x="50" y="18"/>
                  </a:lnTo>
                  <a:lnTo>
                    <a:pt x="34" y="26"/>
                  </a:lnTo>
                  <a:lnTo>
                    <a:pt x="24" y="36"/>
                  </a:lnTo>
                  <a:lnTo>
                    <a:pt x="20" y="44"/>
                  </a:lnTo>
                  <a:lnTo>
                    <a:pt x="18" y="48"/>
                  </a:lnTo>
                  <a:lnTo>
                    <a:pt x="18" y="72"/>
                  </a:lnTo>
                  <a:lnTo>
                    <a:pt x="18" y="72"/>
                  </a:lnTo>
                  <a:lnTo>
                    <a:pt x="10" y="78"/>
                  </a:lnTo>
                  <a:lnTo>
                    <a:pt x="4" y="84"/>
                  </a:lnTo>
                  <a:lnTo>
                    <a:pt x="0" y="90"/>
                  </a:lnTo>
                  <a:lnTo>
                    <a:pt x="0" y="98"/>
                  </a:lnTo>
                  <a:lnTo>
                    <a:pt x="0" y="148"/>
                  </a:lnTo>
                  <a:lnTo>
                    <a:pt x="0" y="148"/>
                  </a:lnTo>
                  <a:lnTo>
                    <a:pt x="0" y="154"/>
                  </a:lnTo>
                  <a:lnTo>
                    <a:pt x="4" y="160"/>
                  </a:lnTo>
                  <a:lnTo>
                    <a:pt x="10" y="166"/>
                  </a:lnTo>
                  <a:lnTo>
                    <a:pt x="18" y="172"/>
                  </a:lnTo>
                  <a:lnTo>
                    <a:pt x="18" y="200"/>
                  </a:lnTo>
                  <a:lnTo>
                    <a:pt x="18" y="200"/>
                  </a:lnTo>
                  <a:lnTo>
                    <a:pt x="18" y="200"/>
                  </a:lnTo>
                  <a:lnTo>
                    <a:pt x="18" y="200"/>
                  </a:lnTo>
                  <a:lnTo>
                    <a:pt x="18" y="202"/>
                  </a:lnTo>
                  <a:lnTo>
                    <a:pt x="18" y="250"/>
                  </a:lnTo>
                  <a:lnTo>
                    <a:pt x="18" y="250"/>
                  </a:lnTo>
                  <a:lnTo>
                    <a:pt x="18" y="256"/>
                  </a:lnTo>
                  <a:lnTo>
                    <a:pt x="20" y="260"/>
                  </a:lnTo>
                  <a:lnTo>
                    <a:pt x="28" y="270"/>
                  </a:lnTo>
                  <a:lnTo>
                    <a:pt x="40" y="278"/>
                  </a:lnTo>
                  <a:lnTo>
                    <a:pt x="56" y="286"/>
                  </a:lnTo>
                  <a:lnTo>
                    <a:pt x="76" y="292"/>
                  </a:lnTo>
                  <a:lnTo>
                    <a:pt x="98" y="296"/>
                  </a:lnTo>
                  <a:lnTo>
                    <a:pt x="124" y="300"/>
                  </a:lnTo>
                  <a:lnTo>
                    <a:pt x="150" y="300"/>
                  </a:lnTo>
                  <a:lnTo>
                    <a:pt x="150" y="300"/>
                  </a:lnTo>
                  <a:lnTo>
                    <a:pt x="176" y="300"/>
                  </a:lnTo>
                  <a:lnTo>
                    <a:pt x="202" y="296"/>
                  </a:lnTo>
                  <a:lnTo>
                    <a:pt x="224" y="292"/>
                  </a:lnTo>
                  <a:lnTo>
                    <a:pt x="244" y="286"/>
                  </a:lnTo>
                  <a:lnTo>
                    <a:pt x="260" y="278"/>
                  </a:lnTo>
                  <a:lnTo>
                    <a:pt x="272" y="270"/>
                  </a:lnTo>
                  <a:lnTo>
                    <a:pt x="280" y="260"/>
                  </a:lnTo>
                  <a:lnTo>
                    <a:pt x="282" y="256"/>
                  </a:lnTo>
                  <a:lnTo>
                    <a:pt x="282" y="250"/>
                  </a:lnTo>
                  <a:lnTo>
                    <a:pt x="282" y="202"/>
                  </a:lnTo>
                  <a:lnTo>
                    <a:pt x="282" y="202"/>
                  </a:lnTo>
                  <a:lnTo>
                    <a:pt x="282" y="200"/>
                  </a:lnTo>
                  <a:lnTo>
                    <a:pt x="282" y="200"/>
                  </a:lnTo>
                  <a:lnTo>
                    <a:pt x="282" y="200"/>
                  </a:lnTo>
                  <a:lnTo>
                    <a:pt x="282" y="150"/>
                  </a:lnTo>
                  <a:lnTo>
                    <a:pt x="282" y="150"/>
                  </a:lnTo>
                  <a:lnTo>
                    <a:pt x="282" y="142"/>
                  </a:lnTo>
                  <a:lnTo>
                    <a:pt x="278" y="136"/>
                  </a:lnTo>
                  <a:lnTo>
                    <a:pt x="272" y="130"/>
                  </a:lnTo>
                  <a:lnTo>
                    <a:pt x="264" y="124"/>
                  </a:lnTo>
                  <a:lnTo>
                    <a:pt x="264" y="124"/>
                  </a:lnTo>
                  <a:lnTo>
                    <a:pt x="264" y="124"/>
                  </a:lnTo>
                  <a:lnTo>
                    <a:pt x="272" y="118"/>
                  </a:lnTo>
                  <a:lnTo>
                    <a:pt x="278" y="112"/>
                  </a:lnTo>
                  <a:lnTo>
                    <a:pt x="282" y="104"/>
                  </a:lnTo>
                  <a:lnTo>
                    <a:pt x="282" y="98"/>
                  </a:lnTo>
                  <a:lnTo>
                    <a:pt x="282"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9" name="Freeform 1231"/>
            <p:cNvSpPr>
              <a:spLocks/>
            </p:cNvSpPr>
            <p:nvPr/>
          </p:nvSpPr>
          <p:spPr bwMode="auto">
            <a:xfrm>
              <a:off x="966" y="2783"/>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0" name="Freeform 1232"/>
            <p:cNvSpPr>
              <a:spLocks/>
            </p:cNvSpPr>
            <p:nvPr/>
          </p:nvSpPr>
          <p:spPr bwMode="auto">
            <a:xfrm>
              <a:off x="1104" y="2795"/>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1" name="Freeform 1233"/>
            <p:cNvSpPr>
              <a:spLocks/>
            </p:cNvSpPr>
            <p:nvPr/>
          </p:nvSpPr>
          <p:spPr bwMode="auto">
            <a:xfrm>
              <a:off x="990" y="27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2" name="Freeform 1234"/>
            <p:cNvSpPr>
              <a:spLocks/>
            </p:cNvSpPr>
            <p:nvPr/>
          </p:nvSpPr>
          <p:spPr bwMode="auto">
            <a:xfrm>
              <a:off x="1058" y="2799"/>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3" name="Freeform 1235"/>
            <p:cNvSpPr>
              <a:spLocks/>
            </p:cNvSpPr>
            <p:nvPr/>
          </p:nvSpPr>
          <p:spPr bwMode="auto">
            <a:xfrm>
              <a:off x="1036" y="2799"/>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4" name="Freeform 1236"/>
            <p:cNvSpPr>
              <a:spLocks/>
            </p:cNvSpPr>
            <p:nvPr/>
          </p:nvSpPr>
          <p:spPr bwMode="auto">
            <a:xfrm>
              <a:off x="1080" y="2799"/>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5" name="Freeform 1237"/>
            <p:cNvSpPr>
              <a:spLocks/>
            </p:cNvSpPr>
            <p:nvPr/>
          </p:nvSpPr>
          <p:spPr bwMode="auto">
            <a:xfrm>
              <a:off x="1012" y="2795"/>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6" name="Freeform 1238"/>
            <p:cNvSpPr>
              <a:spLocks/>
            </p:cNvSpPr>
            <p:nvPr/>
          </p:nvSpPr>
          <p:spPr bwMode="auto">
            <a:xfrm>
              <a:off x="1172" y="2771"/>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18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18"/>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7" name="Freeform 1239"/>
            <p:cNvSpPr>
              <a:spLocks/>
            </p:cNvSpPr>
            <p:nvPr/>
          </p:nvSpPr>
          <p:spPr bwMode="auto">
            <a:xfrm>
              <a:off x="944" y="2771"/>
              <a:ext cx="16" cy="38"/>
            </a:xfrm>
            <a:custGeom>
              <a:avLst/>
              <a:gdLst>
                <a:gd name="T0" fmla="*/ 0 w 16"/>
                <a:gd name="T1" fmla="*/ 0 h 38"/>
                <a:gd name="T2" fmla="*/ 0 w 16"/>
                <a:gd name="T3" fmla="*/ 18 h 38"/>
                <a:gd name="T4" fmla="*/ 0 w 16"/>
                <a:gd name="T5" fmla="*/ 18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18"/>
                  </a:lnTo>
                  <a:lnTo>
                    <a:pt x="0" y="18"/>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8" name="Freeform 1240"/>
            <p:cNvSpPr>
              <a:spLocks/>
            </p:cNvSpPr>
            <p:nvPr/>
          </p:nvSpPr>
          <p:spPr bwMode="auto">
            <a:xfrm>
              <a:off x="1126" y="2791"/>
              <a:ext cx="16" cy="32"/>
            </a:xfrm>
            <a:custGeom>
              <a:avLst/>
              <a:gdLst>
                <a:gd name="T0" fmla="*/ 0 w 16"/>
                <a:gd name="T1" fmla="*/ 4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4 h 32"/>
                <a:gd name="T14" fmla="*/ 0 w 16"/>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4"/>
                  </a:moveTo>
                  <a:lnTo>
                    <a:pt x="0" y="32"/>
                  </a:lnTo>
                  <a:lnTo>
                    <a:pt x="0" y="32"/>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9" name="Freeform 1241"/>
            <p:cNvSpPr>
              <a:spLocks/>
            </p:cNvSpPr>
            <p:nvPr/>
          </p:nvSpPr>
          <p:spPr bwMode="auto">
            <a:xfrm>
              <a:off x="1150" y="2783"/>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0" name="Freeform 1242"/>
            <p:cNvSpPr>
              <a:spLocks/>
            </p:cNvSpPr>
            <p:nvPr/>
          </p:nvSpPr>
          <p:spPr bwMode="auto">
            <a:xfrm>
              <a:off x="966" y="2731"/>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1" name="Freeform 1243"/>
            <p:cNvSpPr>
              <a:spLocks/>
            </p:cNvSpPr>
            <p:nvPr/>
          </p:nvSpPr>
          <p:spPr bwMode="auto">
            <a:xfrm>
              <a:off x="1104" y="2743"/>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2" name="Freeform 1244"/>
            <p:cNvSpPr>
              <a:spLocks/>
            </p:cNvSpPr>
            <p:nvPr/>
          </p:nvSpPr>
          <p:spPr bwMode="auto">
            <a:xfrm>
              <a:off x="990" y="2739"/>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3" name="Freeform 1245"/>
            <p:cNvSpPr>
              <a:spLocks/>
            </p:cNvSpPr>
            <p:nvPr/>
          </p:nvSpPr>
          <p:spPr bwMode="auto">
            <a:xfrm>
              <a:off x="1058" y="27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4" name="Freeform 1246"/>
            <p:cNvSpPr>
              <a:spLocks/>
            </p:cNvSpPr>
            <p:nvPr/>
          </p:nvSpPr>
          <p:spPr bwMode="auto">
            <a:xfrm>
              <a:off x="1036" y="2747"/>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5" name="Freeform 1247"/>
            <p:cNvSpPr>
              <a:spLocks/>
            </p:cNvSpPr>
            <p:nvPr/>
          </p:nvSpPr>
          <p:spPr bwMode="auto">
            <a:xfrm>
              <a:off x="1080" y="2747"/>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6" name="Freeform 1248"/>
            <p:cNvSpPr>
              <a:spLocks/>
            </p:cNvSpPr>
            <p:nvPr/>
          </p:nvSpPr>
          <p:spPr bwMode="auto">
            <a:xfrm>
              <a:off x="1012" y="2743"/>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7" name="Freeform 1249"/>
            <p:cNvSpPr>
              <a:spLocks/>
            </p:cNvSpPr>
            <p:nvPr/>
          </p:nvSpPr>
          <p:spPr bwMode="auto">
            <a:xfrm>
              <a:off x="1172" y="2719"/>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20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20"/>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8" name="Freeform 1250"/>
            <p:cNvSpPr>
              <a:spLocks/>
            </p:cNvSpPr>
            <p:nvPr/>
          </p:nvSpPr>
          <p:spPr bwMode="auto">
            <a:xfrm>
              <a:off x="944" y="2719"/>
              <a:ext cx="16" cy="38"/>
            </a:xfrm>
            <a:custGeom>
              <a:avLst/>
              <a:gdLst>
                <a:gd name="T0" fmla="*/ 0 w 16"/>
                <a:gd name="T1" fmla="*/ 0 h 38"/>
                <a:gd name="T2" fmla="*/ 0 w 16"/>
                <a:gd name="T3" fmla="*/ 20 h 38"/>
                <a:gd name="T4" fmla="*/ 0 w 16"/>
                <a:gd name="T5" fmla="*/ 20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20"/>
                  </a:lnTo>
                  <a:lnTo>
                    <a:pt x="0" y="20"/>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9" name="Freeform 1251"/>
            <p:cNvSpPr>
              <a:spLocks/>
            </p:cNvSpPr>
            <p:nvPr/>
          </p:nvSpPr>
          <p:spPr bwMode="auto">
            <a:xfrm>
              <a:off x="1126" y="2739"/>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0" name="Freeform 1252"/>
            <p:cNvSpPr>
              <a:spLocks/>
            </p:cNvSpPr>
            <p:nvPr/>
          </p:nvSpPr>
          <p:spPr bwMode="auto">
            <a:xfrm>
              <a:off x="1150" y="2731"/>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1" name="Freeform 1253"/>
            <p:cNvSpPr>
              <a:spLocks/>
            </p:cNvSpPr>
            <p:nvPr/>
          </p:nvSpPr>
          <p:spPr bwMode="auto">
            <a:xfrm>
              <a:off x="948" y="2679"/>
              <a:ext cx="16" cy="36"/>
            </a:xfrm>
            <a:custGeom>
              <a:avLst/>
              <a:gdLst>
                <a:gd name="T0" fmla="*/ 0 w 16"/>
                <a:gd name="T1" fmla="*/ 0 h 36"/>
                <a:gd name="T2" fmla="*/ 0 w 16"/>
                <a:gd name="T3" fmla="*/ 30 h 36"/>
                <a:gd name="T4" fmla="*/ 0 w 16"/>
                <a:gd name="T5" fmla="*/ 30 h 36"/>
                <a:gd name="T6" fmla="*/ 16 w 16"/>
                <a:gd name="T7" fmla="*/ 36 h 36"/>
                <a:gd name="T8" fmla="*/ 16 w 16"/>
                <a:gd name="T9" fmla="*/ 6 h 36"/>
                <a:gd name="T10" fmla="*/ 16 w 16"/>
                <a:gd name="T11" fmla="*/ 6 h 36"/>
                <a:gd name="T12" fmla="*/ 0 w 16"/>
                <a:gd name="T13" fmla="*/ 0 h 36"/>
                <a:gd name="T14" fmla="*/ 0 w 16"/>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0"/>
                  </a:moveTo>
                  <a:lnTo>
                    <a:pt x="0" y="30"/>
                  </a:lnTo>
                  <a:lnTo>
                    <a:pt x="0" y="30"/>
                  </a:lnTo>
                  <a:lnTo>
                    <a:pt x="16" y="36"/>
                  </a:lnTo>
                  <a:lnTo>
                    <a:pt x="16" y="6"/>
                  </a:lnTo>
                  <a:lnTo>
                    <a:pt x="16"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2" name="Freeform 1254"/>
            <p:cNvSpPr>
              <a:spLocks/>
            </p:cNvSpPr>
            <p:nvPr/>
          </p:nvSpPr>
          <p:spPr bwMode="auto">
            <a:xfrm>
              <a:off x="1084" y="2691"/>
              <a:ext cx="18" cy="32"/>
            </a:xfrm>
            <a:custGeom>
              <a:avLst/>
              <a:gdLst>
                <a:gd name="T0" fmla="*/ 0 w 18"/>
                <a:gd name="T1" fmla="*/ 4 h 32"/>
                <a:gd name="T2" fmla="*/ 0 w 18"/>
                <a:gd name="T3" fmla="*/ 32 h 32"/>
                <a:gd name="T4" fmla="*/ 0 w 18"/>
                <a:gd name="T5" fmla="*/ 32 h 32"/>
                <a:gd name="T6" fmla="*/ 18 w 18"/>
                <a:gd name="T7" fmla="*/ 30 h 32"/>
                <a:gd name="T8" fmla="*/ 18 w 18"/>
                <a:gd name="T9" fmla="*/ 0 h 32"/>
                <a:gd name="T10" fmla="*/ 18 w 18"/>
                <a:gd name="T11" fmla="*/ 0 h 32"/>
                <a:gd name="T12" fmla="*/ 0 w 18"/>
                <a:gd name="T13" fmla="*/ 4 h 32"/>
                <a:gd name="T14" fmla="*/ 0 w 1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2">
                  <a:moveTo>
                    <a:pt x="0" y="4"/>
                  </a:moveTo>
                  <a:lnTo>
                    <a:pt x="0" y="32"/>
                  </a:lnTo>
                  <a:lnTo>
                    <a:pt x="0" y="32"/>
                  </a:lnTo>
                  <a:lnTo>
                    <a:pt x="18" y="30"/>
                  </a:lnTo>
                  <a:lnTo>
                    <a:pt x="18" y="0"/>
                  </a:lnTo>
                  <a:lnTo>
                    <a:pt x="18"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3" name="Freeform 1255"/>
            <p:cNvSpPr>
              <a:spLocks/>
            </p:cNvSpPr>
            <p:nvPr/>
          </p:nvSpPr>
          <p:spPr bwMode="auto">
            <a:xfrm>
              <a:off x="970" y="2687"/>
              <a:ext cx="18" cy="34"/>
            </a:xfrm>
            <a:custGeom>
              <a:avLst/>
              <a:gdLst>
                <a:gd name="T0" fmla="*/ 0 w 18"/>
                <a:gd name="T1" fmla="*/ 0 h 34"/>
                <a:gd name="T2" fmla="*/ 0 w 18"/>
                <a:gd name="T3" fmla="*/ 30 h 34"/>
                <a:gd name="T4" fmla="*/ 0 w 18"/>
                <a:gd name="T5" fmla="*/ 30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30"/>
                  </a:lnTo>
                  <a:lnTo>
                    <a:pt x="0" y="30"/>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4" name="Freeform 1256"/>
            <p:cNvSpPr>
              <a:spLocks/>
            </p:cNvSpPr>
            <p:nvPr/>
          </p:nvSpPr>
          <p:spPr bwMode="auto">
            <a:xfrm>
              <a:off x="1040" y="2695"/>
              <a:ext cx="16" cy="30"/>
            </a:xfrm>
            <a:custGeom>
              <a:avLst/>
              <a:gdLst>
                <a:gd name="T0" fmla="*/ 8 w 16"/>
                <a:gd name="T1" fmla="*/ 2 h 30"/>
                <a:gd name="T2" fmla="*/ 8 w 16"/>
                <a:gd name="T3" fmla="*/ 2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2 h 30"/>
                <a:gd name="T22" fmla="*/ 8 w 16"/>
                <a:gd name="T2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2"/>
                  </a:moveTo>
                  <a:lnTo>
                    <a:pt x="8" y="2"/>
                  </a:lnTo>
                  <a:lnTo>
                    <a:pt x="0" y="0"/>
                  </a:lnTo>
                  <a:lnTo>
                    <a:pt x="0" y="30"/>
                  </a:lnTo>
                  <a:lnTo>
                    <a:pt x="0" y="30"/>
                  </a:lnTo>
                  <a:lnTo>
                    <a:pt x="8" y="30"/>
                  </a:lnTo>
                  <a:lnTo>
                    <a:pt x="8" y="30"/>
                  </a:lnTo>
                  <a:lnTo>
                    <a:pt x="16" y="30"/>
                  </a:lnTo>
                  <a:lnTo>
                    <a:pt x="16" y="0"/>
                  </a:lnTo>
                  <a:lnTo>
                    <a:pt x="16" y="0"/>
                  </a:lnTo>
                  <a:lnTo>
                    <a:pt x="8" y="2"/>
                  </a:lnTo>
                  <a:lnTo>
                    <a:pt x="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5" name="Freeform 1257"/>
            <p:cNvSpPr>
              <a:spLocks/>
            </p:cNvSpPr>
            <p:nvPr/>
          </p:nvSpPr>
          <p:spPr bwMode="auto">
            <a:xfrm>
              <a:off x="1016"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6" name="Freeform 1258"/>
            <p:cNvSpPr>
              <a:spLocks/>
            </p:cNvSpPr>
            <p:nvPr/>
          </p:nvSpPr>
          <p:spPr bwMode="auto">
            <a:xfrm>
              <a:off x="1062"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7" name="Freeform 1259"/>
            <p:cNvSpPr>
              <a:spLocks/>
            </p:cNvSpPr>
            <p:nvPr/>
          </p:nvSpPr>
          <p:spPr bwMode="auto">
            <a:xfrm>
              <a:off x="994" y="26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8" name="Freeform 1260"/>
            <p:cNvSpPr>
              <a:spLocks/>
            </p:cNvSpPr>
            <p:nvPr/>
          </p:nvSpPr>
          <p:spPr bwMode="auto">
            <a:xfrm>
              <a:off x="1154" y="2669"/>
              <a:ext cx="16" cy="36"/>
            </a:xfrm>
            <a:custGeom>
              <a:avLst/>
              <a:gdLst>
                <a:gd name="T0" fmla="*/ 0 w 16"/>
                <a:gd name="T1" fmla="*/ 8 h 36"/>
                <a:gd name="T2" fmla="*/ 0 w 16"/>
                <a:gd name="T3" fmla="*/ 36 h 36"/>
                <a:gd name="T4" fmla="*/ 0 w 16"/>
                <a:gd name="T5" fmla="*/ 36 h 36"/>
                <a:gd name="T6" fmla="*/ 6 w 16"/>
                <a:gd name="T7" fmla="*/ 30 h 36"/>
                <a:gd name="T8" fmla="*/ 12 w 16"/>
                <a:gd name="T9" fmla="*/ 26 h 36"/>
                <a:gd name="T10" fmla="*/ 14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6" y="30"/>
                  </a:lnTo>
                  <a:lnTo>
                    <a:pt x="12" y="26"/>
                  </a:lnTo>
                  <a:lnTo>
                    <a:pt x="14"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9" name="Freeform 1261"/>
            <p:cNvSpPr>
              <a:spLocks/>
            </p:cNvSpPr>
            <p:nvPr/>
          </p:nvSpPr>
          <p:spPr bwMode="auto">
            <a:xfrm>
              <a:off x="926" y="2669"/>
              <a:ext cx="16" cy="36"/>
            </a:xfrm>
            <a:custGeom>
              <a:avLst/>
              <a:gdLst>
                <a:gd name="T0" fmla="*/ 0 w 16"/>
                <a:gd name="T1" fmla="*/ 0 h 36"/>
                <a:gd name="T2" fmla="*/ 0 w 16"/>
                <a:gd name="T3" fmla="*/ 18 h 36"/>
                <a:gd name="T4" fmla="*/ 0 w 16"/>
                <a:gd name="T5" fmla="*/ 18 h 36"/>
                <a:gd name="T6" fmla="*/ 0 w 16"/>
                <a:gd name="T7" fmla="*/ 22 h 36"/>
                <a:gd name="T8" fmla="*/ 4 w 16"/>
                <a:gd name="T9" fmla="*/ 26 h 36"/>
                <a:gd name="T10" fmla="*/ 8 w 16"/>
                <a:gd name="T11" fmla="*/ 30 h 36"/>
                <a:gd name="T12" fmla="*/ 16 w 16"/>
                <a:gd name="T13" fmla="*/ 36 h 36"/>
                <a:gd name="T14" fmla="*/ 16 w 16"/>
                <a:gd name="T15" fmla="*/ 8 h 36"/>
                <a:gd name="T16" fmla="*/ 16 w 16"/>
                <a:gd name="T17" fmla="*/ 8 h 36"/>
                <a:gd name="T18" fmla="*/ 0 w 16"/>
                <a:gd name="T19" fmla="*/ 0 h 36"/>
                <a:gd name="T20" fmla="*/ 0 w 1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0"/>
                  </a:moveTo>
                  <a:lnTo>
                    <a:pt x="0" y="18"/>
                  </a:lnTo>
                  <a:lnTo>
                    <a:pt x="0" y="18"/>
                  </a:lnTo>
                  <a:lnTo>
                    <a:pt x="0" y="22"/>
                  </a:lnTo>
                  <a:lnTo>
                    <a:pt x="4" y="26"/>
                  </a:lnTo>
                  <a:lnTo>
                    <a:pt x="8" y="30"/>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0" name="Freeform 1262"/>
            <p:cNvSpPr>
              <a:spLocks/>
            </p:cNvSpPr>
            <p:nvPr/>
          </p:nvSpPr>
          <p:spPr bwMode="auto">
            <a:xfrm>
              <a:off x="1108" y="268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1" name="Freeform 1263"/>
            <p:cNvSpPr>
              <a:spLocks/>
            </p:cNvSpPr>
            <p:nvPr/>
          </p:nvSpPr>
          <p:spPr bwMode="auto">
            <a:xfrm>
              <a:off x="1130" y="2679"/>
              <a:ext cx="16" cy="36"/>
            </a:xfrm>
            <a:custGeom>
              <a:avLst/>
              <a:gdLst>
                <a:gd name="T0" fmla="*/ 0 w 16"/>
                <a:gd name="T1" fmla="*/ 6 h 36"/>
                <a:gd name="T2" fmla="*/ 0 w 16"/>
                <a:gd name="T3" fmla="*/ 36 h 36"/>
                <a:gd name="T4" fmla="*/ 0 w 16"/>
                <a:gd name="T5" fmla="*/ 36 h 36"/>
                <a:gd name="T6" fmla="*/ 16 w 16"/>
                <a:gd name="T7" fmla="*/ 30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30"/>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2" name="Freeform 1264"/>
            <p:cNvSpPr>
              <a:spLocks/>
            </p:cNvSpPr>
            <p:nvPr/>
          </p:nvSpPr>
          <p:spPr bwMode="auto">
            <a:xfrm>
              <a:off x="934" y="2526"/>
              <a:ext cx="264" cy="111"/>
            </a:xfrm>
            <a:custGeom>
              <a:avLst/>
              <a:gdLst>
                <a:gd name="T0" fmla="*/ 264 w 264"/>
                <a:gd name="T1" fmla="*/ 50 h 100"/>
                <a:gd name="T2" fmla="*/ 264 w 264"/>
                <a:gd name="T3" fmla="*/ 50 h 100"/>
                <a:gd name="T4" fmla="*/ 264 w 264"/>
                <a:gd name="T5" fmla="*/ 56 h 100"/>
                <a:gd name="T6" fmla="*/ 262 w 264"/>
                <a:gd name="T7" fmla="*/ 60 h 100"/>
                <a:gd name="T8" fmla="*/ 254 w 264"/>
                <a:gd name="T9" fmla="*/ 70 h 100"/>
                <a:gd name="T10" fmla="*/ 242 w 264"/>
                <a:gd name="T11" fmla="*/ 78 h 100"/>
                <a:gd name="T12" fmla="*/ 226 w 264"/>
                <a:gd name="T13" fmla="*/ 86 h 100"/>
                <a:gd name="T14" fmla="*/ 206 w 264"/>
                <a:gd name="T15" fmla="*/ 92 h 100"/>
                <a:gd name="T16" fmla="*/ 184 w 264"/>
                <a:gd name="T17" fmla="*/ 96 h 100"/>
                <a:gd name="T18" fmla="*/ 158 w 264"/>
                <a:gd name="T19" fmla="*/ 98 h 100"/>
                <a:gd name="T20" fmla="*/ 132 w 264"/>
                <a:gd name="T21" fmla="*/ 100 h 100"/>
                <a:gd name="T22" fmla="*/ 132 w 264"/>
                <a:gd name="T23" fmla="*/ 100 h 100"/>
                <a:gd name="T24" fmla="*/ 106 w 264"/>
                <a:gd name="T25" fmla="*/ 98 h 100"/>
                <a:gd name="T26" fmla="*/ 80 w 264"/>
                <a:gd name="T27" fmla="*/ 96 h 100"/>
                <a:gd name="T28" fmla="*/ 58 w 264"/>
                <a:gd name="T29" fmla="*/ 92 h 100"/>
                <a:gd name="T30" fmla="*/ 38 w 264"/>
                <a:gd name="T31" fmla="*/ 86 h 100"/>
                <a:gd name="T32" fmla="*/ 22 w 264"/>
                <a:gd name="T33" fmla="*/ 78 h 100"/>
                <a:gd name="T34" fmla="*/ 10 w 264"/>
                <a:gd name="T35" fmla="*/ 70 h 100"/>
                <a:gd name="T36" fmla="*/ 2 w 264"/>
                <a:gd name="T37" fmla="*/ 60 h 100"/>
                <a:gd name="T38" fmla="*/ 0 w 264"/>
                <a:gd name="T39" fmla="*/ 56 h 100"/>
                <a:gd name="T40" fmla="*/ 0 w 264"/>
                <a:gd name="T41" fmla="*/ 50 h 100"/>
                <a:gd name="T42" fmla="*/ 0 w 264"/>
                <a:gd name="T43" fmla="*/ 50 h 100"/>
                <a:gd name="T44" fmla="*/ 0 w 264"/>
                <a:gd name="T45" fmla="*/ 46 h 100"/>
                <a:gd name="T46" fmla="*/ 2 w 264"/>
                <a:gd name="T47" fmla="*/ 40 h 100"/>
                <a:gd name="T48" fmla="*/ 10 w 264"/>
                <a:gd name="T49" fmla="*/ 30 h 100"/>
                <a:gd name="T50" fmla="*/ 22 w 264"/>
                <a:gd name="T51" fmla="*/ 22 h 100"/>
                <a:gd name="T52" fmla="*/ 38 w 264"/>
                <a:gd name="T53" fmla="*/ 16 h 100"/>
                <a:gd name="T54" fmla="*/ 58 w 264"/>
                <a:gd name="T55" fmla="*/ 10 h 100"/>
                <a:gd name="T56" fmla="*/ 80 w 264"/>
                <a:gd name="T57" fmla="*/ 4 h 100"/>
                <a:gd name="T58" fmla="*/ 106 w 264"/>
                <a:gd name="T59" fmla="*/ 2 h 100"/>
                <a:gd name="T60" fmla="*/ 132 w 264"/>
                <a:gd name="T61" fmla="*/ 0 h 100"/>
                <a:gd name="T62" fmla="*/ 132 w 264"/>
                <a:gd name="T63" fmla="*/ 0 h 100"/>
                <a:gd name="T64" fmla="*/ 158 w 264"/>
                <a:gd name="T65" fmla="*/ 2 h 100"/>
                <a:gd name="T66" fmla="*/ 184 w 264"/>
                <a:gd name="T67" fmla="*/ 4 h 100"/>
                <a:gd name="T68" fmla="*/ 206 w 264"/>
                <a:gd name="T69" fmla="*/ 10 h 100"/>
                <a:gd name="T70" fmla="*/ 226 w 264"/>
                <a:gd name="T71" fmla="*/ 16 h 100"/>
                <a:gd name="T72" fmla="*/ 242 w 264"/>
                <a:gd name="T73" fmla="*/ 22 h 100"/>
                <a:gd name="T74" fmla="*/ 254 w 264"/>
                <a:gd name="T75" fmla="*/ 30 h 100"/>
                <a:gd name="T76" fmla="*/ 262 w 264"/>
                <a:gd name="T77" fmla="*/ 40 h 100"/>
                <a:gd name="T78" fmla="*/ 264 w 264"/>
                <a:gd name="T79" fmla="*/ 46 h 100"/>
                <a:gd name="T80" fmla="*/ 264 w 264"/>
                <a:gd name="T81" fmla="*/ 50 h 100"/>
                <a:gd name="T82" fmla="*/ 264 w 264"/>
                <a:gd name="T8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4" h="100">
                  <a:moveTo>
                    <a:pt x="264" y="50"/>
                  </a:moveTo>
                  <a:lnTo>
                    <a:pt x="264" y="50"/>
                  </a:lnTo>
                  <a:lnTo>
                    <a:pt x="264" y="56"/>
                  </a:lnTo>
                  <a:lnTo>
                    <a:pt x="262" y="60"/>
                  </a:lnTo>
                  <a:lnTo>
                    <a:pt x="254" y="70"/>
                  </a:lnTo>
                  <a:lnTo>
                    <a:pt x="242" y="78"/>
                  </a:lnTo>
                  <a:lnTo>
                    <a:pt x="226" y="86"/>
                  </a:lnTo>
                  <a:lnTo>
                    <a:pt x="206" y="92"/>
                  </a:lnTo>
                  <a:lnTo>
                    <a:pt x="184" y="96"/>
                  </a:lnTo>
                  <a:lnTo>
                    <a:pt x="158" y="98"/>
                  </a:lnTo>
                  <a:lnTo>
                    <a:pt x="132" y="100"/>
                  </a:lnTo>
                  <a:lnTo>
                    <a:pt x="132" y="100"/>
                  </a:lnTo>
                  <a:lnTo>
                    <a:pt x="106" y="98"/>
                  </a:lnTo>
                  <a:lnTo>
                    <a:pt x="80" y="96"/>
                  </a:lnTo>
                  <a:lnTo>
                    <a:pt x="58" y="92"/>
                  </a:lnTo>
                  <a:lnTo>
                    <a:pt x="38" y="86"/>
                  </a:lnTo>
                  <a:lnTo>
                    <a:pt x="22" y="78"/>
                  </a:lnTo>
                  <a:lnTo>
                    <a:pt x="10" y="70"/>
                  </a:lnTo>
                  <a:lnTo>
                    <a:pt x="2" y="60"/>
                  </a:lnTo>
                  <a:lnTo>
                    <a:pt x="0" y="56"/>
                  </a:lnTo>
                  <a:lnTo>
                    <a:pt x="0" y="50"/>
                  </a:lnTo>
                  <a:lnTo>
                    <a:pt x="0" y="50"/>
                  </a:lnTo>
                  <a:lnTo>
                    <a:pt x="0" y="46"/>
                  </a:lnTo>
                  <a:lnTo>
                    <a:pt x="2" y="40"/>
                  </a:lnTo>
                  <a:lnTo>
                    <a:pt x="10" y="30"/>
                  </a:lnTo>
                  <a:lnTo>
                    <a:pt x="22" y="22"/>
                  </a:lnTo>
                  <a:lnTo>
                    <a:pt x="38" y="16"/>
                  </a:lnTo>
                  <a:lnTo>
                    <a:pt x="58" y="10"/>
                  </a:lnTo>
                  <a:lnTo>
                    <a:pt x="80" y="4"/>
                  </a:lnTo>
                  <a:lnTo>
                    <a:pt x="106" y="2"/>
                  </a:lnTo>
                  <a:lnTo>
                    <a:pt x="132" y="0"/>
                  </a:lnTo>
                  <a:lnTo>
                    <a:pt x="132" y="0"/>
                  </a:lnTo>
                  <a:lnTo>
                    <a:pt x="158" y="2"/>
                  </a:lnTo>
                  <a:lnTo>
                    <a:pt x="184" y="4"/>
                  </a:lnTo>
                  <a:lnTo>
                    <a:pt x="206" y="10"/>
                  </a:lnTo>
                  <a:lnTo>
                    <a:pt x="226" y="16"/>
                  </a:lnTo>
                  <a:lnTo>
                    <a:pt x="242" y="22"/>
                  </a:lnTo>
                  <a:lnTo>
                    <a:pt x="254" y="30"/>
                  </a:lnTo>
                  <a:lnTo>
                    <a:pt x="262" y="40"/>
                  </a:lnTo>
                  <a:lnTo>
                    <a:pt x="264" y="46"/>
                  </a:lnTo>
                  <a:lnTo>
                    <a:pt x="264" y="50"/>
                  </a:lnTo>
                  <a:lnTo>
                    <a:pt x="26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3" name="Freeform 1265"/>
            <p:cNvSpPr>
              <a:spLocks/>
            </p:cNvSpPr>
            <p:nvPr/>
          </p:nvSpPr>
          <p:spPr bwMode="auto">
            <a:xfrm>
              <a:off x="946" y="2549"/>
              <a:ext cx="242" cy="76"/>
            </a:xfrm>
            <a:custGeom>
              <a:avLst/>
              <a:gdLst>
                <a:gd name="T0" fmla="*/ 120 w 242"/>
                <a:gd name="T1" fmla="*/ 76 h 76"/>
                <a:gd name="T2" fmla="*/ 120 w 242"/>
                <a:gd name="T3" fmla="*/ 76 h 76"/>
                <a:gd name="T4" fmla="*/ 94 w 242"/>
                <a:gd name="T5" fmla="*/ 76 h 76"/>
                <a:gd name="T6" fmla="*/ 70 w 242"/>
                <a:gd name="T7" fmla="*/ 72 h 76"/>
                <a:gd name="T8" fmla="*/ 50 w 242"/>
                <a:gd name="T9" fmla="*/ 68 h 76"/>
                <a:gd name="T10" fmla="*/ 32 w 242"/>
                <a:gd name="T11" fmla="*/ 64 h 76"/>
                <a:gd name="T12" fmla="*/ 18 w 242"/>
                <a:gd name="T13" fmla="*/ 58 h 76"/>
                <a:gd name="T14" fmla="*/ 8 w 242"/>
                <a:gd name="T15" fmla="*/ 50 h 76"/>
                <a:gd name="T16" fmla="*/ 2 w 242"/>
                <a:gd name="T17" fmla="*/ 44 h 76"/>
                <a:gd name="T18" fmla="*/ 0 w 242"/>
                <a:gd name="T19" fmla="*/ 38 h 76"/>
                <a:gd name="T20" fmla="*/ 0 w 242"/>
                <a:gd name="T21" fmla="*/ 38 h 76"/>
                <a:gd name="T22" fmla="*/ 2 w 242"/>
                <a:gd name="T23" fmla="*/ 32 h 76"/>
                <a:gd name="T24" fmla="*/ 8 w 242"/>
                <a:gd name="T25" fmla="*/ 26 h 76"/>
                <a:gd name="T26" fmla="*/ 18 w 242"/>
                <a:gd name="T27" fmla="*/ 20 h 76"/>
                <a:gd name="T28" fmla="*/ 32 w 242"/>
                <a:gd name="T29" fmla="*/ 14 h 76"/>
                <a:gd name="T30" fmla="*/ 50 w 242"/>
                <a:gd name="T31" fmla="*/ 8 h 76"/>
                <a:gd name="T32" fmla="*/ 70 w 242"/>
                <a:gd name="T33" fmla="*/ 4 h 76"/>
                <a:gd name="T34" fmla="*/ 94 w 242"/>
                <a:gd name="T35" fmla="*/ 0 h 76"/>
                <a:gd name="T36" fmla="*/ 120 w 242"/>
                <a:gd name="T37" fmla="*/ 0 h 76"/>
                <a:gd name="T38" fmla="*/ 120 w 242"/>
                <a:gd name="T39" fmla="*/ 0 h 76"/>
                <a:gd name="T40" fmla="*/ 146 w 242"/>
                <a:gd name="T41" fmla="*/ 0 h 76"/>
                <a:gd name="T42" fmla="*/ 170 w 242"/>
                <a:gd name="T43" fmla="*/ 4 h 76"/>
                <a:gd name="T44" fmla="*/ 190 w 242"/>
                <a:gd name="T45" fmla="*/ 8 h 76"/>
                <a:gd name="T46" fmla="*/ 208 w 242"/>
                <a:gd name="T47" fmla="*/ 14 h 76"/>
                <a:gd name="T48" fmla="*/ 222 w 242"/>
                <a:gd name="T49" fmla="*/ 20 h 76"/>
                <a:gd name="T50" fmla="*/ 232 w 242"/>
                <a:gd name="T51" fmla="*/ 26 h 76"/>
                <a:gd name="T52" fmla="*/ 238 w 242"/>
                <a:gd name="T53" fmla="*/ 32 h 76"/>
                <a:gd name="T54" fmla="*/ 242 w 242"/>
                <a:gd name="T55" fmla="*/ 38 h 76"/>
                <a:gd name="T56" fmla="*/ 242 w 242"/>
                <a:gd name="T57" fmla="*/ 38 h 76"/>
                <a:gd name="T58" fmla="*/ 238 w 242"/>
                <a:gd name="T59" fmla="*/ 44 h 76"/>
                <a:gd name="T60" fmla="*/ 232 w 242"/>
                <a:gd name="T61" fmla="*/ 50 h 76"/>
                <a:gd name="T62" fmla="*/ 222 w 242"/>
                <a:gd name="T63" fmla="*/ 58 h 76"/>
                <a:gd name="T64" fmla="*/ 208 w 242"/>
                <a:gd name="T65" fmla="*/ 64 h 76"/>
                <a:gd name="T66" fmla="*/ 190 w 242"/>
                <a:gd name="T67" fmla="*/ 68 h 76"/>
                <a:gd name="T68" fmla="*/ 170 w 242"/>
                <a:gd name="T69" fmla="*/ 72 h 76"/>
                <a:gd name="T70" fmla="*/ 146 w 242"/>
                <a:gd name="T71" fmla="*/ 76 h 76"/>
                <a:gd name="T72" fmla="*/ 120 w 242"/>
                <a:gd name="T73" fmla="*/ 76 h 76"/>
                <a:gd name="T74" fmla="*/ 120 w 242"/>
                <a:gd name="T7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76">
                  <a:moveTo>
                    <a:pt x="120" y="76"/>
                  </a:moveTo>
                  <a:lnTo>
                    <a:pt x="120" y="76"/>
                  </a:lnTo>
                  <a:lnTo>
                    <a:pt x="94" y="76"/>
                  </a:lnTo>
                  <a:lnTo>
                    <a:pt x="70" y="72"/>
                  </a:lnTo>
                  <a:lnTo>
                    <a:pt x="50" y="68"/>
                  </a:lnTo>
                  <a:lnTo>
                    <a:pt x="32" y="64"/>
                  </a:lnTo>
                  <a:lnTo>
                    <a:pt x="18" y="58"/>
                  </a:lnTo>
                  <a:lnTo>
                    <a:pt x="8" y="50"/>
                  </a:lnTo>
                  <a:lnTo>
                    <a:pt x="2" y="44"/>
                  </a:lnTo>
                  <a:lnTo>
                    <a:pt x="0" y="38"/>
                  </a:lnTo>
                  <a:lnTo>
                    <a:pt x="0" y="38"/>
                  </a:lnTo>
                  <a:lnTo>
                    <a:pt x="2" y="32"/>
                  </a:lnTo>
                  <a:lnTo>
                    <a:pt x="8" y="26"/>
                  </a:lnTo>
                  <a:lnTo>
                    <a:pt x="18" y="20"/>
                  </a:lnTo>
                  <a:lnTo>
                    <a:pt x="32" y="14"/>
                  </a:lnTo>
                  <a:lnTo>
                    <a:pt x="50" y="8"/>
                  </a:lnTo>
                  <a:lnTo>
                    <a:pt x="70" y="4"/>
                  </a:lnTo>
                  <a:lnTo>
                    <a:pt x="94" y="0"/>
                  </a:lnTo>
                  <a:lnTo>
                    <a:pt x="120" y="0"/>
                  </a:lnTo>
                  <a:lnTo>
                    <a:pt x="120" y="0"/>
                  </a:lnTo>
                  <a:lnTo>
                    <a:pt x="146" y="0"/>
                  </a:lnTo>
                  <a:lnTo>
                    <a:pt x="170" y="4"/>
                  </a:lnTo>
                  <a:lnTo>
                    <a:pt x="190" y="8"/>
                  </a:lnTo>
                  <a:lnTo>
                    <a:pt x="208" y="14"/>
                  </a:lnTo>
                  <a:lnTo>
                    <a:pt x="222" y="20"/>
                  </a:lnTo>
                  <a:lnTo>
                    <a:pt x="232" y="26"/>
                  </a:lnTo>
                  <a:lnTo>
                    <a:pt x="238" y="32"/>
                  </a:lnTo>
                  <a:lnTo>
                    <a:pt x="242" y="38"/>
                  </a:lnTo>
                  <a:lnTo>
                    <a:pt x="242" y="38"/>
                  </a:lnTo>
                  <a:lnTo>
                    <a:pt x="238" y="44"/>
                  </a:lnTo>
                  <a:lnTo>
                    <a:pt x="232" y="50"/>
                  </a:lnTo>
                  <a:lnTo>
                    <a:pt x="222" y="58"/>
                  </a:lnTo>
                  <a:lnTo>
                    <a:pt x="208" y="64"/>
                  </a:lnTo>
                  <a:lnTo>
                    <a:pt x="190" y="68"/>
                  </a:lnTo>
                  <a:lnTo>
                    <a:pt x="170" y="72"/>
                  </a:lnTo>
                  <a:lnTo>
                    <a:pt x="146" y="76"/>
                  </a:lnTo>
                  <a:lnTo>
                    <a:pt x="120" y="76"/>
                  </a:lnTo>
                  <a:lnTo>
                    <a:pt x="12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4" name="Freeform 1266"/>
            <p:cNvSpPr>
              <a:spLocks/>
            </p:cNvSpPr>
            <p:nvPr/>
          </p:nvSpPr>
          <p:spPr bwMode="auto">
            <a:xfrm>
              <a:off x="968" y="2567"/>
              <a:ext cx="196" cy="40"/>
            </a:xfrm>
            <a:custGeom>
              <a:avLst/>
              <a:gdLst>
                <a:gd name="T0" fmla="*/ 98 w 196"/>
                <a:gd name="T1" fmla="*/ 40 h 40"/>
                <a:gd name="T2" fmla="*/ 98 w 196"/>
                <a:gd name="T3" fmla="*/ 40 h 40"/>
                <a:gd name="T4" fmla="*/ 62 w 196"/>
                <a:gd name="T5" fmla="*/ 38 h 40"/>
                <a:gd name="T6" fmla="*/ 34 w 196"/>
                <a:gd name="T7" fmla="*/ 32 h 40"/>
                <a:gd name="T8" fmla="*/ 14 w 196"/>
                <a:gd name="T9" fmla="*/ 26 h 40"/>
                <a:gd name="T10" fmla="*/ 0 w 196"/>
                <a:gd name="T11" fmla="*/ 20 h 40"/>
                <a:gd name="T12" fmla="*/ 0 w 196"/>
                <a:gd name="T13" fmla="*/ 20 h 40"/>
                <a:gd name="T14" fmla="*/ 14 w 196"/>
                <a:gd name="T15" fmla="*/ 14 h 40"/>
                <a:gd name="T16" fmla="*/ 34 w 196"/>
                <a:gd name="T17" fmla="*/ 8 h 40"/>
                <a:gd name="T18" fmla="*/ 62 w 196"/>
                <a:gd name="T19" fmla="*/ 2 h 40"/>
                <a:gd name="T20" fmla="*/ 98 w 196"/>
                <a:gd name="T21" fmla="*/ 0 h 40"/>
                <a:gd name="T22" fmla="*/ 98 w 196"/>
                <a:gd name="T23" fmla="*/ 0 h 40"/>
                <a:gd name="T24" fmla="*/ 134 w 196"/>
                <a:gd name="T25" fmla="*/ 2 h 40"/>
                <a:gd name="T26" fmla="*/ 162 w 196"/>
                <a:gd name="T27" fmla="*/ 8 h 40"/>
                <a:gd name="T28" fmla="*/ 182 w 196"/>
                <a:gd name="T29" fmla="*/ 14 h 40"/>
                <a:gd name="T30" fmla="*/ 196 w 196"/>
                <a:gd name="T31" fmla="*/ 20 h 40"/>
                <a:gd name="T32" fmla="*/ 196 w 196"/>
                <a:gd name="T33" fmla="*/ 20 h 40"/>
                <a:gd name="T34" fmla="*/ 182 w 196"/>
                <a:gd name="T35" fmla="*/ 26 h 40"/>
                <a:gd name="T36" fmla="*/ 162 w 196"/>
                <a:gd name="T37" fmla="*/ 32 h 40"/>
                <a:gd name="T38" fmla="*/ 134 w 196"/>
                <a:gd name="T39" fmla="*/ 38 h 40"/>
                <a:gd name="T40" fmla="*/ 98 w 196"/>
                <a:gd name="T41" fmla="*/ 40 h 40"/>
                <a:gd name="T42" fmla="*/ 98 w 196"/>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40">
                  <a:moveTo>
                    <a:pt x="98" y="40"/>
                  </a:moveTo>
                  <a:lnTo>
                    <a:pt x="98" y="40"/>
                  </a:lnTo>
                  <a:lnTo>
                    <a:pt x="62" y="38"/>
                  </a:lnTo>
                  <a:lnTo>
                    <a:pt x="34" y="32"/>
                  </a:lnTo>
                  <a:lnTo>
                    <a:pt x="14" y="26"/>
                  </a:lnTo>
                  <a:lnTo>
                    <a:pt x="0" y="20"/>
                  </a:lnTo>
                  <a:lnTo>
                    <a:pt x="0" y="20"/>
                  </a:lnTo>
                  <a:lnTo>
                    <a:pt x="14" y="14"/>
                  </a:lnTo>
                  <a:lnTo>
                    <a:pt x="34" y="8"/>
                  </a:lnTo>
                  <a:lnTo>
                    <a:pt x="62" y="2"/>
                  </a:lnTo>
                  <a:lnTo>
                    <a:pt x="98" y="0"/>
                  </a:lnTo>
                  <a:lnTo>
                    <a:pt x="98" y="0"/>
                  </a:lnTo>
                  <a:lnTo>
                    <a:pt x="134" y="2"/>
                  </a:lnTo>
                  <a:lnTo>
                    <a:pt x="162" y="8"/>
                  </a:lnTo>
                  <a:lnTo>
                    <a:pt x="182" y="14"/>
                  </a:lnTo>
                  <a:lnTo>
                    <a:pt x="196" y="20"/>
                  </a:lnTo>
                  <a:lnTo>
                    <a:pt x="196" y="20"/>
                  </a:lnTo>
                  <a:lnTo>
                    <a:pt x="182" y="26"/>
                  </a:lnTo>
                  <a:lnTo>
                    <a:pt x="162" y="32"/>
                  </a:lnTo>
                  <a:lnTo>
                    <a:pt x="134" y="38"/>
                  </a:lnTo>
                  <a:lnTo>
                    <a:pt x="98" y="40"/>
                  </a:lnTo>
                  <a:lnTo>
                    <a:pt x="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5" name="Freeform 1267"/>
            <p:cNvSpPr>
              <a:spLocks/>
            </p:cNvSpPr>
            <p:nvPr/>
          </p:nvSpPr>
          <p:spPr bwMode="auto">
            <a:xfrm>
              <a:off x="966" y="2631"/>
              <a:ext cx="18" cy="34"/>
            </a:xfrm>
            <a:custGeom>
              <a:avLst/>
              <a:gdLst>
                <a:gd name="T0" fmla="*/ 0 w 18"/>
                <a:gd name="T1" fmla="*/ 0 h 34"/>
                <a:gd name="T2" fmla="*/ 0 w 18"/>
                <a:gd name="T3" fmla="*/ 28 h 34"/>
                <a:gd name="T4" fmla="*/ 0 w 18"/>
                <a:gd name="T5" fmla="*/ 28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28"/>
                  </a:lnTo>
                  <a:lnTo>
                    <a:pt x="0" y="28"/>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6" name="Freeform 1268"/>
            <p:cNvSpPr>
              <a:spLocks/>
            </p:cNvSpPr>
            <p:nvPr/>
          </p:nvSpPr>
          <p:spPr bwMode="auto">
            <a:xfrm>
              <a:off x="1104" y="2643"/>
              <a:ext cx="16" cy="32"/>
            </a:xfrm>
            <a:custGeom>
              <a:avLst/>
              <a:gdLst>
                <a:gd name="T0" fmla="*/ 0 w 16"/>
                <a:gd name="T1" fmla="*/ 2 h 32"/>
                <a:gd name="T2" fmla="*/ 0 w 16"/>
                <a:gd name="T3" fmla="*/ 32 h 32"/>
                <a:gd name="T4" fmla="*/ 0 w 16"/>
                <a:gd name="T5" fmla="*/ 32 h 32"/>
                <a:gd name="T6" fmla="*/ 16 w 16"/>
                <a:gd name="T7" fmla="*/ 28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28"/>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7" name="Freeform 1269"/>
            <p:cNvSpPr>
              <a:spLocks/>
            </p:cNvSpPr>
            <p:nvPr/>
          </p:nvSpPr>
          <p:spPr bwMode="auto">
            <a:xfrm>
              <a:off x="990" y="2637"/>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8" name="Freeform 1270"/>
            <p:cNvSpPr>
              <a:spLocks/>
            </p:cNvSpPr>
            <p:nvPr/>
          </p:nvSpPr>
          <p:spPr bwMode="auto">
            <a:xfrm>
              <a:off x="1058" y="26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9" name="Freeform 1271"/>
            <p:cNvSpPr>
              <a:spLocks/>
            </p:cNvSpPr>
            <p:nvPr/>
          </p:nvSpPr>
          <p:spPr bwMode="auto">
            <a:xfrm>
              <a:off x="1036" y="2645"/>
              <a:ext cx="16" cy="30"/>
            </a:xfrm>
            <a:custGeom>
              <a:avLst/>
              <a:gdLst>
                <a:gd name="T0" fmla="*/ 0 w 16"/>
                <a:gd name="T1" fmla="*/ 0 h 30"/>
                <a:gd name="T2" fmla="*/ 0 w 16"/>
                <a:gd name="T3" fmla="*/ 30 h 30"/>
                <a:gd name="T4" fmla="*/ 0 w 16"/>
                <a:gd name="T5" fmla="*/ 30 h 30"/>
                <a:gd name="T6" fmla="*/ 16 w 16"/>
                <a:gd name="T7" fmla="*/ 30 h 30"/>
                <a:gd name="T8" fmla="*/ 16 w 16"/>
                <a:gd name="T9" fmla="*/ 2 h 30"/>
                <a:gd name="T10" fmla="*/ 16 w 16"/>
                <a:gd name="T11" fmla="*/ 2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0" name="Freeform 1272"/>
            <p:cNvSpPr>
              <a:spLocks/>
            </p:cNvSpPr>
            <p:nvPr/>
          </p:nvSpPr>
          <p:spPr bwMode="auto">
            <a:xfrm>
              <a:off x="1080" y="2645"/>
              <a:ext cx="18" cy="30"/>
            </a:xfrm>
            <a:custGeom>
              <a:avLst/>
              <a:gdLst>
                <a:gd name="T0" fmla="*/ 0 w 18"/>
                <a:gd name="T1" fmla="*/ 2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2 h 30"/>
                <a:gd name="T14" fmla="*/ 0 w 18"/>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2"/>
                  </a:moveTo>
                  <a:lnTo>
                    <a:pt x="0" y="30"/>
                  </a:lnTo>
                  <a:lnTo>
                    <a:pt x="0" y="30"/>
                  </a:lnTo>
                  <a:lnTo>
                    <a:pt x="18" y="30"/>
                  </a:lnTo>
                  <a:lnTo>
                    <a:pt x="18" y="0"/>
                  </a:lnTo>
                  <a:lnTo>
                    <a:pt x="18"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1" name="Freeform 1273"/>
            <p:cNvSpPr>
              <a:spLocks/>
            </p:cNvSpPr>
            <p:nvPr/>
          </p:nvSpPr>
          <p:spPr bwMode="auto">
            <a:xfrm>
              <a:off x="1012" y="2643"/>
              <a:ext cx="16" cy="32"/>
            </a:xfrm>
            <a:custGeom>
              <a:avLst/>
              <a:gdLst>
                <a:gd name="T0" fmla="*/ 0 w 16"/>
                <a:gd name="T1" fmla="*/ 0 h 32"/>
                <a:gd name="T2" fmla="*/ 0 w 16"/>
                <a:gd name="T3" fmla="*/ 28 h 32"/>
                <a:gd name="T4" fmla="*/ 0 w 16"/>
                <a:gd name="T5" fmla="*/ 28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28"/>
                  </a:lnTo>
                  <a:lnTo>
                    <a:pt x="0" y="28"/>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2" name="Freeform 1274"/>
            <p:cNvSpPr>
              <a:spLocks/>
            </p:cNvSpPr>
            <p:nvPr/>
          </p:nvSpPr>
          <p:spPr bwMode="auto">
            <a:xfrm>
              <a:off x="1172" y="2619"/>
              <a:ext cx="16" cy="36"/>
            </a:xfrm>
            <a:custGeom>
              <a:avLst/>
              <a:gdLst>
                <a:gd name="T0" fmla="*/ 0 w 16"/>
                <a:gd name="T1" fmla="*/ 8 h 36"/>
                <a:gd name="T2" fmla="*/ 0 w 16"/>
                <a:gd name="T3" fmla="*/ 36 h 36"/>
                <a:gd name="T4" fmla="*/ 0 w 16"/>
                <a:gd name="T5" fmla="*/ 36 h 36"/>
                <a:gd name="T6" fmla="*/ 8 w 16"/>
                <a:gd name="T7" fmla="*/ 32 h 36"/>
                <a:gd name="T8" fmla="*/ 12 w 16"/>
                <a:gd name="T9" fmla="*/ 26 h 36"/>
                <a:gd name="T10" fmla="*/ 16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8" y="32"/>
                  </a:lnTo>
                  <a:lnTo>
                    <a:pt x="12" y="26"/>
                  </a:lnTo>
                  <a:lnTo>
                    <a:pt x="16"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3" name="Freeform 1275"/>
            <p:cNvSpPr>
              <a:spLocks/>
            </p:cNvSpPr>
            <p:nvPr/>
          </p:nvSpPr>
          <p:spPr bwMode="auto">
            <a:xfrm>
              <a:off x="944" y="2619"/>
              <a:ext cx="16" cy="36"/>
            </a:xfrm>
            <a:custGeom>
              <a:avLst/>
              <a:gdLst>
                <a:gd name="T0" fmla="*/ 0 w 16"/>
                <a:gd name="T1" fmla="*/ 0 h 36"/>
                <a:gd name="T2" fmla="*/ 0 w 16"/>
                <a:gd name="T3" fmla="*/ 18 h 36"/>
                <a:gd name="T4" fmla="*/ 0 w 16"/>
                <a:gd name="T5" fmla="*/ 18 h 36"/>
                <a:gd name="T6" fmla="*/ 2 w 16"/>
                <a:gd name="T7" fmla="*/ 22 h 36"/>
                <a:gd name="T8" fmla="*/ 4 w 16"/>
                <a:gd name="T9" fmla="*/ 26 h 36"/>
                <a:gd name="T10" fmla="*/ 16 w 16"/>
                <a:gd name="T11" fmla="*/ 36 h 36"/>
                <a:gd name="T12" fmla="*/ 16 w 16"/>
                <a:gd name="T13" fmla="*/ 8 h 36"/>
                <a:gd name="T14" fmla="*/ 16 w 16"/>
                <a:gd name="T15" fmla="*/ 8 h 36"/>
                <a:gd name="T16" fmla="*/ 0 w 16"/>
                <a:gd name="T17" fmla="*/ 0 h 36"/>
                <a:gd name="T18" fmla="*/ 0 w 16"/>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6">
                  <a:moveTo>
                    <a:pt x="0" y="0"/>
                  </a:moveTo>
                  <a:lnTo>
                    <a:pt x="0" y="18"/>
                  </a:lnTo>
                  <a:lnTo>
                    <a:pt x="0" y="18"/>
                  </a:lnTo>
                  <a:lnTo>
                    <a:pt x="2" y="22"/>
                  </a:lnTo>
                  <a:lnTo>
                    <a:pt x="4" y="26"/>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4" name="Freeform 1276"/>
            <p:cNvSpPr>
              <a:spLocks/>
            </p:cNvSpPr>
            <p:nvPr/>
          </p:nvSpPr>
          <p:spPr bwMode="auto">
            <a:xfrm>
              <a:off x="1126" y="263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5" name="Freeform 1277"/>
            <p:cNvSpPr>
              <a:spLocks/>
            </p:cNvSpPr>
            <p:nvPr/>
          </p:nvSpPr>
          <p:spPr bwMode="auto">
            <a:xfrm>
              <a:off x="1150" y="2631"/>
              <a:ext cx="16" cy="34"/>
            </a:xfrm>
            <a:custGeom>
              <a:avLst/>
              <a:gdLst>
                <a:gd name="T0" fmla="*/ 0 w 16"/>
                <a:gd name="T1" fmla="*/ 4 h 34"/>
                <a:gd name="T2" fmla="*/ 0 w 16"/>
                <a:gd name="T3" fmla="*/ 34 h 34"/>
                <a:gd name="T4" fmla="*/ 0 w 16"/>
                <a:gd name="T5" fmla="*/ 34 h 34"/>
                <a:gd name="T6" fmla="*/ 16 w 16"/>
                <a:gd name="T7" fmla="*/ 28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28"/>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497" name="テキスト ボックス 2496">
            <a:extLst>
              <a:ext uri="{FF2B5EF4-FFF2-40B4-BE49-F238E27FC236}">
                <a16:creationId xmlns:a16="http://schemas.microsoft.com/office/drawing/2014/main" id="{4707E880-7542-4A10-9FD6-4ACAAF774057}"/>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2498" name="スライド番号プレースホルダー 1">
            <a:extLst>
              <a:ext uri="{FF2B5EF4-FFF2-40B4-BE49-F238E27FC236}">
                <a16:creationId xmlns:a16="http://schemas.microsoft.com/office/drawing/2014/main" id="{3CD34FD7-2D06-4F88-A1DE-4AB226BFE7B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47</a:t>
            </a:fld>
            <a:endParaRPr lang="ja-JP" altLang="en-US" dirty="0"/>
          </a:p>
        </p:txBody>
      </p:sp>
    </p:spTree>
    <p:extLst>
      <p:ext uri="{BB962C8B-B14F-4D97-AF65-F5344CB8AC3E}">
        <p14:creationId xmlns:p14="http://schemas.microsoft.com/office/powerpoint/2010/main" val="19878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97"/>
                                        </p:tgtEl>
                                        <p:attrNameLst>
                                          <p:attrName>style.visibility</p:attrName>
                                        </p:attrNameLst>
                                      </p:cBhvr>
                                      <p:to>
                                        <p:strVal val="visible"/>
                                      </p:to>
                                    </p:set>
                                    <p:animEffect transition="in" filter="fade">
                                      <p:cBhvr>
                                        <p:cTn id="7" dur="1000"/>
                                        <p:tgtEl>
                                          <p:spTgt spid="2497"/>
                                        </p:tgtEl>
                                      </p:cBhvr>
                                    </p:animEffect>
                                    <p:anim calcmode="lin" valueType="num">
                                      <p:cBhvr>
                                        <p:cTn id="8" dur="1000" fill="hold"/>
                                        <p:tgtEl>
                                          <p:spTgt spid="2497"/>
                                        </p:tgtEl>
                                        <p:attrNameLst>
                                          <p:attrName>ppt_x</p:attrName>
                                        </p:attrNameLst>
                                      </p:cBhvr>
                                      <p:tavLst>
                                        <p:tav tm="0">
                                          <p:val>
                                            <p:strVal val="#ppt_x"/>
                                          </p:val>
                                        </p:tav>
                                        <p:tav tm="100000">
                                          <p:val>
                                            <p:strVal val="#ppt_x"/>
                                          </p:val>
                                        </p:tav>
                                      </p:tavLst>
                                    </p:anim>
                                    <p:anim calcmode="lin" valueType="num">
                                      <p:cBhvr>
                                        <p:cTn id="9" dur="1000" fill="hold"/>
                                        <p:tgtEl>
                                          <p:spTgt spid="24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1186595993"/>
              </p:ext>
            </p:extLst>
          </p:nvPr>
        </p:nvGraphicFramePr>
        <p:xfrm>
          <a:off x="2147742" y="3691275"/>
          <a:ext cx="2018919" cy="1711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図表 2"/>
          <p:cNvGraphicFramePr/>
          <p:nvPr>
            <p:extLst>
              <p:ext uri="{D42A27DB-BD31-4B8C-83A1-F6EECF244321}">
                <p14:modId xmlns:p14="http://schemas.microsoft.com/office/powerpoint/2010/main" val="1848851766"/>
              </p:ext>
            </p:extLst>
          </p:nvPr>
        </p:nvGraphicFramePr>
        <p:xfrm>
          <a:off x="1991456" y="1644606"/>
          <a:ext cx="2237010" cy="18127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図表 3"/>
          <p:cNvGraphicFramePr/>
          <p:nvPr>
            <p:extLst>
              <p:ext uri="{D42A27DB-BD31-4B8C-83A1-F6EECF244321}">
                <p14:modId xmlns:p14="http://schemas.microsoft.com/office/powerpoint/2010/main" val="966106620"/>
              </p:ext>
            </p:extLst>
          </p:nvPr>
        </p:nvGraphicFramePr>
        <p:xfrm>
          <a:off x="4732193" y="1597185"/>
          <a:ext cx="2998434" cy="7516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図表 4"/>
          <p:cNvGraphicFramePr/>
          <p:nvPr>
            <p:extLst>
              <p:ext uri="{D42A27DB-BD31-4B8C-83A1-F6EECF244321}">
                <p14:modId xmlns:p14="http://schemas.microsoft.com/office/powerpoint/2010/main" val="3879108491"/>
              </p:ext>
            </p:extLst>
          </p:nvPr>
        </p:nvGraphicFramePr>
        <p:xfrm>
          <a:off x="4796607" y="2381176"/>
          <a:ext cx="2907388" cy="10478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6" name="図表 5"/>
          <p:cNvGraphicFramePr/>
          <p:nvPr>
            <p:extLst>
              <p:ext uri="{D42A27DB-BD31-4B8C-83A1-F6EECF244321}">
                <p14:modId xmlns:p14="http://schemas.microsoft.com/office/powerpoint/2010/main" val="1101776185"/>
              </p:ext>
            </p:extLst>
          </p:nvPr>
        </p:nvGraphicFramePr>
        <p:xfrm>
          <a:off x="4655701" y="3764537"/>
          <a:ext cx="3046436" cy="156728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9" name="テキスト ボックス 8">
            <a:extLst>
              <a:ext uri="{FF2B5EF4-FFF2-40B4-BE49-F238E27FC236}">
                <a16:creationId xmlns:a16="http://schemas.microsoft.com/office/drawing/2014/main" id="{08AA7F16-6517-477C-A97B-1B363FCDB790}"/>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0278534B-FC4A-42E6-B687-989EEABBF46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48</a:t>
            </a:fld>
            <a:endParaRPr lang="ja-JP" altLang="en-US" dirty="0"/>
          </a:p>
        </p:txBody>
      </p:sp>
    </p:spTree>
    <p:extLst>
      <p:ext uri="{BB962C8B-B14F-4D97-AF65-F5344CB8AC3E}">
        <p14:creationId xmlns:p14="http://schemas.microsoft.com/office/powerpoint/2010/main" val="263983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r>
              <a:rPr lang="en-US" altLang="ja-JP" sz="2400" b="1" dirty="0">
                <a:solidFill>
                  <a:schemeClr val="bg1"/>
                </a:solidFill>
              </a:rPr>
              <a:t>(1/2)</a:t>
            </a:r>
            <a:endParaRPr kumimoji="1" lang="ja-JP" altLang="en-US" sz="2400" b="1" dirty="0">
              <a:solidFill>
                <a:schemeClr val="bg1"/>
              </a:solidFill>
            </a:endParaRPr>
          </a:p>
        </p:txBody>
      </p:sp>
      <p:grpSp>
        <p:nvGrpSpPr>
          <p:cNvPr id="4" name="グループ化 3">
            <a:extLst>
              <a:ext uri="{FF2B5EF4-FFF2-40B4-BE49-F238E27FC236}">
                <a16:creationId xmlns:a16="http://schemas.microsoft.com/office/drawing/2014/main" id="{AC6F417D-6128-4E64-BD82-F9E1BC2C94B5}"/>
              </a:ext>
            </a:extLst>
          </p:cNvPr>
          <p:cNvGrpSpPr/>
          <p:nvPr/>
        </p:nvGrpSpPr>
        <p:grpSpPr>
          <a:xfrm>
            <a:off x="548640" y="2378965"/>
            <a:ext cx="2966720" cy="3554475"/>
            <a:chOff x="548640" y="2631440"/>
            <a:chExt cx="2966720" cy="3302000"/>
          </a:xfrm>
        </p:grpSpPr>
        <p:sp>
          <p:nvSpPr>
            <p:cNvPr id="7" name="正方形/長方形 6">
              <a:extLst>
                <a:ext uri="{FF2B5EF4-FFF2-40B4-BE49-F238E27FC236}">
                  <a16:creationId xmlns:a16="http://schemas.microsoft.com/office/drawing/2014/main" id="{F1A364AF-E361-4746-A4E6-3349361998DB}"/>
                </a:ext>
              </a:extLst>
            </p:cNvPr>
            <p:cNvSpPr/>
            <p:nvPr/>
          </p:nvSpPr>
          <p:spPr>
            <a:xfrm>
              <a:off x="548640" y="2631440"/>
              <a:ext cx="2966720" cy="330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04CB7AA-63C8-489C-A146-BF9006744608}"/>
                </a:ext>
              </a:extLst>
            </p:cNvPr>
            <p:cNvSpPr/>
            <p:nvPr/>
          </p:nvSpPr>
          <p:spPr>
            <a:xfrm>
              <a:off x="762000" y="2804160"/>
              <a:ext cx="263144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ここを押していると</a:t>
              </a:r>
              <a:endParaRPr kumimoji="1" lang="en-US" altLang="ja-JP" b="1" dirty="0"/>
            </a:p>
            <a:p>
              <a:pPr algn="ctr"/>
              <a:r>
                <a:rPr kumimoji="1" lang="ja-JP" altLang="en-US" b="1" dirty="0"/>
                <a:t>問題が表示される</a:t>
              </a:r>
            </a:p>
          </p:txBody>
        </p:sp>
        <p:sp>
          <p:nvSpPr>
            <p:cNvPr id="9" name="テキスト ボックス 8">
              <a:extLst>
                <a:ext uri="{FF2B5EF4-FFF2-40B4-BE49-F238E27FC236}">
                  <a16:creationId xmlns:a16="http://schemas.microsoft.com/office/drawing/2014/main" id="{2C3B5521-DEF1-4F78-A2CE-C0413BF42570}"/>
                </a:ext>
              </a:extLst>
            </p:cNvPr>
            <p:cNvSpPr txBox="1"/>
            <p:nvPr/>
          </p:nvSpPr>
          <p:spPr>
            <a:xfrm>
              <a:off x="716280" y="4097774"/>
              <a:ext cx="2631440" cy="523220"/>
            </a:xfrm>
            <a:prstGeom prst="rect">
              <a:avLst/>
            </a:prstGeom>
            <a:noFill/>
          </p:spPr>
          <p:txBody>
            <a:bodyPr wrap="square" rtlCol="0">
              <a:spAutoFit/>
            </a:bodyPr>
            <a:lstStyle/>
            <a:p>
              <a:pPr algn="ctr"/>
              <a:r>
                <a:rPr kumimoji="1" lang="ja-JP" altLang="en-US" sz="2800" dirty="0"/>
                <a:t>問題文</a:t>
              </a:r>
            </a:p>
          </p:txBody>
        </p:sp>
        <p:sp>
          <p:nvSpPr>
            <p:cNvPr id="10" name="楕円 9">
              <a:extLst>
                <a:ext uri="{FF2B5EF4-FFF2-40B4-BE49-F238E27FC236}">
                  <a16:creationId xmlns:a16="http://schemas.microsoft.com/office/drawing/2014/main" id="{BCB0AA29-7C43-4510-BC0C-052556B16D8B}"/>
                </a:ext>
              </a:extLst>
            </p:cNvPr>
            <p:cNvSpPr/>
            <p:nvPr/>
          </p:nvSpPr>
          <p:spPr>
            <a:xfrm>
              <a:off x="853440" y="53746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AE37D03-70C6-4908-8099-B624D707B8DA}"/>
                </a:ext>
              </a:extLst>
            </p:cNvPr>
            <p:cNvSpPr/>
            <p:nvPr/>
          </p:nvSpPr>
          <p:spPr>
            <a:xfrm>
              <a:off x="2113280" y="53746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4711BFB-C17C-4066-8918-D34B6B850429}"/>
                </a:ext>
              </a:extLst>
            </p:cNvPr>
            <p:cNvSpPr txBox="1"/>
            <p:nvPr/>
          </p:nvSpPr>
          <p:spPr>
            <a:xfrm>
              <a:off x="1206500" y="5374640"/>
              <a:ext cx="853440" cy="369332"/>
            </a:xfrm>
            <a:prstGeom prst="rect">
              <a:avLst/>
            </a:prstGeom>
            <a:noFill/>
          </p:spPr>
          <p:txBody>
            <a:bodyPr wrap="square" rtlCol="0">
              <a:spAutoFit/>
            </a:bodyPr>
            <a:lstStyle/>
            <a:p>
              <a:r>
                <a:rPr kumimoji="1" lang="ja-JP" altLang="en-US" dirty="0"/>
                <a:t>回答</a:t>
              </a:r>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95AF64C3-62CE-4A97-B60F-53548DD34DFA}"/>
                </a:ext>
              </a:extLst>
            </p:cNvPr>
            <p:cNvSpPr txBox="1"/>
            <p:nvPr/>
          </p:nvSpPr>
          <p:spPr>
            <a:xfrm>
              <a:off x="2433320" y="5374640"/>
              <a:ext cx="853440" cy="369332"/>
            </a:xfrm>
            <a:prstGeom prst="rect">
              <a:avLst/>
            </a:prstGeom>
            <a:noFill/>
          </p:spPr>
          <p:txBody>
            <a:bodyPr wrap="square" rtlCol="0">
              <a:spAutoFit/>
            </a:bodyPr>
            <a:lstStyle/>
            <a:p>
              <a:r>
                <a:rPr kumimoji="1" lang="ja-JP" altLang="en-US" dirty="0"/>
                <a:t>回答</a:t>
              </a:r>
              <a:r>
                <a:rPr lang="en-US" altLang="ja-JP" dirty="0"/>
                <a:t>2</a:t>
              </a:r>
              <a:endParaRPr kumimoji="1" lang="ja-JP" altLang="en-US" dirty="0"/>
            </a:p>
          </p:txBody>
        </p:sp>
      </p:grpSp>
      <p:sp>
        <p:nvSpPr>
          <p:cNvPr id="14" name="テキスト ボックス 13">
            <a:extLst>
              <a:ext uri="{FF2B5EF4-FFF2-40B4-BE49-F238E27FC236}">
                <a16:creationId xmlns:a16="http://schemas.microsoft.com/office/drawing/2014/main" id="{50055D90-A442-46A0-AB76-9C1BB6A2C0CD}"/>
              </a:ext>
            </a:extLst>
          </p:cNvPr>
          <p:cNvSpPr txBox="1"/>
          <p:nvPr/>
        </p:nvSpPr>
        <p:spPr>
          <a:xfrm>
            <a:off x="3766820" y="2564891"/>
            <a:ext cx="5024120" cy="3046988"/>
          </a:xfrm>
          <a:prstGeom prst="rect">
            <a:avLst/>
          </a:prstGeom>
          <a:noFill/>
        </p:spPr>
        <p:txBody>
          <a:bodyPr wrap="square" rtlCol="0">
            <a:spAutoFit/>
          </a:bodyPr>
          <a:lstStyle/>
          <a:p>
            <a:r>
              <a:rPr lang="ja-JP" altLang="en-US" sz="2400" dirty="0"/>
              <a:t>上のボタンを押している間だけ問題文が表示される</a:t>
            </a:r>
            <a:endParaRPr lang="en-US" altLang="ja-JP" sz="2400" dirty="0"/>
          </a:p>
          <a:p>
            <a:endParaRPr lang="en-US" altLang="ja-JP" sz="2400" dirty="0"/>
          </a:p>
          <a:p>
            <a:r>
              <a:rPr lang="ja-JP" altLang="en-US" sz="2400" dirty="0"/>
              <a:t>・ボタンを押した回数</a:t>
            </a:r>
            <a:endParaRPr lang="en-US" altLang="ja-JP" sz="2400" dirty="0"/>
          </a:p>
          <a:p>
            <a:r>
              <a:rPr lang="ja-JP" altLang="en-US" sz="2400" dirty="0"/>
              <a:t>・押していた時間</a:t>
            </a:r>
            <a:endParaRPr lang="en-US" altLang="ja-JP" sz="2400" dirty="0"/>
          </a:p>
          <a:p>
            <a:r>
              <a:rPr lang="ja-JP" altLang="en-US" sz="2400" dirty="0"/>
              <a:t>・問題文の閲覧時間</a:t>
            </a:r>
            <a:endParaRPr lang="en-US" altLang="ja-JP" sz="2400" dirty="0"/>
          </a:p>
          <a:p>
            <a:r>
              <a:rPr lang="ja-JP" altLang="en-US" sz="2400" dirty="0"/>
              <a:t>上記をワーカーの振る舞いとして取得し、検出を行う</a:t>
            </a:r>
            <a:endParaRPr lang="en-US" altLang="ja-JP" sz="2400" dirty="0"/>
          </a:p>
        </p:txBody>
      </p:sp>
      <p:sp>
        <p:nvSpPr>
          <p:cNvPr id="15" name="テキスト ボックス 14">
            <a:extLst>
              <a:ext uri="{FF2B5EF4-FFF2-40B4-BE49-F238E27FC236}">
                <a16:creationId xmlns:a16="http://schemas.microsoft.com/office/drawing/2014/main" id="{CBCD60AC-AFDB-420E-9317-27B76465CBD4}"/>
              </a:ext>
            </a:extLst>
          </p:cNvPr>
          <p:cNvSpPr txBox="1"/>
          <p:nvPr/>
        </p:nvSpPr>
        <p:spPr>
          <a:xfrm>
            <a:off x="599440" y="6095057"/>
            <a:ext cx="8191500" cy="830997"/>
          </a:xfrm>
          <a:prstGeom prst="rect">
            <a:avLst/>
          </a:prstGeom>
          <a:noFill/>
        </p:spPr>
        <p:txBody>
          <a:bodyPr wrap="square" rtlCol="0">
            <a:spAutoFit/>
          </a:bodyPr>
          <a:lstStyle/>
          <a:p>
            <a:r>
              <a:rPr lang="en-US" altLang="ja-JP" sz="1600" dirty="0"/>
              <a:t>[1]</a:t>
            </a:r>
            <a:r>
              <a:rPr lang="ja-JP" altLang="en-US" sz="1600" dirty="0"/>
              <a:t>松田義貴，鈴木優，中村哲</a:t>
            </a:r>
            <a:r>
              <a:rPr lang="en-US" altLang="ja-JP" sz="1600" dirty="0"/>
              <a:t>.</a:t>
            </a:r>
            <a:r>
              <a:rPr lang="ja-JP" altLang="en-US" sz="1600" dirty="0"/>
              <a:t> タスク介入によるクラウドワーカの品質推定精度の改善 第</a:t>
            </a:r>
            <a:r>
              <a:rPr lang="en-US" altLang="ja-JP" sz="1600" dirty="0"/>
              <a:t>10</a:t>
            </a:r>
            <a:r>
              <a:rPr lang="ja-JP" altLang="en-US" sz="1600" dirty="0"/>
              <a:t>回データ工学と情報マネジメントに関するフォーラム </a:t>
            </a:r>
            <a:r>
              <a:rPr lang="en-US" altLang="ja-JP" sz="1600" dirty="0"/>
              <a:t>(DEIM2018), Mar. 2018</a:t>
            </a:r>
          </a:p>
          <a:p>
            <a:endParaRPr kumimoji="1" lang="ja-JP" altLang="en-US" sz="1600" dirty="0"/>
          </a:p>
        </p:txBody>
      </p:sp>
      <p:sp>
        <p:nvSpPr>
          <p:cNvPr id="16" name="テキスト ボックス 15">
            <a:extLst>
              <a:ext uri="{FF2B5EF4-FFF2-40B4-BE49-F238E27FC236}">
                <a16:creationId xmlns:a16="http://schemas.microsoft.com/office/drawing/2014/main" id="{EC37AB69-4540-4B24-9679-8B8E7952C998}"/>
              </a:ext>
            </a:extLst>
          </p:cNvPr>
          <p:cNvSpPr txBox="1"/>
          <p:nvPr/>
        </p:nvSpPr>
        <p:spPr>
          <a:xfrm>
            <a:off x="1697990" y="1074030"/>
            <a:ext cx="5994400" cy="1077218"/>
          </a:xfrm>
          <a:prstGeom prst="rect">
            <a:avLst/>
          </a:prstGeom>
          <a:noFill/>
        </p:spPr>
        <p:txBody>
          <a:bodyPr wrap="square" rtlCol="0">
            <a:spAutoFit/>
          </a:bodyPr>
          <a:lstStyle/>
          <a:p>
            <a:pPr algn="ctr"/>
            <a:r>
              <a:rPr lang="ja-JP" altLang="en-US" sz="3200" dirty="0"/>
              <a:t>ボタンを押しているかどうかの振る舞いを用いるタスク</a:t>
            </a:r>
            <a:endParaRPr kumimoji="1" lang="ja-JP" altLang="en-US" sz="3200" dirty="0"/>
          </a:p>
        </p:txBody>
      </p:sp>
    </p:spTree>
    <p:extLst>
      <p:ext uri="{BB962C8B-B14F-4D97-AF65-F5344CB8AC3E}">
        <p14:creationId xmlns:p14="http://schemas.microsoft.com/office/powerpoint/2010/main" val="93374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6</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269006" y="1879600"/>
            <a:ext cx="8778240" cy="1077218"/>
          </a:xfrm>
          <a:prstGeom prst="rect">
            <a:avLst/>
          </a:prstGeom>
          <a:noFill/>
        </p:spPr>
        <p:txBody>
          <a:bodyPr wrap="square" rtlCol="0">
            <a:spAutoFit/>
          </a:bodyPr>
          <a:lstStyle/>
          <a:p>
            <a:r>
              <a:rPr lang="ja-JP" altLang="en-US" sz="3200" dirty="0"/>
              <a:t>既存の研究では複数の振る舞いを取得するために特別な形式のタスクを準備する必要がある</a:t>
            </a:r>
            <a:endParaRPr lang="en-US" altLang="ja-JP"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485549" y="3648565"/>
            <a:ext cx="6345154" cy="1077218"/>
          </a:xfrm>
          <a:prstGeom prst="rect">
            <a:avLst/>
          </a:prstGeom>
          <a:noFill/>
        </p:spPr>
        <p:txBody>
          <a:bodyPr wrap="square" rtlCol="0">
            <a:spAutoFit/>
          </a:bodyPr>
          <a:lstStyle/>
          <a:p>
            <a:r>
              <a:rPr lang="ja-JP" altLang="en-US" sz="3200" dirty="0"/>
              <a:t>単純で汎用的な振る舞いのみで</a:t>
            </a:r>
            <a:endParaRPr lang="en-US" altLang="ja-JP" sz="3200" dirty="0"/>
          </a:p>
          <a:p>
            <a:r>
              <a:rPr lang="ja-JP" altLang="en-US" sz="3200" dirty="0"/>
              <a:t>低品質ワーカーを検出したい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r>
              <a:rPr lang="en-US" altLang="ja-JP" sz="2400" b="1" dirty="0">
                <a:solidFill>
                  <a:schemeClr val="bg1"/>
                </a:solidFill>
              </a:rPr>
              <a:t>(2/2)</a:t>
            </a:r>
            <a:endParaRPr kumimoji="1" lang="ja-JP" altLang="en-US" sz="2400" b="1" dirty="0">
              <a:solidFill>
                <a:schemeClr val="bg1"/>
              </a:solidFill>
            </a:endParaRPr>
          </a:p>
        </p:txBody>
      </p:sp>
      <p:sp>
        <p:nvSpPr>
          <p:cNvPr id="7" name="矢印: 右 6">
            <a:extLst>
              <a:ext uri="{FF2B5EF4-FFF2-40B4-BE49-F238E27FC236}">
                <a16:creationId xmlns:a16="http://schemas.microsoft.com/office/drawing/2014/main" id="{48D7ADED-7103-4469-96D3-63FFC052527F}"/>
              </a:ext>
            </a:extLst>
          </p:cNvPr>
          <p:cNvSpPr/>
          <p:nvPr/>
        </p:nvSpPr>
        <p:spPr>
          <a:xfrm>
            <a:off x="1203726" y="5417530"/>
            <a:ext cx="777474" cy="528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F556601-DAD5-438E-A6E5-0476813E4A12}"/>
              </a:ext>
            </a:extLst>
          </p:cNvPr>
          <p:cNvSpPr txBox="1"/>
          <p:nvPr/>
        </p:nvSpPr>
        <p:spPr>
          <a:xfrm>
            <a:off x="2316246" y="5417531"/>
            <a:ext cx="4683760" cy="584775"/>
          </a:xfrm>
          <a:prstGeom prst="rect">
            <a:avLst/>
          </a:prstGeom>
          <a:noFill/>
        </p:spPr>
        <p:txBody>
          <a:bodyPr wrap="square" rtlCol="0">
            <a:spAutoFit/>
          </a:bodyPr>
          <a:lstStyle/>
          <a:p>
            <a:r>
              <a:rPr lang="ja-JP" altLang="en-US" sz="3200" b="1" dirty="0"/>
              <a:t>マウスの動きはどうか？</a:t>
            </a:r>
            <a:endParaRPr lang="en-US" altLang="ja-JP" sz="3200" b="1" dirty="0"/>
          </a:p>
        </p:txBody>
      </p:sp>
    </p:spTree>
    <p:extLst>
      <p:ext uri="{BB962C8B-B14F-4D97-AF65-F5344CB8AC3E}">
        <p14:creationId xmlns:p14="http://schemas.microsoft.com/office/powerpoint/2010/main" val="422199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7</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1817262"/>
            <a:ext cx="8778240" cy="1077218"/>
          </a:xfrm>
          <a:prstGeom prst="rect">
            <a:avLst/>
          </a:prstGeom>
          <a:noFill/>
        </p:spPr>
        <p:txBody>
          <a:bodyPr wrap="square" rtlCol="0">
            <a:spAutoFit/>
          </a:bodyPr>
          <a:lstStyle/>
          <a:p>
            <a:r>
              <a:rPr lang="ja-JP" altLang="en-US" sz="3200" dirty="0"/>
              <a:t>低品質ワーカーのマウスの動きの教師データが公開されていない、または存在していない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低品質ワーカーのマウスの動きのサンプル</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650240" y="4713300"/>
            <a:ext cx="8778240" cy="1077218"/>
          </a:xfrm>
          <a:prstGeom prst="rect">
            <a:avLst/>
          </a:prstGeom>
          <a:noFill/>
        </p:spPr>
        <p:txBody>
          <a:bodyPr wrap="square" rtlCol="0">
            <a:spAutoFit/>
          </a:bodyPr>
          <a:lstStyle/>
          <a:p>
            <a:r>
              <a:rPr lang="ja-JP" altLang="en-US" sz="3200" dirty="0"/>
              <a:t>既存の方法で低品質ワーカーの検出を行い、</a:t>
            </a:r>
            <a:endParaRPr lang="en-US" altLang="ja-JP" sz="3200" dirty="0"/>
          </a:p>
          <a:p>
            <a:r>
              <a:rPr lang="ja-JP" altLang="en-US" sz="3200" dirty="0"/>
              <a:t>特徴があるかどうかを考察する</a:t>
            </a:r>
            <a:endParaRPr lang="en-US" altLang="ja-JP" sz="3200" dirty="0"/>
          </a:p>
        </p:txBody>
      </p:sp>
      <p:sp>
        <p:nvSpPr>
          <p:cNvPr id="8" name="矢印: 下 7">
            <a:extLst>
              <a:ext uri="{FF2B5EF4-FFF2-40B4-BE49-F238E27FC236}">
                <a16:creationId xmlns:a16="http://schemas.microsoft.com/office/drawing/2014/main" id="{C7AE433C-FDD0-4132-ADC6-A79457DC2E61}"/>
              </a:ext>
            </a:extLst>
          </p:cNvPr>
          <p:cNvSpPr/>
          <p:nvPr/>
        </p:nvSpPr>
        <p:spPr>
          <a:xfrm>
            <a:off x="4212648" y="3406399"/>
            <a:ext cx="596783" cy="7949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928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8</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44062"/>
            <a:chOff x="805311" y="2944315"/>
            <a:chExt cx="7628476" cy="144406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5447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マウスの動きから移動量を取得し、散布図を作成したら適当に行った場合に特徴が出ることがわかった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今後の課題と振る舞いのデータを取得する</a:t>
              </a:r>
              <a:endParaRPr lang="en-US" altLang="ja-JP" sz="2400" dirty="0">
                <a:solidFill>
                  <a:prstClr val="black">
                    <a:lumMod val="75000"/>
                    <a:lumOff val="25000"/>
                  </a:prstClr>
                </a:solidFill>
                <a:latin typeface="+mn-ea"/>
              </a:endParaRPr>
            </a:p>
            <a:p>
              <a:pPr>
                <a:defRPr/>
              </a:pPr>
              <a:r>
                <a:rPr lang="ja-JP" altLang="en-US" sz="2400" dirty="0">
                  <a:solidFill>
                    <a:prstClr val="black">
                      <a:lumMod val="75000"/>
                      <a:lumOff val="25000"/>
                    </a:prstClr>
                  </a:solidFill>
                  <a:latin typeface="+mn-ea"/>
                </a:rPr>
                <a:t>システムについて</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52400" y="308462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356094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9</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3931920" y="1999477"/>
            <a:ext cx="5171440" cy="954107"/>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PC</a:t>
            </a:r>
            <a:r>
              <a:rPr kumimoji="1" lang="ja-JP" altLang="en-US" sz="2800" dirty="0"/>
              <a:t>からアクセスしている</a:t>
            </a:r>
            <a:r>
              <a:rPr kumimoji="1" lang="en-US" altLang="ja-JP" sz="2800" dirty="0"/>
              <a:t>200</a:t>
            </a:r>
            <a:r>
              <a:rPr kumimoji="1" lang="ja-JP" altLang="en-US" sz="2800" dirty="0"/>
              <a:t>人</a:t>
            </a:r>
            <a:r>
              <a:rPr lang="ja-JP" altLang="en-US" sz="2800" dirty="0"/>
              <a:t>が対象</a:t>
            </a:r>
            <a:endParaRPr kumimoji="1" lang="en-US" altLang="ja-JP" sz="28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3992880" y="3291840"/>
            <a:ext cx="515112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画像を見て、猫の血統種を答える問題が</a:t>
            </a:r>
            <a:r>
              <a:rPr lang="en-US" altLang="ja-JP" sz="2800" dirty="0"/>
              <a:t>50</a:t>
            </a:r>
            <a:r>
              <a:rPr lang="ja-JP" altLang="en-US" sz="2800" dirty="0"/>
              <a:t>問</a:t>
            </a:r>
            <a:endParaRPr lang="en-US" altLang="ja-JP"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手法</a:t>
            </a: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3992880" y="4490953"/>
            <a:ext cx="477520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タスク実施中のマウスの座標を逐次収集する</a:t>
            </a:r>
            <a:endParaRPr lang="en-US" altLang="ja-JP" sz="2800" dirty="0"/>
          </a:p>
        </p:txBody>
      </p:sp>
      <p:pic>
        <p:nvPicPr>
          <p:cNvPr id="7" name="図 6">
            <a:extLst>
              <a:ext uri="{FF2B5EF4-FFF2-40B4-BE49-F238E27FC236}">
                <a16:creationId xmlns:a16="http://schemas.microsoft.com/office/drawing/2014/main" id="{B1D9BC5B-B0AA-4730-8669-A8B7DCA9F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 y="1473200"/>
            <a:ext cx="3830320" cy="4693920"/>
          </a:xfrm>
          <a:prstGeom prst="rect">
            <a:avLst/>
          </a:prstGeom>
        </p:spPr>
      </p:pic>
      <p:sp>
        <p:nvSpPr>
          <p:cNvPr id="8" name="テキスト ボックス 7">
            <a:extLst>
              <a:ext uri="{FF2B5EF4-FFF2-40B4-BE49-F238E27FC236}">
                <a16:creationId xmlns:a16="http://schemas.microsoft.com/office/drawing/2014/main" id="{B41FCDF9-38A4-48C6-9D03-DE90A0333071}"/>
              </a:ext>
            </a:extLst>
          </p:cNvPr>
          <p:cNvSpPr txBox="1"/>
          <p:nvPr/>
        </p:nvSpPr>
        <p:spPr>
          <a:xfrm>
            <a:off x="3931920" y="1058351"/>
            <a:ext cx="5521960" cy="523220"/>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Yahoo</a:t>
            </a:r>
            <a:r>
              <a:rPr lang="ja-JP" altLang="en-US" sz="2800" dirty="0"/>
              <a:t>クラウドソーシング</a:t>
            </a:r>
            <a:endParaRPr kumimoji="1" lang="en-US" altLang="ja-JP" sz="2800" dirty="0"/>
          </a:p>
        </p:txBody>
      </p:sp>
      <p:sp>
        <p:nvSpPr>
          <p:cNvPr id="9" name="テキスト ボックス 8">
            <a:extLst>
              <a:ext uri="{FF2B5EF4-FFF2-40B4-BE49-F238E27FC236}">
                <a16:creationId xmlns:a16="http://schemas.microsoft.com/office/drawing/2014/main" id="{C48A7699-A4C0-4CEA-BAAD-A75F151BC5DF}"/>
              </a:ext>
            </a:extLst>
          </p:cNvPr>
          <p:cNvSpPr txBox="1"/>
          <p:nvPr/>
        </p:nvSpPr>
        <p:spPr>
          <a:xfrm>
            <a:off x="3992880" y="5690066"/>
            <a:ext cx="4775200" cy="523220"/>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Gold</a:t>
            </a:r>
            <a:r>
              <a:rPr lang="ja-JP" altLang="en-US" sz="2800" dirty="0"/>
              <a:t> </a:t>
            </a:r>
            <a:r>
              <a:rPr lang="en-US" altLang="ja-JP" sz="2800" dirty="0"/>
              <a:t>Standard</a:t>
            </a:r>
            <a:r>
              <a:rPr lang="ja-JP" altLang="en-US" sz="2800" dirty="0"/>
              <a:t>法を用いる</a:t>
            </a:r>
            <a:endParaRPr lang="en-US" altLang="ja-JP" sz="2800" dirty="0"/>
          </a:p>
        </p:txBody>
      </p:sp>
    </p:spTree>
    <p:extLst>
      <p:ext uri="{BB962C8B-B14F-4D97-AF65-F5344CB8AC3E}">
        <p14:creationId xmlns:p14="http://schemas.microsoft.com/office/powerpoint/2010/main" val="13518025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4640_presentation_slide_plain" id="{49657D7B-E267-4695-BD69-B02B55E71BD8}" vid="{58DDF6A4-523B-4B7A-9650-78B618F7E88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2390</Words>
  <Application>Microsoft Office PowerPoint</Application>
  <PresentationFormat>画面に合わせる (4:3)</PresentationFormat>
  <Paragraphs>404</Paragraphs>
  <Slides>48</Slides>
  <Notes>26</Notes>
  <HiddenSlides>26</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48</vt:i4>
      </vt:variant>
    </vt:vector>
  </HeadingPairs>
  <TitlesOfParts>
    <vt:vector size="57" baseType="lpstr">
      <vt:lpstr>Noto Sans CJK JP DemiLight</vt:lpstr>
      <vt:lpstr>メイリオ</vt:lpstr>
      <vt:lpstr>游ゴシック</vt:lpstr>
      <vt:lpstr>游ゴシック Light</vt:lpstr>
      <vt:lpstr>Arial</vt:lpstr>
      <vt:lpstr>Calibri</vt:lpstr>
      <vt:lpstr>Segoe UI</vt:lpstr>
      <vt:lpstr>Segoe UI Semibold</vt:lpstr>
      <vt:lpstr>Office テーマ</vt:lpstr>
      <vt:lpstr>マウスの動きによる 低品質ワーカーの検出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2018-02-13T04:44:19Z</dcterms:created>
  <dcterms:modified xsi:type="dcterms:W3CDTF">2018-05-09T03:48:57Z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v-toabe@microsoft.com</vt:lpwstr>
  </property>
  <property fmtid="{D5CDD505-2E9C-101B-9397-08002B2CF9AE}" pid="5" name="MSIP_Label_f42aa342-8706-4288-bd11-ebb85995028c_SetDate">
    <vt:lpwstr>2018-02-13T04:44:26.3258490Z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