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9" r:id="rId4"/>
  </p:sldMasterIdLst>
  <p:notesMasterIdLst>
    <p:notesMasterId r:id="rId8"/>
  </p:notesMasterIdLst>
  <p:sldIdLst>
    <p:sldId id="486" r:id="rId5"/>
    <p:sldId id="489" r:id="rId6"/>
    <p:sldId id="488" r:id="rId7"/>
  </p:sldIdLst>
  <p:sldSz cx="21383625" cy="30275213"/>
  <p:notesSz cx="6858000" cy="9144000"/>
  <p:defaultTextStyle>
    <a:defPPr>
      <a:defRPr lang="ja-JP"/>
    </a:defPPr>
    <a:lvl1pPr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1pPr>
    <a:lvl2pPr marL="1652905"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2pPr>
    <a:lvl3pPr marL="3305807"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3pPr>
    <a:lvl4pPr marL="4958712"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4pPr>
    <a:lvl5pPr marL="6611614" algn="ctr" rtl="0" fontAlgn="base">
      <a:spcBef>
        <a:spcPct val="0"/>
      </a:spcBef>
      <a:spcAft>
        <a:spcPct val="0"/>
      </a:spcAft>
      <a:defRPr kumimoji="1" kern="1200">
        <a:solidFill>
          <a:schemeClr val="tx1"/>
        </a:solidFill>
        <a:latin typeface="Arial" panose="020B0604020202020204" pitchFamily="34" charset="0"/>
        <a:ea typeface="HGP創英角ｺﾞｼｯｸUB" panose="020B0900000000000000" pitchFamily="34" charset="-128"/>
        <a:cs typeface="+mn-cs"/>
      </a:defRPr>
    </a:lvl5pPr>
    <a:lvl6pPr marL="8264519" algn="l" defTabSz="3305807"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6pPr>
    <a:lvl7pPr marL="9917424" algn="l" defTabSz="3305807"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7pPr>
    <a:lvl8pPr marL="11570327" algn="l" defTabSz="3305807"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8pPr>
    <a:lvl9pPr marL="13223232" algn="l" defTabSz="3305807" rtl="0" eaLnBrk="1" latinLnBrk="0" hangingPunct="1">
      <a:defRPr kumimoji="1" kern="1200">
        <a:solidFill>
          <a:schemeClr val="tx1"/>
        </a:solidFill>
        <a:latin typeface="Arial" panose="020B0604020202020204" pitchFamily="34" charset="0"/>
        <a:ea typeface="HGP創英角ｺﾞｼｯｸUB" panose="020B0900000000000000" pitchFamily="34" charset="-128"/>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74A7E-69C2-4D8D-B2DA-1069E78FA4C1}" v="35" dt="2024-02-01T02:19:31.232"/>
    <p1510:client id="{29CEF466-153E-4065-8314-4642C63D2103}" v="452" dt="2024-01-31T08:04:48.537"/>
    <p1510:client id="{4C7F4C9D-DBA5-4323-A7A0-1A857891633E}" v="1" dt="2024-01-31T08:13:45.963"/>
    <p1510:client id="{6AD6C85D-6053-42BA-B49C-79C90E538F29}" v="199" dt="2024-01-31T08:27:48.443"/>
    <p1510:client id="{9FED170B-B487-4D75-902F-063DF36BA230}" v="446" dt="2024-02-01T02:33:36.246"/>
    <p1510:client id="{DA00F6F9-95AF-4546-87CE-748FDE755221}" v="539" dt="2024-02-01T03:34:22.203"/>
  </p1510:revLst>
</p1510:revInfo>
</file>

<file path=ppt/tableStyles.xml><?xml version="1.0" encoding="utf-8"?>
<a:tblStyleLst xmlns:a="http://schemas.openxmlformats.org/drawingml/2006/main" def="{5C22544A-7EE6-4342-B048-85BDC9FD1C3A}">
  <a:tblStyle styleId="{6E25E649-3F16-4E02-A733-19D2CDBF48F0}" styleName="中間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濃色 2 - アクセント 5/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7"/>
    <p:restoredTop sz="94648"/>
  </p:normalViewPr>
  <p:slideViewPr>
    <p:cSldViewPr snapToGrid="0">
      <p:cViewPr>
        <p:scale>
          <a:sx n="50" d="100"/>
          <a:sy n="50" d="100"/>
        </p:scale>
        <p:origin x="864" y="-4304"/>
      </p:cViewPr>
      <p:guideLst>
        <p:guide orient="horz" pos="9536"/>
        <p:guide pos="6735"/>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岡 幸葵　oooka koki" userId="S::20121010@kaishi-pu.ac.jp::eb6ed34c-456f-422d-8b89-22971edd1945" providerId="AD" clId="Web-{4C7F4C9D-DBA5-4323-A7A0-1A857891633E}"/>
    <pc:docChg chg="modSld">
      <pc:chgData name="大岡 幸葵　oooka koki" userId="S::20121010@kaishi-pu.ac.jp::eb6ed34c-456f-422d-8b89-22971edd1945" providerId="AD" clId="Web-{4C7F4C9D-DBA5-4323-A7A0-1A857891633E}" dt="2024-01-31T08:13:45.963" v="0" actId="1076"/>
      <pc:docMkLst>
        <pc:docMk/>
      </pc:docMkLst>
      <pc:sldChg chg="modSp">
        <pc:chgData name="大岡 幸葵　oooka koki" userId="S::20121010@kaishi-pu.ac.jp::eb6ed34c-456f-422d-8b89-22971edd1945" providerId="AD" clId="Web-{4C7F4C9D-DBA5-4323-A7A0-1A857891633E}" dt="2024-01-31T08:13:45.963" v="0" actId="1076"/>
        <pc:sldMkLst>
          <pc:docMk/>
          <pc:sldMk cId="3334305439" sldId="488"/>
        </pc:sldMkLst>
        <pc:spChg chg="mod">
          <ac:chgData name="大岡 幸葵　oooka koki" userId="S::20121010@kaishi-pu.ac.jp::eb6ed34c-456f-422d-8b89-22971edd1945" providerId="AD" clId="Web-{4C7F4C9D-DBA5-4323-A7A0-1A857891633E}" dt="2024-01-31T08:13:45.963" v="0" actId="1076"/>
          <ac:spMkLst>
            <pc:docMk/>
            <pc:sldMk cId="3334305439" sldId="488"/>
            <ac:spMk id="35" creationId="{3E38BEC7-544D-C352-AAB5-AEAEB29493CA}"/>
          </ac:spMkLst>
        </pc:spChg>
      </pc:sldChg>
    </pc:docChg>
  </pc:docChgLst>
  <pc:docChgLst>
    <pc:chgData name="阿部 友哉　abe tomoya" userId="c0f9a5a8-6112-4dc8-ba1e-a75d5f5d3d25" providerId="ADAL" clId="{DA00F6F9-95AF-4546-87CE-748FDE755221}"/>
    <pc:docChg chg="undo custSel addSld delSld modSld">
      <pc:chgData name="阿部 友哉　abe tomoya" userId="c0f9a5a8-6112-4dc8-ba1e-a75d5f5d3d25" providerId="ADAL" clId="{DA00F6F9-95AF-4546-87CE-748FDE755221}" dt="2024-02-01T03:34:27.550" v="1144"/>
      <pc:docMkLst>
        <pc:docMk/>
      </pc:docMkLst>
      <pc:sldChg chg="addSp delSp modSp del mod">
        <pc:chgData name="阿部 友哉　abe tomoya" userId="c0f9a5a8-6112-4dc8-ba1e-a75d5f5d3d25" providerId="ADAL" clId="{DA00F6F9-95AF-4546-87CE-748FDE755221}" dt="2024-02-01T03:32:16.599" v="1117" actId="2696"/>
        <pc:sldMkLst>
          <pc:docMk/>
          <pc:sldMk cId="1285914671" sldId="487"/>
        </pc:sldMkLst>
        <pc:spChg chg="mod">
          <ac:chgData name="阿部 友哉　abe tomoya" userId="c0f9a5a8-6112-4dc8-ba1e-a75d5f5d3d25" providerId="ADAL" clId="{DA00F6F9-95AF-4546-87CE-748FDE755221}" dt="2024-01-31T05:55:41" v="47" actId="1076"/>
          <ac:spMkLst>
            <pc:docMk/>
            <pc:sldMk cId="1285914671" sldId="487"/>
            <ac:spMk id="6" creationId="{0D0BAB3E-157C-61D1-94E7-EC501DCF4C5D}"/>
          </ac:spMkLst>
        </pc:spChg>
        <pc:spChg chg="mod">
          <ac:chgData name="阿部 友哉　abe tomoya" userId="c0f9a5a8-6112-4dc8-ba1e-a75d5f5d3d25" providerId="ADAL" clId="{DA00F6F9-95AF-4546-87CE-748FDE755221}" dt="2024-01-31T05:43:09.495" v="5" actId="20577"/>
          <ac:spMkLst>
            <pc:docMk/>
            <pc:sldMk cId="1285914671" sldId="487"/>
            <ac:spMk id="11" creationId="{12E435D0-966B-D7C5-B91E-36891FE008B2}"/>
          </ac:spMkLst>
        </pc:spChg>
        <pc:spChg chg="mod">
          <ac:chgData name="阿部 友哉　abe tomoya" userId="c0f9a5a8-6112-4dc8-ba1e-a75d5f5d3d25" providerId="ADAL" clId="{DA00F6F9-95AF-4546-87CE-748FDE755221}" dt="2024-01-31T05:55:18.579" v="41" actId="1076"/>
          <ac:spMkLst>
            <pc:docMk/>
            <pc:sldMk cId="1285914671" sldId="487"/>
            <ac:spMk id="15" creationId="{193E6E7D-5410-FF46-25D2-C8F06AE25E24}"/>
          </ac:spMkLst>
        </pc:spChg>
        <pc:spChg chg="mod">
          <ac:chgData name="阿部 友哉　abe tomoya" userId="c0f9a5a8-6112-4dc8-ba1e-a75d5f5d3d25" providerId="ADAL" clId="{DA00F6F9-95AF-4546-87CE-748FDE755221}" dt="2024-01-31T05:45:18.998" v="10" actId="1076"/>
          <ac:spMkLst>
            <pc:docMk/>
            <pc:sldMk cId="1285914671" sldId="487"/>
            <ac:spMk id="25" creationId="{E62FF4DD-569A-3BF2-4B40-BBB4CB966C68}"/>
          </ac:spMkLst>
        </pc:spChg>
        <pc:spChg chg="mod">
          <ac:chgData name="阿部 友哉　abe tomoya" userId="c0f9a5a8-6112-4dc8-ba1e-a75d5f5d3d25" providerId="ADAL" clId="{DA00F6F9-95AF-4546-87CE-748FDE755221}" dt="2024-01-31T05:55:23.799" v="43" actId="1076"/>
          <ac:spMkLst>
            <pc:docMk/>
            <pc:sldMk cId="1285914671" sldId="487"/>
            <ac:spMk id="28" creationId="{0D629F01-9DBC-45CD-FD01-056DA2CC88FC}"/>
          </ac:spMkLst>
        </pc:spChg>
        <pc:spChg chg="mod">
          <ac:chgData name="阿部 友哉　abe tomoya" userId="c0f9a5a8-6112-4dc8-ba1e-a75d5f5d3d25" providerId="ADAL" clId="{DA00F6F9-95AF-4546-87CE-748FDE755221}" dt="2024-01-31T05:55:31.325" v="45" actId="1076"/>
          <ac:spMkLst>
            <pc:docMk/>
            <pc:sldMk cId="1285914671" sldId="487"/>
            <ac:spMk id="31" creationId="{735A870A-39DD-4E1B-B3C7-FA0B37FFED34}"/>
          </ac:spMkLst>
        </pc:spChg>
        <pc:spChg chg="mod">
          <ac:chgData name="阿部 友哉　abe tomoya" userId="c0f9a5a8-6112-4dc8-ba1e-a75d5f5d3d25" providerId="ADAL" clId="{DA00F6F9-95AF-4546-87CE-748FDE755221}" dt="2024-01-31T05:57:13.236" v="70" actId="1076"/>
          <ac:spMkLst>
            <pc:docMk/>
            <pc:sldMk cId="1285914671" sldId="487"/>
            <ac:spMk id="32" creationId="{773B091A-4C3A-489B-E02A-321A3BC326E5}"/>
          </ac:spMkLst>
        </pc:spChg>
        <pc:spChg chg="mod topLvl">
          <ac:chgData name="阿部 友哉　abe tomoya" userId="c0f9a5a8-6112-4dc8-ba1e-a75d5f5d3d25" providerId="ADAL" clId="{DA00F6F9-95AF-4546-87CE-748FDE755221}" dt="2024-01-31T05:57:16.447" v="71" actId="1076"/>
          <ac:spMkLst>
            <pc:docMk/>
            <pc:sldMk cId="1285914671" sldId="487"/>
            <ac:spMk id="37" creationId="{143471DB-FE87-AA37-C6EF-E66CD3043846}"/>
          </ac:spMkLst>
        </pc:spChg>
        <pc:spChg chg="del mod topLvl">
          <ac:chgData name="阿部 友哉　abe tomoya" userId="c0f9a5a8-6112-4dc8-ba1e-a75d5f5d3d25" providerId="ADAL" clId="{DA00F6F9-95AF-4546-87CE-748FDE755221}" dt="2024-01-31T05:54:36.963" v="31" actId="478"/>
          <ac:spMkLst>
            <pc:docMk/>
            <pc:sldMk cId="1285914671" sldId="487"/>
            <ac:spMk id="39" creationId="{9A778E86-2399-59F8-E7FC-078AD4622BB4}"/>
          </ac:spMkLst>
        </pc:spChg>
        <pc:spChg chg="mod">
          <ac:chgData name="阿部 友哉　abe tomoya" userId="c0f9a5a8-6112-4dc8-ba1e-a75d5f5d3d25" providerId="ADAL" clId="{DA00F6F9-95AF-4546-87CE-748FDE755221}" dt="2024-01-31T05:57:25.814" v="74" actId="1076"/>
          <ac:spMkLst>
            <pc:docMk/>
            <pc:sldMk cId="1285914671" sldId="487"/>
            <ac:spMk id="63" creationId="{8DB99440-EF5F-9A8A-5276-A4278FEDABB7}"/>
          </ac:spMkLst>
        </pc:spChg>
        <pc:grpChg chg="mod">
          <ac:chgData name="阿部 友哉　abe tomoya" userId="c0f9a5a8-6112-4dc8-ba1e-a75d5f5d3d25" providerId="ADAL" clId="{DA00F6F9-95AF-4546-87CE-748FDE755221}" dt="2024-01-31T05:57:09.483" v="69" actId="1076"/>
          <ac:grpSpMkLst>
            <pc:docMk/>
            <pc:sldMk cId="1285914671" sldId="487"/>
            <ac:grpSpMk id="2" creationId="{EDFE7539-8032-A6CB-FC3F-2AAD4762C610}"/>
          </ac:grpSpMkLst>
        </pc:grpChg>
        <pc:grpChg chg="mod">
          <ac:chgData name="阿部 友哉　abe tomoya" userId="c0f9a5a8-6112-4dc8-ba1e-a75d5f5d3d25" providerId="ADAL" clId="{DA00F6F9-95AF-4546-87CE-748FDE755221}" dt="2024-01-31T05:45:10.356" v="7" actId="1076"/>
          <ac:grpSpMkLst>
            <pc:docMk/>
            <pc:sldMk cId="1285914671" sldId="487"/>
            <ac:grpSpMk id="5" creationId="{91C63A47-BD83-6315-E0DD-7B6B86411403}"/>
          </ac:grpSpMkLst>
        </pc:grpChg>
        <pc:grpChg chg="mod">
          <ac:chgData name="阿部 友哉　abe tomoya" userId="c0f9a5a8-6112-4dc8-ba1e-a75d5f5d3d25" providerId="ADAL" clId="{DA00F6F9-95AF-4546-87CE-748FDE755221}" dt="2024-01-31T05:55:37.940" v="46" actId="1076"/>
          <ac:grpSpMkLst>
            <pc:docMk/>
            <pc:sldMk cId="1285914671" sldId="487"/>
            <ac:grpSpMk id="8" creationId="{36646E9E-A736-9BF8-E4F6-AEA27B6047D8}"/>
          </ac:grpSpMkLst>
        </pc:grpChg>
        <pc:grpChg chg="mod">
          <ac:chgData name="阿部 友哉　abe tomoya" userId="c0f9a5a8-6112-4dc8-ba1e-a75d5f5d3d25" providerId="ADAL" clId="{DA00F6F9-95AF-4546-87CE-748FDE755221}" dt="2024-01-31T05:57:22.382" v="73" actId="1076"/>
          <ac:grpSpMkLst>
            <pc:docMk/>
            <pc:sldMk cId="1285914671" sldId="487"/>
            <ac:grpSpMk id="35" creationId="{A245CD53-F7AF-6C6D-6B29-18D9C6BAF16D}"/>
          </ac:grpSpMkLst>
        </pc:grpChg>
        <pc:grpChg chg="del">
          <ac:chgData name="阿部 友哉　abe tomoya" userId="c0f9a5a8-6112-4dc8-ba1e-a75d5f5d3d25" providerId="ADAL" clId="{DA00F6F9-95AF-4546-87CE-748FDE755221}" dt="2024-01-31T05:54:16.554" v="27" actId="165"/>
          <ac:grpSpMkLst>
            <pc:docMk/>
            <pc:sldMk cId="1285914671" sldId="487"/>
            <ac:grpSpMk id="42" creationId="{31F426E3-CDB5-30E6-51CE-735633739692}"/>
          </ac:grpSpMkLst>
        </pc:grpChg>
        <pc:picChg chg="mod">
          <ac:chgData name="阿部 友哉　abe tomoya" userId="c0f9a5a8-6112-4dc8-ba1e-a75d5f5d3d25" providerId="ADAL" clId="{DA00F6F9-95AF-4546-87CE-748FDE755221}" dt="2024-01-31T05:55:21.386" v="42" actId="1076"/>
          <ac:picMkLst>
            <pc:docMk/>
            <pc:sldMk cId="1285914671" sldId="487"/>
            <ac:picMk id="3" creationId="{D089B203-8F84-8C53-AA18-AF5C5AC5B724}"/>
          </ac:picMkLst>
        </pc:picChg>
        <pc:picChg chg="mod">
          <ac:chgData name="阿部 友哉　abe tomoya" userId="c0f9a5a8-6112-4dc8-ba1e-a75d5f5d3d25" providerId="ADAL" clId="{DA00F6F9-95AF-4546-87CE-748FDE755221}" dt="2024-01-31T05:55:26.136" v="44" actId="1076"/>
          <ac:picMkLst>
            <pc:docMk/>
            <pc:sldMk cId="1285914671" sldId="487"/>
            <ac:picMk id="7" creationId="{F131F4DC-121F-76B4-FE98-F0DAB92E47FD}"/>
          </ac:picMkLst>
        </pc:picChg>
        <pc:picChg chg="mod">
          <ac:chgData name="阿部 友哉　abe tomoya" userId="c0f9a5a8-6112-4dc8-ba1e-a75d5f5d3d25" providerId="ADAL" clId="{DA00F6F9-95AF-4546-87CE-748FDE755221}" dt="2024-01-31T05:45:16.156" v="9" actId="1076"/>
          <ac:picMkLst>
            <pc:docMk/>
            <pc:sldMk cId="1285914671" sldId="487"/>
            <ac:picMk id="22" creationId="{FDE9A208-8DA8-A3ED-151C-C5F12A076E2C}"/>
          </ac:picMkLst>
        </pc:picChg>
        <pc:picChg chg="add mod">
          <ac:chgData name="阿部 友哉　abe tomoya" userId="c0f9a5a8-6112-4dc8-ba1e-a75d5f5d3d25" providerId="ADAL" clId="{DA00F6F9-95AF-4546-87CE-748FDE755221}" dt="2024-01-31T05:57:20.160" v="72" actId="1076"/>
          <ac:picMkLst>
            <pc:docMk/>
            <pc:sldMk cId="1285914671" sldId="487"/>
            <ac:picMk id="34" creationId="{BE3EC77E-5D6E-49DC-2885-DAF9C7809F45}"/>
          </ac:picMkLst>
        </pc:picChg>
        <pc:picChg chg="del mod topLvl">
          <ac:chgData name="阿部 友哉　abe tomoya" userId="c0f9a5a8-6112-4dc8-ba1e-a75d5f5d3d25" providerId="ADAL" clId="{DA00F6F9-95AF-4546-87CE-748FDE755221}" dt="2024-01-31T05:54:32.451" v="29" actId="478"/>
          <ac:picMkLst>
            <pc:docMk/>
            <pc:sldMk cId="1285914671" sldId="487"/>
            <ac:picMk id="62" creationId="{61915270-19E1-79C2-77A0-5F70262BA12B}"/>
          </ac:picMkLst>
        </pc:picChg>
        <pc:cxnChg chg="mod">
          <ac:chgData name="阿部 友哉　abe tomoya" userId="c0f9a5a8-6112-4dc8-ba1e-a75d5f5d3d25" providerId="ADAL" clId="{DA00F6F9-95AF-4546-87CE-748FDE755221}" dt="2024-01-31T05:45:06.919" v="6" actId="1076"/>
          <ac:cxnSpMkLst>
            <pc:docMk/>
            <pc:sldMk cId="1285914671" sldId="487"/>
            <ac:cxnSpMk id="16" creationId="{D1E73073-B871-0C49-8A10-AA415038FF1E}"/>
          </ac:cxnSpMkLst>
        </pc:cxnChg>
        <pc:cxnChg chg="mod">
          <ac:chgData name="阿部 友哉　abe tomoya" userId="c0f9a5a8-6112-4dc8-ba1e-a75d5f5d3d25" providerId="ADAL" clId="{DA00F6F9-95AF-4546-87CE-748FDE755221}" dt="2024-01-31T05:57:37.008" v="77" actId="14100"/>
          <ac:cxnSpMkLst>
            <pc:docMk/>
            <pc:sldMk cId="1285914671" sldId="487"/>
            <ac:cxnSpMk id="57" creationId="{825ADA10-D43C-14F2-ECCB-66A81AE8022A}"/>
          </ac:cxnSpMkLst>
        </pc:cxnChg>
      </pc:sldChg>
      <pc:sldChg chg="addSp delSp modSp mod">
        <pc:chgData name="阿部 友哉　abe tomoya" userId="c0f9a5a8-6112-4dc8-ba1e-a75d5f5d3d25" providerId="ADAL" clId="{DA00F6F9-95AF-4546-87CE-748FDE755221}" dt="2024-02-01T03:34:27.550" v="1144"/>
        <pc:sldMkLst>
          <pc:docMk/>
          <pc:sldMk cId="3334305439" sldId="488"/>
        </pc:sldMkLst>
        <pc:spChg chg="del mod">
          <ac:chgData name="阿部 友哉　abe tomoya" userId="c0f9a5a8-6112-4dc8-ba1e-a75d5f5d3d25" providerId="ADAL" clId="{DA00F6F9-95AF-4546-87CE-748FDE755221}" dt="2024-02-01T03:34:14.655" v="1139" actId="478"/>
          <ac:spMkLst>
            <pc:docMk/>
            <pc:sldMk cId="3334305439" sldId="488"/>
            <ac:spMk id="9" creationId="{908C110F-B1B2-AA3A-39BF-DE9612073576}"/>
          </ac:spMkLst>
        </pc:spChg>
        <pc:spChg chg="del">
          <ac:chgData name="阿部 友哉　abe tomoya" userId="c0f9a5a8-6112-4dc8-ba1e-a75d5f5d3d25" providerId="ADAL" clId="{DA00F6F9-95AF-4546-87CE-748FDE755221}" dt="2024-02-01T03:32:56.014" v="1118" actId="478"/>
          <ac:spMkLst>
            <pc:docMk/>
            <pc:sldMk cId="3334305439" sldId="488"/>
            <ac:spMk id="11" creationId="{D9C41340-DE16-C6B3-08AC-C22720634E75}"/>
          </ac:spMkLst>
        </pc:spChg>
        <pc:spChg chg="del">
          <ac:chgData name="阿部 友哉　abe tomoya" userId="c0f9a5a8-6112-4dc8-ba1e-a75d5f5d3d25" providerId="ADAL" clId="{DA00F6F9-95AF-4546-87CE-748FDE755221}" dt="2024-02-01T03:33:05.154" v="1120" actId="478"/>
          <ac:spMkLst>
            <pc:docMk/>
            <pc:sldMk cId="3334305439" sldId="488"/>
            <ac:spMk id="12" creationId="{B0BDEC74-A851-B9C2-2F40-74901FA3A5D1}"/>
          </ac:spMkLst>
        </pc:spChg>
        <pc:spChg chg="mod">
          <ac:chgData name="阿部 友哉　abe tomoya" userId="c0f9a5a8-6112-4dc8-ba1e-a75d5f5d3d25" providerId="ADAL" clId="{DA00F6F9-95AF-4546-87CE-748FDE755221}" dt="2024-01-31T06:12:04.083" v="105" actId="1076"/>
          <ac:spMkLst>
            <pc:docMk/>
            <pc:sldMk cId="3334305439" sldId="488"/>
            <ac:spMk id="78" creationId="{AF5EA540-F74A-CD65-3A9C-AC1AE6CD487E}"/>
          </ac:spMkLst>
        </pc:spChg>
        <pc:spChg chg="add mod">
          <ac:chgData name="阿部 友哉　abe tomoya" userId="c0f9a5a8-6112-4dc8-ba1e-a75d5f5d3d25" providerId="ADAL" clId="{DA00F6F9-95AF-4546-87CE-748FDE755221}" dt="2024-02-01T03:32:56.878" v="1119"/>
          <ac:spMkLst>
            <pc:docMk/>
            <pc:sldMk cId="3334305439" sldId="488"/>
            <ac:spMk id="87" creationId="{F64A49A5-BE87-A56B-6881-8EFBC32AC525}"/>
          </ac:spMkLst>
        </pc:spChg>
        <pc:spChg chg="add mod">
          <ac:chgData name="阿部 友哉　abe tomoya" userId="c0f9a5a8-6112-4dc8-ba1e-a75d5f5d3d25" providerId="ADAL" clId="{DA00F6F9-95AF-4546-87CE-748FDE755221}" dt="2024-02-01T03:33:05.797" v="1121"/>
          <ac:spMkLst>
            <pc:docMk/>
            <pc:sldMk cId="3334305439" sldId="488"/>
            <ac:spMk id="88" creationId="{55647CF9-1A1F-3293-37C0-88EB2FC3D02E}"/>
          </ac:spMkLst>
        </pc:spChg>
        <pc:spChg chg="add mod">
          <ac:chgData name="阿部 友哉　abe tomoya" userId="c0f9a5a8-6112-4dc8-ba1e-a75d5f5d3d25" providerId="ADAL" clId="{DA00F6F9-95AF-4546-87CE-748FDE755221}" dt="2024-02-01T03:33:18.710" v="1125"/>
          <ac:spMkLst>
            <pc:docMk/>
            <pc:sldMk cId="3334305439" sldId="488"/>
            <ac:spMk id="90" creationId="{790202BC-91A1-0215-4F82-3BC235B9EB5B}"/>
          </ac:spMkLst>
        </pc:spChg>
        <pc:spChg chg="del">
          <ac:chgData name="阿部 友哉　abe tomoya" userId="c0f9a5a8-6112-4dc8-ba1e-a75d5f5d3d25" providerId="ADAL" clId="{DA00F6F9-95AF-4546-87CE-748FDE755221}" dt="2024-02-01T03:33:18.185" v="1124" actId="478"/>
          <ac:spMkLst>
            <pc:docMk/>
            <pc:sldMk cId="3334305439" sldId="488"/>
            <ac:spMk id="92" creationId="{4B5DB107-D4DB-1AD9-EFBB-F922456A06B3}"/>
          </ac:spMkLst>
        </pc:spChg>
        <pc:spChg chg="del">
          <ac:chgData name="阿部 友哉　abe tomoya" userId="c0f9a5a8-6112-4dc8-ba1e-a75d5f5d3d25" providerId="ADAL" clId="{DA00F6F9-95AF-4546-87CE-748FDE755221}" dt="2024-02-01T03:33:54.972" v="1133" actId="478"/>
          <ac:spMkLst>
            <pc:docMk/>
            <pc:sldMk cId="3334305439" sldId="488"/>
            <ac:spMk id="98" creationId="{4156424D-692A-D8F6-5788-0C00DD74BD1F}"/>
          </ac:spMkLst>
        </pc:spChg>
        <pc:spChg chg="del mod">
          <ac:chgData name="阿部 友哉　abe tomoya" userId="c0f9a5a8-6112-4dc8-ba1e-a75d5f5d3d25" providerId="ADAL" clId="{DA00F6F9-95AF-4546-87CE-748FDE755221}" dt="2024-02-01T03:33:57.491" v="1134" actId="478"/>
          <ac:spMkLst>
            <pc:docMk/>
            <pc:sldMk cId="3334305439" sldId="488"/>
            <ac:spMk id="99" creationId="{917AF51F-B748-151D-B08E-C1D000AED33A}"/>
          </ac:spMkLst>
        </pc:spChg>
        <pc:spChg chg="mod">
          <ac:chgData name="阿部 友哉　abe tomoya" userId="c0f9a5a8-6112-4dc8-ba1e-a75d5f5d3d25" providerId="ADAL" clId="{DA00F6F9-95AF-4546-87CE-748FDE755221}" dt="2024-02-01T03:33:26.478" v="1127"/>
          <ac:spMkLst>
            <pc:docMk/>
            <pc:sldMk cId="3334305439" sldId="488"/>
            <ac:spMk id="101" creationId="{4B5FD260-FE97-8462-2DFE-A35DEBB9E8CF}"/>
          </ac:spMkLst>
        </pc:spChg>
        <pc:spChg chg="del mod">
          <ac:chgData name="阿部 友哉　abe tomoya" userId="c0f9a5a8-6112-4dc8-ba1e-a75d5f5d3d25" providerId="ADAL" clId="{DA00F6F9-95AF-4546-87CE-748FDE755221}" dt="2024-01-31T06:23:06.647" v="135" actId="478"/>
          <ac:spMkLst>
            <pc:docMk/>
            <pc:sldMk cId="3334305439" sldId="488"/>
            <ac:spMk id="101" creationId="{D6781AD9-66AE-B170-C514-AAAF9A1D81F5}"/>
          </ac:spMkLst>
        </pc:spChg>
        <pc:spChg chg="mod">
          <ac:chgData name="阿部 友哉　abe tomoya" userId="c0f9a5a8-6112-4dc8-ba1e-a75d5f5d3d25" providerId="ADAL" clId="{DA00F6F9-95AF-4546-87CE-748FDE755221}" dt="2024-02-01T03:33:26.478" v="1127"/>
          <ac:spMkLst>
            <pc:docMk/>
            <pc:sldMk cId="3334305439" sldId="488"/>
            <ac:spMk id="102" creationId="{35A85BE8-6833-4C9C-6330-EE3B22E5FDE9}"/>
          </ac:spMkLst>
        </pc:spChg>
        <pc:spChg chg="add mod">
          <ac:chgData name="阿部 友哉　abe tomoya" userId="c0f9a5a8-6112-4dc8-ba1e-a75d5f5d3d25" providerId="ADAL" clId="{DA00F6F9-95AF-4546-87CE-748FDE755221}" dt="2024-02-01T03:33:34.544" v="1128"/>
          <ac:spMkLst>
            <pc:docMk/>
            <pc:sldMk cId="3334305439" sldId="488"/>
            <ac:spMk id="106" creationId="{4526FA37-CC4B-A646-7CDF-D93A143BDD6E}"/>
          </ac:spMkLst>
        </pc:spChg>
        <pc:spChg chg="add del mod">
          <ac:chgData name="阿部 友哉　abe tomoya" userId="c0f9a5a8-6112-4dc8-ba1e-a75d5f5d3d25" providerId="ADAL" clId="{DA00F6F9-95AF-4546-87CE-748FDE755221}" dt="2024-02-01T03:33:57.519" v="1136"/>
          <ac:spMkLst>
            <pc:docMk/>
            <pc:sldMk cId="3334305439" sldId="488"/>
            <ac:spMk id="108" creationId="{E8170F91-625A-FCE3-EE64-C890C162AD73}"/>
          </ac:spMkLst>
        </pc:spChg>
        <pc:spChg chg="add mod">
          <ac:chgData name="阿部 友哉　abe tomoya" userId="c0f9a5a8-6112-4dc8-ba1e-a75d5f5d3d25" providerId="ADAL" clId="{DA00F6F9-95AF-4546-87CE-748FDE755221}" dt="2024-02-01T03:33:46.886" v="1132"/>
          <ac:spMkLst>
            <pc:docMk/>
            <pc:sldMk cId="3334305439" sldId="488"/>
            <ac:spMk id="109" creationId="{E10B80F0-CF3F-5556-87A8-486DE751ED6E}"/>
          </ac:spMkLst>
        </pc:spChg>
        <pc:spChg chg="add mod">
          <ac:chgData name="阿部 友哉　abe tomoya" userId="c0f9a5a8-6112-4dc8-ba1e-a75d5f5d3d25" providerId="ADAL" clId="{DA00F6F9-95AF-4546-87CE-748FDE755221}" dt="2024-02-01T03:34:03.023" v="1137"/>
          <ac:spMkLst>
            <pc:docMk/>
            <pc:sldMk cId="3334305439" sldId="488"/>
            <ac:spMk id="110" creationId="{9A32D738-C58A-D2E1-D3A0-AE3002974817}"/>
          </ac:spMkLst>
        </pc:spChg>
        <pc:spChg chg="add del mod">
          <ac:chgData name="阿部 友哉　abe tomoya" userId="c0f9a5a8-6112-4dc8-ba1e-a75d5f5d3d25" providerId="ADAL" clId="{DA00F6F9-95AF-4546-87CE-748FDE755221}" dt="2024-02-01T03:34:27.550" v="1144"/>
          <ac:spMkLst>
            <pc:docMk/>
            <pc:sldMk cId="3334305439" sldId="488"/>
            <ac:spMk id="111" creationId="{2D797505-B682-9470-2FCD-5E0D26339F90}"/>
          </ac:spMkLst>
        </pc:spChg>
        <pc:spChg chg="add mod">
          <ac:chgData name="阿部 友哉　abe tomoya" userId="c0f9a5a8-6112-4dc8-ba1e-a75d5f5d3d25" providerId="ADAL" clId="{DA00F6F9-95AF-4546-87CE-748FDE755221}" dt="2024-02-01T03:34:22.203" v="1142"/>
          <ac:spMkLst>
            <pc:docMk/>
            <pc:sldMk cId="3334305439" sldId="488"/>
            <ac:spMk id="112" creationId="{AD770482-4980-0820-8861-0A998EF37893}"/>
          </ac:spMkLst>
        </pc:spChg>
        <pc:grpChg chg="add mod">
          <ac:chgData name="阿部 友哉　abe tomoya" userId="c0f9a5a8-6112-4dc8-ba1e-a75d5f5d3d25" providerId="ADAL" clId="{DA00F6F9-95AF-4546-87CE-748FDE755221}" dt="2024-02-01T03:33:26.478" v="1127"/>
          <ac:grpSpMkLst>
            <pc:docMk/>
            <pc:sldMk cId="3334305439" sldId="488"/>
            <ac:grpSpMk id="91" creationId="{15536090-E52C-7903-5897-13784E812A53}"/>
          </ac:grpSpMkLst>
        </pc:grpChg>
        <pc:grpChg chg="del">
          <ac:chgData name="阿部 友哉　abe tomoya" userId="c0f9a5a8-6112-4dc8-ba1e-a75d5f5d3d25" providerId="ADAL" clId="{DA00F6F9-95AF-4546-87CE-748FDE755221}" dt="2024-02-01T03:33:25.827" v="1126" actId="478"/>
          <ac:grpSpMkLst>
            <pc:docMk/>
            <pc:sldMk cId="3334305439" sldId="488"/>
            <ac:grpSpMk id="93" creationId="{61BAED1A-2EC7-AA0B-8141-38B88FAEFC0C}"/>
          </ac:grpSpMkLst>
        </pc:grpChg>
        <pc:graphicFrameChg chg="mod">
          <ac:chgData name="阿部 友哉　abe tomoya" userId="c0f9a5a8-6112-4dc8-ba1e-a75d5f5d3d25" providerId="ADAL" clId="{DA00F6F9-95AF-4546-87CE-748FDE755221}" dt="2024-02-01T03:33:26.478" v="1127"/>
          <ac:graphicFrameMkLst>
            <pc:docMk/>
            <pc:sldMk cId="3334305439" sldId="488"/>
            <ac:graphicFrameMk id="100" creationId="{8CC12E29-6C8C-96EC-59CE-E7A6D0848FA3}"/>
          </ac:graphicFrameMkLst>
        </pc:graphicFrameChg>
        <pc:picChg chg="del">
          <ac:chgData name="阿部 友哉　abe tomoya" userId="c0f9a5a8-6112-4dc8-ba1e-a75d5f5d3d25" providerId="ADAL" clId="{DA00F6F9-95AF-4546-87CE-748FDE755221}" dt="2024-01-31T05:57:58.557" v="78" actId="478"/>
          <ac:picMkLst>
            <pc:docMk/>
            <pc:sldMk cId="3334305439" sldId="488"/>
            <ac:picMk id="85" creationId="{66A1A1B1-0EDB-5F5B-01EB-1C5444BC71D2}"/>
          </ac:picMkLst>
        </pc:picChg>
        <pc:picChg chg="del">
          <ac:chgData name="阿部 友哉　abe tomoya" userId="c0f9a5a8-6112-4dc8-ba1e-a75d5f5d3d25" providerId="ADAL" clId="{DA00F6F9-95AF-4546-87CE-748FDE755221}" dt="2024-02-01T03:33:12.248" v="1122" actId="478"/>
          <ac:picMkLst>
            <pc:docMk/>
            <pc:sldMk cId="3334305439" sldId="488"/>
            <ac:picMk id="86" creationId="{8A8B2992-47E5-22CD-6EE0-B0C0D71E64DC}"/>
          </ac:picMkLst>
        </pc:picChg>
        <pc:picChg chg="add mod">
          <ac:chgData name="阿部 友哉　abe tomoya" userId="c0f9a5a8-6112-4dc8-ba1e-a75d5f5d3d25" providerId="ADAL" clId="{DA00F6F9-95AF-4546-87CE-748FDE755221}" dt="2024-02-01T03:33:12.884" v="1123"/>
          <ac:picMkLst>
            <pc:docMk/>
            <pc:sldMk cId="3334305439" sldId="488"/>
            <ac:picMk id="89" creationId="{38791BCE-40C6-206C-53E2-9B84A13E1154}"/>
          </ac:picMkLst>
        </pc:picChg>
        <pc:picChg chg="del">
          <ac:chgData name="阿部 友哉　abe tomoya" userId="c0f9a5a8-6112-4dc8-ba1e-a75d5f5d3d25" providerId="ADAL" clId="{DA00F6F9-95AF-4546-87CE-748FDE755221}" dt="2024-02-01T03:33:40.800" v="1129" actId="478"/>
          <ac:picMkLst>
            <pc:docMk/>
            <pc:sldMk cId="3334305439" sldId="488"/>
            <ac:picMk id="97" creationId="{3A6DE6D9-872E-1358-FC48-3042A509C442}"/>
          </ac:picMkLst>
        </pc:picChg>
        <pc:picChg chg="add mod">
          <ac:chgData name="阿部 友哉　abe tomoya" userId="c0f9a5a8-6112-4dc8-ba1e-a75d5f5d3d25" providerId="ADAL" clId="{DA00F6F9-95AF-4546-87CE-748FDE755221}" dt="2024-02-01T03:33:41.394" v="1130"/>
          <ac:picMkLst>
            <pc:docMk/>
            <pc:sldMk cId="3334305439" sldId="488"/>
            <ac:picMk id="107" creationId="{9CED5CFA-2713-A3B1-5715-9CD86CBD088E}"/>
          </ac:picMkLst>
        </pc:picChg>
        <pc:cxnChg chg="mod">
          <ac:chgData name="阿部 友哉　abe tomoya" userId="c0f9a5a8-6112-4dc8-ba1e-a75d5f5d3d25" providerId="ADAL" clId="{DA00F6F9-95AF-4546-87CE-748FDE755221}" dt="2024-01-31T06:12:01.080" v="104" actId="1076"/>
          <ac:cxnSpMkLst>
            <pc:docMk/>
            <pc:sldMk cId="3334305439" sldId="488"/>
            <ac:cxnSpMk id="79" creationId="{4ABDAF66-F495-DF30-7033-E5DAAD07E168}"/>
          </ac:cxnSpMkLst>
        </pc:cxnChg>
        <pc:cxnChg chg="mod">
          <ac:chgData name="阿部 友哉　abe tomoya" userId="c0f9a5a8-6112-4dc8-ba1e-a75d5f5d3d25" providerId="ADAL" clId="{DA00F6F9-95AF-4546-87CE-748FDE755221}" dt="2024-02-01T03:34:17.777" v="1140" actId="1076"/>
          <ac:cxnSpMkLst>
            <pc:docMk/>
            <pc:sldMk cId="3334305439" sldId="488"/>
            <ac:cxnSpMk id="103" creationId="{CEE3A9A0-2ECE-EB82-D080-A21612B5946C}"/>
          </ac:cxnSpMkLst>
        </pc:cxnChg>
        <pc:cxnChg chg="mod">
          <ac:chgData name="阿部 友哉　abe tomoya" userId="c0f9a5a8-6112-4dc8-ba1e-a75d5f5d3d25" providerId="ADAL" clId="{DA00F6F9-95AF-4546-87CE-748FDE755221}" dt="2024-02-01T03:34:08.560" v="1138" actId="1076"/>
          <ac:cxnSpMkLst>
            <pc:docMk/>
            <pc:sldMk cId="3334305439" sldId="488"/>
            <ac:cxnSpMk id="104" creationId="{5D9ADC92-26A5-C098-1296-393B08BBB353}"/>
          </ac:cxnSpMkLst>
        </pc:cxnChg>
      </pc:sldChg>
      <pc:sldChg chg="add">
        <pc:chgData name="阿部 友哉　abe tomoya" userId="c0f9a5a8-6112-4dc8-ba1e-a75d5f5d3d25" providerId="ADAL" clId="{DA00F6F9-95AF-4546-87CE-748FDE755221}" dt="2024-02-01T03:32:08.160" v="1116"/>
        <pc:sldMkLst>
          <pc:docMk/>
          <pc:sldMk cId="870900886" sldId="489"/>
        </pc:sldMkLst>
      </pc:sldChg>
    </pc:docChg>
  </pc:docChgLst>
  <pc:docChgLst>
    <pc:chgData name="大岡 幸葵 / kouki oooka" userId="S::9999901@nt.ctc.co.jp::19be14d2-8350-4186-9d58-e93291760797" providerId="AD" clId="Web-{A3D40D95-AC95-B6E1-236B-0AA0339C3F1F}"/>
    <pc:docChg chg="modSld">
      <pc:chgData name="大岡 幸葵 / kouki oooka" userId="S::9999901@nt.ctc.co.jp::19be14d2-8350-4186-9d58-e93291760797" providerId="AD" clId="Web-{A3D40D95-AC95-B6E1-236B-0AA0339C3F1F}" dt="2024-01-23T08:00:08.529" v="902" actId="1076"/>
      <pc:docMkLst>
        <pc:docMk/>
      </pc:docMkLst>
      <pc:sldChg chg="modSp">
        <pc:chgData name="大岡 幸葵 / kouki oooka" userId="S::9999901@nt.ctc.co.jp::19be14d2-8350-4186-9d58-e93291760797" providerId="AD" clId="Web-{A3D40D95-AC95-B6E1-236B-0AA0339C3F1F}" dt="2024-01-23T01:12:41.051" v="1" actId="1076"/>
        <pc:sldMkLst>
          <pc:docMk/>
          <pc:sldMk cId="1285914671" sldId="487"/>
        </pc:sldMkLst>
        <pc:spChg chg="mod">
          <ac:chgData name="大岡 幸葵 / kouki oooka" userId="S::9999901@nt.ctc.co.jp::19be14d2-8350-4186-9d58-e93291760797" providerId="AD" clId="Web-{A3D40D95-AC95-B6E1-236B-0AA0339C3F1F}" dt="2024-01-23T01:12:41.051" v="1" actId="1076"/>
          <ac:spMkLst>
            <pc:docMk/>
            <pc:sldMk cId="1285914671" sldId="487"/>
            <ac:spMk id="13" creationId="{C1155B97-87D5-3610-2860-31FB6BFC82A6}"/>
          </ac:spMkLst>
        </pc:spChg>
      </pc:sldChg>
      <pc:sldChg chg="addSp delSp modSp">
        <pc:chgData name="大岡 幸葵 / kouki oooka" userId="S::9999901@nt.ctc.co.jp::19be14d2-8350-4186-9d58-e93291760797" providerId="AD" clId="Web-{A3D40D95-AC95-B6E1-236B-0AA0339C3F1F}" dt="2024-01-23T08:00:08.529" v="902" actId="1076"/>
        <pc:sldMkLst>
          <pc:docMk/>
          <pc:sldMk cId="3334305439" sldId="488"/>
        </pc:sldMkLst>
        <pc:spChg chg="mod">
          <ac:chgData name="大岡 幸葵 / kouki oooka" userId="S::9999901@nt.ctc.co.jp::19be14d2-8350-4186-9d58-e93291760797" providerId="AD" clId="Web-{A3D40D95-AC95-B6E1-236B-0AA0339C3F1F}" dt="2024-01-23T01:12:55.911" v="3" actId="20577"/>
          <ac:spMkLst>
            <pc:docMk/>
            <pc:sldMk cId="3334305439" sldId="488"/>
            <ac:spMk id="2" creationId="{043DAB02-A340-4654-E9EE-55C2370A1D01}"/>
          </ac:spMkLst>
        </pc:spChg>
        <pc:spChg chg="mod">
          <ac:chgData name="大岡 幸葵 / kouki oooka" userId="S::9999901@nt.ctc.co.jp::19be14d2-8350-4186-9d58-e93291760797" providerId="AD" clId="Web-{A3D40D95-AC95-B6E1-236B-0AA0339C3F1F}" dt="2024-01-23T01:23:50.911" v="106" actId="1076"/>
          <ac:spMkLst>
            <pc:docMk/>
            <pc:sldMk cId="3334305439" sldId="488"/>
            <ac:spMk id="4" creationId="{E8C45A47-CFE2-21C1-4333-8DE6C952B752}"/>
          </ac:spMkLst>
        </pc:spChg>
        <pc:spChg chg="mod">
          <ac:chgData name="大岡 幸葵 / kouki oooka" userId="S::9999901@nt.ctc.co.jp::19be14d2-8350-4186-9d58-e93291760797" providerId="AD" clId="Web-{A3D40D95-AC95-B6E1-236B-0AA0339C3F1F}" dt="2024-01-23T01:13:34.225" v="9" actId="1076"/>
          <ac:spMkLst>
            <pc:docMk/>
            <pc:sldMk cId="3334305439" sldId="488"/>
            <ac:spMk id="5" creationId="{19F9CE5D-34F9-0393-D1EF-CC3F1ECEC3FB}"/>
          </ac:spMkLst>
        </pc:spChg>
        <pc:spChg chg="mod">
          <ac:chgData name="大岡 幸葵 / kouki oooka" userId="S::9999901@nt.ctc.co.jp::19be14d2-8350-4186-9d58-e93291760797" providerId="AD" clId="Web-{A3D40D95-AC95-B6E1-236B-0AA0339C3F1F}" dt="2024-01-23T04:53:37.071" v="562" actId="1076"/>
          <ac:spMkLst>
            <pc:docMk/>
            <pc:sldMk cId="3334305439" sldId="488"/>
            <ac:spMk id="6" creationId="{FF3BB9F3-439B-AB48-B3F8-3A77DC210A31}"/>
          </ac:spMkLst>
        </pc:spChg>
        <pc:spChg chg="add mod">
          <ac:chgData name="大岡 幸葵 / kouki oooka" userId="S::9999901@nt.ctc.co.jp::19be14d2-8350-4186-9d58-e93291760797" providerId="AD" clId="Web-{A3D40D95-AC95-B6E1-236B-0AA0339C3F1F}" dt="2024-01-23T02:13:16.089" v="341" actId="1076"/>
          <ac:spMkLst>
            <pc:docMk/>
            <pc:sldMk cId="3334305439" sldId="488"/>
            <ac:spMk id="7" creationId="{A9AE8555-0757-35C5-F7DE-79F97B96A585}"/>
          </ac:spMkLst>
        </pc:spChg>
        <pc:spChg chg="add mod">
          <ac:chgData name="大岡 幸葵 / kouki oooka" userId="S::9999901@nt.ctc.co.jp::19be14d2-8350-4186-9d58-e93291760797" providerId="AD" clId="Web-{A3D40D95-AC95-B6E1-236B-0AA0339C3F1F}" dt="2024-01-23T01:25:39.523" v="128" actId="1076"/>
          <ac:spMkLst>
            <pc:docMk/>
            <pc:sldMk cId="3334305439" sldId="488"/>
            <ac:spMk id="13" creationId="{3886AEBE-B6B2-45BD-C4B5-46BF27F23A6B}"/>
          </ac:spMkLst>
        </pc:spChg>
        <pc:spChg chg="add mod">
          <ac:chgData name="大岡 幸葵 / kouki oooka" userId="S::9999901@nt.ctc.co.jp::19be14d2-8350-4186-9d58-e93291760797" providerId="AD" clId="Web-{A3D40D95-AC95-B6E1-236B-0AA0339C3F1F}" dt="2024-01-23T01:27:09.087" v="155" actId="1076"/>
          <ac:spMkLst>
            <pc:docMk/>
            <pc:sldMk cId="3334305439" sldId="488"/>
            <ac:spMk id="14" creationId="{15C4B91F-E2DA-8239-DC86-582C32E8FC7E}"/>
          </ac:spMkLst>
        </pc:spChg>
        <pc:spChg chg="add mod">
          <ac:chgData name="大岡 幸葵 / kouki oooka" userId="S::9999901@nt.ctc.co.jp::19be14d2-8350-4186-9d58-e93291760797" providerId="AD" clId="Web-{A3D40D95-AC95-B6E1-236B-0AA0339C3F1F}" dt="2024-01-23T01:25:31.069" v="126" actId="1076"/>
          <ac:spMkLst>
            <pc:docMk/>
            <pc:sldMk cId="3334305439" sldId="488"/>
            <ac:spMk id="15" creationId="{A128D835-BD97-5929-6C98-670D21403A6D}"/>
          </ac:spMkLst>
        </pc:spChg>
        <pc:spChg chg="add del mod">
          <ac:chgData name="大岡 幸葵 / kouki oooka" userId="S::9999901@nt.ctc.co.jp::19be14d2-8350-4186-9d58-e93291760797" providerId="AD" clId="Web-{A3D40D95-AC95-B6E1-236B-0AA0339C3F1F}" dt="2024-01-23T01:26:18.055" v="136"/>
          <ac:spMkLst>
            <pc:docMk/>
            <pc:sldMk cId="3334305439" sldId="488"/>
            <ac:spMk id="21" creationId="{B670B1F3-F7B1-0E70-B03F-552A74B21658}"/>
          </ac:spMkLst>
        </pc:spChg>
        <pc:spChg chg="add mod">
          <ac:chgData name="大岡 幸葵 / kouki oooka" userId="S::9999901@nt.ctc.co.jp::19be14d2-8350-4186-9d58-e93291760797" providerId="AD" clId="Web-{A3D40D95-AC95-B6E1-236B-0AA0339C3F1F}" dt="2024-01-23T01:27:28.056" v="159" actId="1076"/>
          <ac:spMkLst>
            <pc:docMk/>
            <pc:sldMk cId="3334305439" sldId="488"/>
            <ac:spMk id="22" creationId="{845B9B81-E1D9-9C0B-4849-703F18469C74}"/>
          </ac:spMkLst>
        </pc:spChg>
        <pc:spChg chg="add mod">
          <ac:chgData name="大岡 幸葵 / kouki oooka" userId="S::9999901@nt.ctc.co.jp::19be14d2-8350-4186-9d58-e93291760797" providerId="AD" clId="Web-{A3D40D95-AC95-B6E1-236B-0AA0339C3F1F}" dt="2024-01-23T04:44:46.467" v="545" actId="14100"/>
          <ac:spMkLst>
            <pc:docMk/>
            <pc:sldMk cId="3334305439" sldId="488"/>
            <ac:spMk id="24" creationId="{BDA1792B-F0DB-8BDF-5B6E-3532C6E886CF}"/>
          </ac:spMkLst>
        </pc:spChg>
        <pc:spChg chg="add mod">
          <ac:chgData name="大岡 幸葵 / kouki oooka" userId="S::9999901@nt.ctc.co.jp::19be14d2-8350-4186-9d58-e93291760797" providerId="AD" clId="Web-{A3D40D95-AC95-B6E1-236B-0AA0339C3F1F}" dt="2024-01-23T04:40:06.978" v="490" actId="1076"/>
          <ac:spMkLst>
            <pc:docMk/>
            <pc:sldMk cId="3334305439" sldId="488"/>
            <ac:spMk id="25" creationId="{760DE545-9128-E9F7-1918-7ED6C55F8B5F}"/>
          </ac:spMkLst>
        </pc:spChg>
        <pc:spChg chg="add mod">
          <ac:chgData name="大岡 幸葵 / kouki oooka" userId="S::9999901@nt.ctc.co.jp::19be14d2-8350-4186-9d58-e93291760797" providerId="AD" clId="Web-{A3D40D95-AC95-B6E1-236B-0AA0339C3F1F}" dt="2024-01-23T01:43:53.548" v="263" actId="1076"/>
          <ac:spMkLst>
            <pc:docMk/>
            <pc:sldMk cId="3334305439" sldId="488"/>
            <ac:spMk id="26" creationId="{0ADF8C70-13C9-F5B8-8620-DC53AC17EFA6}"/>
          </ac:spMkLst>
        </pc:spChg>
        <pc:spChg chg="add del">
          <ac:chgData name="大岡 幸葵 / kouki oooka" userId="S::9999901@nt.ctc.co.jp::19be14d2-8350-4186-9d58-e93291760797" providerId="AD" clId="Web-{A3D40D95-AC95-B6E1-236B-0AA0339C3F1F}" dt="2024-01-23T01:31:56.703" v="225"/>
          <ac:spMkLst>
            <pc:docMk/>
            <pc:sldMk cId="3334305439" sldId="488"/>
            <ac:spMk id="27" creationId="{6F98753B-F1D1-FE48-DA3B-35279655653F}"/>
          </ac:spMkLst>
        </pc:spChg>
        <pc:spChg chg="add mod">
          <ac:chgData name="大岡 幸葵 / kouki oooka" userId="S::9999901@nt.ctc.co.jp::19be14d2-8350-4186-9d58-e93291760797" providerId="AD" clId="Web-{A3D40D95-AC95-B6E1-236B-0AA0339C3F1F}" dt="2024-01-23T07:42:46.709" v="844" actId="1076"/>
          <ac:spMkLst>
            <pc:docMk/>
            <pc:sldMk cId="3334305439" sldId="488"/>
            <ac:spMk id="27" creationId="{E00F7DED-879D-9DFB-5B2E-6E70207B0607}"/>
          </ac:spMkLst>
        </pc:spChg>
        <pc:spChg chg="add mod">
          <ac:chgData name="大岡 幸葵 / kouki oooka" userId="S::9999901@nt.ctc.co.jp::19be14d2-8350-4186-9d58-e93291760797" providerId="AD" clId="Web-{A3D40D95-AC95-B6E1-236B-0AA0339C3F1F}" dt="2024-01-23T01:32:22.766" v="237" actId="1076"/>
          <ac:spMkLst>
            <pc:docMk/>
            <pc:sldMk cId="3334305439" sldId="488"/>
            <ac:spMk id="28" creationId="{185F397F-98E3-979C-7BAC-C279D96F66A2}"/>
          </ac:spMkLst>
        </pc:spChg>
        <pc:spChg chg="add mod">
          <ac:chgData name="大岡 幸葵 / kouki oooka" userId="S::9999901@nt.ctc.co.jp::19be14d2-8350-4186-9d58-e93291760797" providerId="AD" clId="Web-{A3D40D95-AC95-B6E1-236B-0AA0339C3F1F}" dt="2024-01-23T01:43:27.188" v="254" actId="688"/>
          <ac:spMkLst>
            <pc:docMk/>
            <pc:sldMk cId="3334305439" sldId="488"/>
            <ac:spMk id="29" creationId="{09F8284E-75D2-CDD6-EE1B-2B7B22A68AF3}"/>
          </ac:spMkLst>
        </pc:spChg>
        <pc:spChg chg="add mod">
          <ac:chgData name="大岡 幸葵 / kouki oooka" userId="S::9999901@nt.ctc.co.jp::19be14d2-8350-4186-9d58-e93291760797" providerId="AD" clId="Web-{A3D40D95-AC95-B6E1-236B-0AA0339C3F1F}" dt="2024-01-23T04:40:40.588" v="498" actId="14100"/>
          <ac:spMkLst>
            <pc:docMk/>
            <pc:sldMk cId="3334305439" sldId="488"/>
            <ac:spMk id="30" creationId="{2A1904CE-557A-55F0-F213-90A56A005163}"/>
          </ac:spMkLst>
        </pc:spChg>
        <pc:spChg chg="add mod">
          <ac:chgData name="大岡 幸葵 / kouki oooka" userId="S::9999901@nt.ctc.co.jp::19be14d2-8350-4186-9d58-e93291760797" providerId="AD" clId="Web-{A3D40D95-AC95-B6E1-236B-0AA0339C3F1F}" dt="2024-01-23T01:44:56.565" v="277" actId="1076"/>
          <ac:spMkLst>
            <pc:docMk/>
            <pc:sldMk cId="3334305439" sldId="488"/>
            <ac:spMk id="31" creationId="{2DEA3B54-CE27-4E9B-34E0-7EB73895D2CD}"/>
          </ac:spMkLst>
        </pc:spChg>
        <pc:spChg chg="add mod">
          <ac:chgData name="大岡 幸葵 / kouki oooka" userId="S::9999901@nt.ctc.co.jp::19be14d2-8350-4186-9d58-e93291760797" providerId="AD" clId="Web-{A3D40D95-AC95-B6E1-236B-0AA0339C3F1F}" dt="2024-01-23T05:00:27.484" v="563" actId="1076"/>
          <ac:spMkLst>
            <pc:docMk/>
            <pc:sldMk cId="3334305439" sldId="488"/>
            <ac:spMk id="33" creationId="{B031BB13-87E6-1A58-AE45-A55876C15B26}"/>
          </ac:spMkLst>
        </pc:spChg>
        <pc:spChg chg="add mod">
          <ac:chgData name="大岡 幸葵 / kouki oooka" userId="S::9999901@nt.ctc.co.jp::19be14d2-8350-4186-9d58-e93291760797" providerId="AD" clId="Web-{A3D40D95-AC95-B6E1-236B-0AA0339C3F1F}" dt="2024-01-23T02:03:08.856" v="317" actId="1076"/>
          <ac:spMkLst>
            <pc:docMk/>
            <pc:sldMk cId="3334305439" sldId="488"/>
            <ac:spMk id="34" creationId="{69F02892-3A3E-9258-7048-E8F0B717AFFA}"/>
          </ac:spMkLst>
        </pc:spChg>
        <pc:spChg chg="add mod">
          <ac:chgData name="大岡 幸葵 / kouki oooka" userId="S::9999901@nt.ctc.co.jp::19be14d2-8350-4186-9d58-e93291760797" providerId="AD" clId="Web-{A3D40D95-AC95-B6E1-236B-0AA0339C3F1F}" dt="2024-01-23T02:02:57.465" v="316" actId="1076"/>
          <ac:spMkLst>
            <pc:docMk/>
            <pc:sldMk cId="3334305439" sldId="488"/>
            <ac:spMk id="35" creationId="{3E38BEC7-544D-C352-AAB5-AEAEB29493CA}"/>
          </ac:spMkLst>
        </pc:spChg>
        <pc:spChg chg="add del mod">
          <ac:chgData name="大岡 幸葵 / kouki oooka" userId="S::9999901@nt.ctc.co.jp::19be14d2-8350-4186-9d58-e93291760797" providerId="AD" clId="Web-{A3D40D95-AC95-B6E1-236B-0AA0339C3F1F}" dt="2024-01-23T02:10:27.460" v="325"/>
          <ac:spMkLst>
            <pc:docMk/>
            <pc:sldMk cId="3334305439" sldId="488"/>
            <ac:spMk id="36" creationId="{83C710D5-EF01-D7D5-5CE7-CDBF15EE9FAF}"/>
          </ac:spMkLst>
        </pc:spChg>
        <pc:spChg chg="add mod">
          <ac:chgData name="大岡 幸葵 / kouki oooka" userId="S::9999901@nt.ctc.co.jp::19be14d2-8350-4186-9d58-e93291760797" providerId="AD" clId="Web-{A3D40D95-AC95-B6E1-236B-0AA0339C3F1F}" dt="2024-01-23T04:37:28.944" v="449" actId="1076"/>
          <ac:spMkLst>
            <pc:docMk/>
            <pc:sldMk cId="3334305439" sldId="488"/>
            <ac:spMk id="37" creationId="{72634170-2013-646A-41EA-A2E686491CDE}"/>
          </ac:spMkLst>
        </pc:spChg>
        <pc:spChg chg="add del">
          <ac:chgData name="大岡 幸葵 / kouki oooka" userId="S::9999901@nt.ctc.co.jp::19be14d2-8350-4186-9d58-e93291760797" providerId="AD" clId="Web-{A3D40D95-AC95-B6E1-236B-0AA0339C3F1F}" dt="2024-01-23T02:33:02.695" v="344"/>
          <ac:spMkLst>
            <pc:docMk/>
            <pc:sldMk cId="3334305439" sldId="488"/>
            <ac:spMk id="38" creationId="{5BB95479-B715-7DD5-470F-24E0C267C37F}"/>
          </ac:spMkLst>
        </pc:spChg>
        <pc:spChg chg="add mod">
          <ac:chgData name="大岡 幸葵 / kouki oooka" userId="S::9999901@nt.ctc.co.jp::19be14d2-8350-4186-9d58-e93291760797" providerId="AD" clId="Web-{A3D40D95-AC95-B6E1-236B-0AA0339C3F1F}" dt="2024-01-23T04:30:42.014" v="371" actId="20577"/>
          <ac:spMkLst>
            <pc:docMk/>
            <pc:sldMk cId="3334305439" sldId="488"/>
            <ac:spMk id="43" creationId="{8307FEE6-B759-01D5-6E69-E593179B507B}"/>
          </ac:spMkLst>
        </pc:spChg>
        <pc:spChg chg="add mod">
          <ac:chgData name="大岡 幸葵 / kouki oooka" userId="S::9999901@nt.ctc.co.jp::19be14d2-8350-4186-9d58-e93291760797" providerId="AD" clId="Web-{A3D40D95-AC95-B6E1-236B-0AA0339C3F1F}" dt="2024-01-23T04:44:36.608" v="544" actId="1076"/>
          <ac:spMkLst>
            <pc:docMk/>
            <pc:sldMk cId="3334305439" sldId="488"/>
            <ac:spMk id="44" creationId="{EFF35356-FA2B-214A-BB07-74576B869CBA}"/>
          </ac:spMkLst>
        </pc:spChg>
        <pc:spChg chg="add mod">
          <ac:chgData name="大岡 幸葵 / kouki oooka" userId="S::9999901@nt.ctc.co.jp::19be14d2-8350-4186-9d58-e93291760797" providerId="AD" clId="Web-{A3D40D95-AC95-B6E1-236B-0AA0339C3F1F}" dt="2024-01-23T04:31:42.640" v="383" actId="14100"/>
          <ac:spMkLst>
            <pc:docMk/>
            <pc:sldMk cId="3334305439" sldId="488"/>
            <ac:spMk id="45" creationId="{61DE7C73-0F68-0CCB-0C17-2A52570AE437}"/>
          </ac:spMkLst>
        </pc:spChg>
        <pc:spChg chg="add mod">
          <ac:chgData name="大岡 幸葵 / kouki oooka" userId="S::9999901@nt.ctc.co.jp::19be14d2-8350-4186-9d58-e93291760797" providerId="AD" clId="Web-{A3D40D95-AC95-B6E1-236B-0AA0339C3F1F}" dt="2024-01-23T04:44:28.201" v="543" actId="20577"/>
          <ac:spMkLst>
            <pc:docMk/>
            <pc:sldMk cId="3334305439" sldId="488"/>
            <ac:spMk id="46" creationId="{0DDF2EFD-C969-5B2A-7696-6DA841B1B65E}"/>
          </ac:spMkLst>
        </pc:spChg>
        <pc:spChg chg="add mod">
          <ac:chgData name="大岡 幸葵 / kouki oooka" userId="S::9999901@nt.ctc.co.jp::19be14d2-8350-4186-9d58-e93291760797" providerId="AD" clId="Web-{A3D40D95-AC95-B6E1-236B-0AA0339C3F1F}" dt="2024-01-23T04:52:36.679" v="561" actId="14100"/>
          <ac:spMkLst>
            <pc:docMk/>
            <pc:sldMk cId="3334305439" sldId="488"/>
            <ac:spMk id="47" creationId="{5FBD180D-807F-CA78-6933-27B898B07BC7}"/>
          </ac:spMkLst>
        </pc:spChg>
        <pc:spChg chg="add mod">
          <ac:chgData name="大岡 幸葵 / kouki oooka" userId="S::9999901@nt.ctc.co.jp::19be14d2-8350-4186-9d58-e93291760797" providerId="AD" clId="Web-{A3D40D95-AC95-B6E1-236B-0AA0339C3F1F}" dt="2024-01-23T04:38:16.960" v="458" actId="1076"/>
          <ac:spMkLst>
            <pc:docMk/>
            <pc:sldMk cId="3334305439" sldId="488"/>
            <ac:spMk id="48" creationId="{B87776AD-39C4-67D0-7862-D694CCE9BE63}"/>
          </ac:spMkLst>
        </pc:spChg>
        <pc:spChg chg="add mod">
          <ac:chgData name="大岡 幸葵 / kouki oooka" userId="S::9999901@nt.ctc.co.jp::19be14d2-8350-4186-9d58-e93291760797" providerId="AD" clId="Web-{A3D40D95-AC95-B6E1-236B-0AA0339C3F1F}" dt="2024-01-23T04:37:00.068" v="441" actId="1076"/>
          <ac:spMkLst>
            <pc:docMk/>
            <pc:sldMk cId="3334305439" sldId="488"/>
            <ac:spMk id="51" creationId="{E6A8CBA2-38A2-7C6F-D5E7-C8328669BD5E}"/>
          </ac:spMkLst>
        </pc:spChg>
        <pc:spChg chg="add mod">
          <ac:chgData name="大岡 幸葵 / kouki oooka" userId="S::9999901@nt.ctc.co.jp::19be14d2-8350-4186-9d58-e93291760797" providerId="AD" clId="Web-{A3D40D95-AC95-B6E1-236B-0AA0339C3F1F}" dt="2024-01-23T04:43:28.497" v="540" actId="14100"/>
          <ac:spMkLst>
            <pc:docMk/>
            <pc:sldMk cId="3334305439" sldId="488"/>
            <ac:spMk id="55" creationId="{9D2F3D0B-0721-12D2-AC71-2173AF017566}"/>
          </ac:spMkLst>
        </pc:spChg>
        <pc:spChg chg="add mod">
          <ac:chgData name="大岡 幸葵 / kouki oooka" userId="S::9999901@nt.ctc.co.jp::19be14d2-8350-4186-9d58-e93291760797" providerId="AD" clId="Web-{A3D40D95-AC95-B6E1-236B-0AA0339C3F1F}" dt="2024-01-23T04:43:20.591" v="538" actId="1076"/>
          <ac:spMkLst>
            <pc:docMk/>
            <pc:sldMk cId="3334305439" sldId="488"/>
            <ac:spMk id="56" creationId="{F7FEA8C3-7BA4-D5EE-80F0-A5657630BD71}"/>
          </ac:spMkLst>
        </pc:spChg>
        <pc:spChg chg="add mod">
          <ac:chgData name="大岡 幸葵 / kouki oooka" userId="S::9999901@nt.ctc.co.jp::19be14d2-8350-4186-9d58-e93291760797" providerId="AD" clId="Web-{A3D40D95-AC95-B6E1-236B-0AA0339C3F1F}" dt="2024-01-23T04:40:15.540" v="492" actId="20577"/>
          <ac:spMkLst>
            <pc:docMk/>
            <pc:sldMk cId="3334305439" sldId="488"/>
            <ac:spMk id="57" creationId="{3332398E-B043-2222-C6A7-CE84AFF44D23}"/>
          </ac:spMkLst>
        </pc:spChg>
        <pc:spChg chg="add mod">
          <ac:chgData name="大岡 幸葵 / kouki oooka" userId="S::9999901@nt.ctc.co.jp::19be14d2-8350-4186-9d58-e93291760797" providerId="AD" clId="Web-{A3D40D95-AC95-B6E1-236B-0AA0339C3F1F}" dt="2024-01-23T04:41:36.823" v="512" actId="20577"/>
          <ac:spMkLst>
            <pc:docMk/>
            <pc:sldMk cId="3334305439" sldId="488"/>
            <ac:spMk id="58" creationId="{17EA075C-88C0-EAAE-9541-B36A01EC4887}"/>
          </ac:spMkLst>
        </pc:spChg>
        <pc:spChg chg="add mod">
          <ac:chgData name="大岡 幸葵 / kouki oooka" userId="S::9999901@nt.ctc.co.jp::19be14d2-8350-4186-9d58-e93291760797" providerId="AD" clId="Web-{A3D40D95-AC95-B6E1-236B-0AA0339C3F1F}" dt="2024-01-23T04:42:22.308" v="521" actId="1076"/>
          <ac:spMkLst>
            <pc:docMk/>
            <pc:sldMk cId="3334305439" sldId="488"/>
            <ac:spMk id="59" creationId="{26D01870-E339-70E4-0E84-9E105A2E9DE0}"/>
          </ac:spMkLst>
        </pc:spChg>
        <pc:spChg chg="add mod">
          <ac:chgData name="大岡 幸葵 / kouki oooka" userId="S::9999901@nt.ctc.co.jp::19be14d2-8350-4186-9d58-e93291760797" providerId="AD" clId="Web-{A3D40D95-AC95-B6E1-236B-0AA0339C3F1F}" dt="2024-01-23T04:43:13.856" v="537" actId="1076"/>
          <ac:spMkLst>
            <pc:docMk/>
            <pc:sldMk cId="3334305439" sldId="488"/>
            <ac:spMk id="61" creationId="{89BF8BCC-C3C2-CA3A-CC03-285008517E01}"/>
          </ac:spMkLst>
        </pc:spChg>
        <pc:spChg chg="add mod">
          <ac:chgData name="大岡 幸葵 / kouki oooka" userId="S::9999901@nt.ctc.co.jp::19be14d2-8350-4186-9d58-e93291760797" providerId="AD" clId="Web-{A3D40D95-AC95-B6E1-236B-0AA0339C3F1F}" dt="2024-01-23T05:12:10.591" v="575" actId="1076"/>
          <ac:spMkLst>
            <pc:docMk/>
            <pc:sldMk cId="3334305439" sldId="488"/>
            <ac:spMk id="63" creationId="{F4FC25D4-45AA-2366-0135-88101EAEDFCF}"/>
          </ac:spMkLst>
        </pc:spChg>
        <pc:spChg chg="add mod">
          <ac:chgData name="大岡 幸葵 / kouki oooka" userId="S::9999901@nt.ctc.co.jp::19be14d2-8350-4186-9d58-e93291760797" providerId="AD" clId="Web-{A3D40D95-AC95-B6E1-236B-0AA0339C3F1F}" dt="2024-01-23T07:55:31.147" v="875" actId="20577"/>
          <ac:spMkLst>
            <pc:docMk/>
            <pc:sldMk cId="3334305439" sldId="488"/>
            <ac:spMk id="64" creationId="{6D0F4883-7019-0008-29A5-0A24DA18A19A}"/>
          </ac:spMkLst>
        </pc:spChg>
        <pc:spChg chg="add mod">
          <ac:chgData name="大岡 幸葵 / kouki oooka" userId="S::9999901@nt.ctc.co.jp::19be14d2-8350-4186-9d58-e93291760797" providerId="AD" clId="Web-{A3D40D95-AC95-B6E1-236B-0AA0339C3F1F}" dt="2024-01-23T07:58:24.776" v="900" actId="1076"/>
          <ac:spMkLst>
            <pc:docMk/>
            <pc:sldMk cId="3334305439" sldId="488"/>
            <ac:spMk id="72" creationId="{EE405D5D-6D1A-E1B5-441D-A7E659B8DECD}"/>
          </ac:spMkLst>
        </pc:spChg>
        <pc:picChg chg="add mod">
          <ac:chgData name="大岡 幸葵 / kouki oooka" userId="S::9999901@nt.ctc.co.jp::19be14d2-8350-4186-9d58-e93291760797" providerId="AD" clId="Web-{A3D40D95-AC95-B6E1-236B-0AA0339C3F1F}" dt="2024-01-23T01:25:35.069" v="127" actId="1076"/>
          <ac:picMkLst>
            <pc:docMk/>
            <pc:sldMk cId="3334305439" sldId="488"/>
            <ac:picMk id="8" creationId="{2DF1F895-03AA-A614-1892-D2216BEB0983}"/>
          </ac:picMkLst>
        </pc:picChg>
        <pc:picChg chg="add mod">
          <ac:chgData name="大岡 幸葵 / kouki oooka" userId="S::9999901@nt.ctc.co.jp::19be14d2-8350-4186-9d58-e93291760797" providerId="AD" clId="Web-{A3D40D95-AC95-B6E1-236B-0AA0339C3F1F}" dt="2024-01-23T01:28:55.730" v="173" actId="1076"/>
          <ac:picMkLst>
            <pc:docMk/>
            <pc:sldMk cId="3334305439" sldId="488"/>
            <ac:picMk id="16" creationId="{EF28AFEF-13D8-FF0F-FF9D-8E916983425A}"/>
          </ac:picMkLst>
        </pc:picChg>
        <pc:picChg chg="add mod">
          <ac:chgData name="大岡 幸葵 / kouki oooka" userId="S::9999901@nt.ctc.co.jp::19be14d2-8350-4186-9d58-e93291760797" providerId="AD" clId="Web-{A3D40D95-AC95-B6E1-236B-0AA0339C3F1F}" dt="2024-01-23T04:45:14.890" v="549" actId="1076"/>
          <ac:picMkLst>
            <pc:docMk/>
            <pc:sldMk cId="3334305439" sldId="488"/>
            <ac:picMk id="17" creationId="{49A9CBDB-3D8A-EFEB-E9D7-99165482E36D}"/>
          </ac:picMkLst>
        </pc:picChg>
        <pc:picChg chg="add mod">
          <ac:chgData name="大岡 幸葵 / kouki oooka" userId="S::9999901@nt.ctc.co.jp::19be14d2-8350-4186-9d58-e93291760797" providerId="AD" clId="Web-{A3D40D95-AC95-B6E1-236B-0AA0339C3F1F}" dt="2024-01-23T01:29:50.669" v="183" actId="1076"/>
          <ac:picMkLst>
            <pc:docMk/>
            <pc:sldMk cId="3334305439" sldId="488"/>
            <ac:picMk id="18" creationId="{5EADD83D-C87C-D67F-1031-B1A688275D42}"/>
          </ac:picMkLst>
        </pc:picChg>
        <pc:picChg chg="add mod">
          <ac:chgData name="大岡 幸葵 / kouki oooka" userId="S::9999901@nt.ctc.co.jp::19be14d2-8350-4186-9d58-e93291760797" providerId="AD" clId="Web-{A3D40D95-AC95-B6E1-236B-0AA0339C3F1F}" dt="2024-01-23T01:42:37.281" v="246" actId="1076"/>
          <ac:picMkLst>
            <pc:docMk/>
            <pc:sldMk cId="3334305439" sldId="488"/>
            <ac:picMk id="19" creationId="{B89DC79E-8375-F28D-1B90-AC3678D973D4}"/>
          </ac:picMkLst>
        </pc:picChg>
        <pc:picChg chg="add mod">
          <ac:chgData name="大岡 幸葵 / kouki oooka" userId="S::9999901@nt.ctc.co.jp::19be14d2-8350-4186-9d58-e93291760797" providerId="AD" clId="Web-{A3D40D95-AC95-B6E1-236B-0AA0339C3F1F}" dt="2024-01-23T01:42:46.062" v="248" actId="1076"/>
          <ac:picMkLst>
            <pc:docMk/>
            <pc:sldMk cId="3334305439" sldId="488"/>
            <ac:picMk id="20" creationId="{E91615D1-65B7-EF68-5E82-ED78ED823F71}"/>
          </ac:picMkLst>
        </pc:picChg>
        <pc:picChg chg="add mod">
          <ac:chgData name="大岡 幸葵 / kouki oooka" userId="S::9999901@nt.ctc.co.jp::19be14d2-8350-4186-9d58-e93291760797" providerId="AD" clId="Web-{A3D40D95-AC95-B6E1-236B-0AA0339C3F1F}" dt="2024-01-23T04:30:28.701" v="366" actId="1076"/>
          <ac:picMkLst>
            <pc:docMk/>
            <pc:sldMk cId="3334305439" sldId="488"/>
            <ac:picMk id="21" creationId="{2792A5C0-601B-9310-C7A7-1A1CCBD77819}"/>
          </ac:picMkLst>
        </pc:picChg>
        <pc:picChg chg="add del mod">
          <ac:chgData name="大岡 幸葵 / kouki oooka" userId="S::9999901@nt.ctc.co.jp::19be14d2-8350-4186-9d58-e93291760797" providerId="AD" clId="Web-{A3D40D95-AC95-B6E1-236B-0AA0339C3F1F}" dt="2024-01-23T04:32:49.188" v="389"/>
          <ac:picMkLst>
            <pc:docMk/>
            <pc:sldMk cId="3334305439" sldId="488"/>
            <ac:picMk id="27" creationId="{4C07ED2D-D9F8-361E-2196-9DFB16EBC350}"/>
          </ac:picMkLst>
        </pc:picChg>
        <pc:picChg chg="add mod">
          <ac:chgData name="大岡 幸葵 / kouki oooka" userId="S::9999901@nt.ctc.co.jp::19be14d2-8350-4186-9d58-e93291760797" providerId="AD" clId="Web-{A3D40D95-AC95-B6E1-236B-0AA0339C3F1F}" dt="2024-01-23T04:30:46.577" v="372" actId="1076"/>
          <ac:picMkLst>
            <pc:docMk/>
            <pc:sldMk cId="3334305439" sldId="488"/>
            <ac:picMk id="36" creationId="{20CAC789-EA6F-F2D3-0391-34C79DBCA44B}"/>
          </ac:picMkLst>
        </pc:picChg>
        <pc:picChg chg="add mod">
          <ac:chgData name="大岡 幸葵 / kouki oooka" userId="S::9999901@nt.ctc.co.jp::19be14d2-8350-4186-9d58-e93291760797" providerId="AD" clId="Web-{A3D40D95-AC95-B6E1-236B-0AA0339C3F1F}" dt="2024-01-23T04:38:08.960" v="456" actId="1076"/>
          <ac:picMkLst>
            <pc:docMk/>
            <pc:sldMk cId="3334305439" sldId="488"/>
            <ac:picMk id="38" creationId="{4BED7000-E267-3D81-271B-A14118E4209A}"/>
          </ac:picMkLst>
        </pc:picChg>
        <pc:picChg chg="add mod">
          <ac:chgData name="大岡 幸葵 / kouki oooka" userId="S::9999901@nt.ctc.co.jp::19be14d2-8350-4186-9d58-e93291760797" providerId="AD" clId="Web-{A3D40D95-AC95-B6E1-236B-0AA0339C3F1F}" dt="2024-01-23T04:38:21.132" v="459" actId="1076"/>
          <ac:picMkLst>
            <pc:docMk/>
            <pc:sldMk cId="3334305439" sldId="488"/>
            <ac:picMk id="39" creationId="{5F5BD3EC-AE49-0E01-D795-F7D87F1D1877}"/>
          </ac:picMkLst>
        </pc:picChg>
        <pc:picChg chg="add mod">
          <ac:chgData name="大岡 幸葵 / kouki oooka" userId="S::9999901@nt.ctc.co.jp::19be14d2-8350-4186-9d58-e93291760797" providerId="AD" clId="Web-{A3D40D95-AC95-B6E1-236B-0AA0339C3F1F}" dt="2024-01-23T04:39:12.961" v="472" actId="1076"/>
          <ac:picMkLst>
            <pc:docMk/>
            <pc:sldMk cId="3334305439" sldId="488"/>
            <ac:picMk id="40" creationId="{D8319C7C-CEF3-69BC-83A5-451F1EF1A71B}"/>
          </ac:picMkLst>
        </pc:picChg>
        <pc:picChg chg="add mod">
          <ac:chgData name="大岡 幸葵 / kouki oooka" userId="S::9999901@nt.ctc.co.jp::19be14d2-8350-4186-9d58-e93291760797" providerId="AD" clId="Web-{A3D40D95-AC95-B6E1-236B-0AA0339C3F1F}" dt="2024-01-23T04:40:55.666" v="502" actId="1076"/>
          <ac:picMkLst>
            <pc:docMk/>
            <pc:sldMk cId="3334305439" sldId="488"/>
            <ac:picMk id="41" creationId="{FA4E1BE4-C916-1AE6-1083-DF54861829F9}"/>
          </ac:picMkLst>
        </pc:picChg>
        <pc:picChg chg="add mod">
          <ac:chgData name="大岡 幸葵 / kouki oooka" userId="S::9999901@nt.ctc.co.jp::19be14d2-8350-4186-9d58-e93291760797" providerId="AD" clId="Web-{A3D40D95-AC95-B6E1-236B-0AA0339C3F1F}" dt="2024-01-23T04:35:55.473" v="426" actId="1076"/>
          <ac:picMkLst>
            <pc:docMk/>
            <pc:sldMk cId="3334305439" sldId="488"/>
            <ac:picMk id="42" creationId="{A864C770-6EFA-E536-DC7A-85C8F432E390}"/>
          </ac:picMkLst>
        </pc:picChg>
        <pc:picChg chg="add mod">
          <ac:chgData name="大岡 幸葵 / kouki oooka" userId="S::9999901@nt.ctc.co.jp::19be14d2-8350-4186-9d58-e93291760797" providerId="AD" clId="Web-{A3D40D95-AC95-B6E1-236B-0AA0339C3F1F}" dt="2024-01-23T07:56:31.555" v="888" actId="1076"/>
          <ac:picMkLst>
            <pc:docMk/>
            <pc:sldMk cId="3334305439" sldId="488"/>
            <ac:picMk id="65" creationId="{56845385-9E59-7B0D-D8F4-F370A7AD368F}"/>
          </ac:picMkLst>
        </pc:picChg>
        <pc:picChg chg="add del mod modCrop">
          <ac:chgData name="大岡 幸葵 / kouki oooka" userId="S::9999901@nt.ctc.co.jp::19be14d2-8350-4186-9d58-e93291760797" providerId="AD" clId="Web-{A3D40D95-AC95-B6E1-236B-0AA0339C3F1F}" dt="2024-01-23T07:44:51.008" v="861"/>
          <ac:picMkLst>
            <pc:docMk/>
            <pc:sldMk cId="3334305439" sldId="488"/>
            <ac:picMk id="66" creationId="{41F50FAF-BB70-16D9-94BA-9B8554FFEB72}"/>
          </ac:picMkLst>
        </pc:picChg>
        <pc:picChg chg="add del mod modCrop">
          <ac:chgData name="大岡 幸葵 / kouki oooka" userId="S::9999901@nt.ctc.co.jp::19be14d2-8350-4186-9d58-e93291760797" providerId="AD" clId="Web-{A3D40D95-AC95-B6E1-236B-0AA0339C3F1F}" dt="2024-01-23T07:44:53.383" v="862"/>
          <ac:picMkLst>
            <pc:docMk/>
            <pc:sldMk cId="3334305439" sldId="488"/>
            <ac:picMk id="67" creationId="{20328832-E099-A48E-5DF4-B5A11285A2C2}"/>
          </ac:picMkLst>
        </pc:picChg>
        <pc:picChg chg="add del mod modCrop">
          <ac:chgData name="大岡 幸葵 / kouki oooka" userId="S::9999901@nt.ctc.co.jp::19be14d2-8350-4186-9d58-e93291760797" providerId="AD" clId="Web-{A3D40D95-AC95-B6E1-236B-0AA0339C3F1F}" dt="2024-01-23T07:44:48.680" v="860"/>
          <ac:picMkLst>
            <pc:docMk/>
            <pc:sldMk cId="3334305439" sldId="488"/>
            <ac:picMk id="68" creationId="{669A8DA2-06A2-678F-F95E-39943122DD87}"/>
          </ac:picMkLst>
        </pc:picChg>
        <pc:picChg chg="add mod">
          <ac:chgData name="大岡 幸葵 / kouki oooka" userId="S::9999901@nt.ctc.co.jp::19be14d2-8350-4186-9d58-e93291760797" providerId="AD" clId="Web-{A3D40D95-AC95-B6E1-236B-0AA0339C3F1F}" dt="2024-01-23T07:56:21.242" v="887" actId="1076"/>
          <ac:picMkLst>
            <pc:docMk/>
            <pc:sldMk cId="3334305439" sldId="488"/>
            <ac:picMk id="69" creationId="{7F88EE20-2DC7-D8AC-50E5-5DACDFB08C33}"/>
          </ac:picMkLst>
        </pc:picChg>
        <pc:picChg chg="add mod">
          <ac:chgData name="大岡 幸葵 / kouki oooka" userId="S::9999901@nt.ctc.co.jp::19be14d2-8350-4186-9d58-e93291760797" providerId="AD" clId="Web-{A3D40D95-AC95-B6E1-236B-0AA0339C3F1F}" dt="2024-01-23T08:00:08.529" v="902" actId="1076"/>
          <ac:picMkLst>
            <pc:docMk/>
            <pc:sldMk cId="3334305439" sldId="488"/>
            <ac:picMk id="70" creationId="{943A0849-39C8-7836-7189-E68AE17D6C98}"/>
          </ac:picMkLst>
        </pc:picChg>
        <pc:picChg chg="add mod">
          <ac:chgData name="大岡 幸葵 / kouki oooka" userId="S::9999901@nt.ctc.co.jp::19be14d2-8350-4186-9d58-e93291760797" providerId="AD" clId="Web-{A3D40D95-AC95-B6E1-236B-0AA0339C3F1F}" dt="2024-01-23T08:00:07.325" v="901" actId="1076"/>
          <ac:picMkLst>
            <pc:docMk/>
            <pc:sldMk cId="3334305439" sldId="488"/>
            <ac:picMk id="71" creationId="{C448ED62-EAE8-06A8-88A0-D8CD287CC7DF}"/>
          </ac:picMkLst>
        </pc:picChg>
        <pc:cxnChg chg="add mod ord">
          <ac:chgData name="大岡 幸葵 / kouki oooka" userId="S::9999901@nt.ctc.co.jp::19be14d2-8350-4186-9d58-e93291760797" providerId="AD" clId="Web-{A3D40D95-AC95-B6E1-236B-0AA0339C3F1F}" dt="2024-01-23T04:45:38.015" v="553" actId="14100"/>
          <ac:cxnSpMkLst>
            <pc:docMk/>
            <pc:sldMk cId="3334305439" sldId="488"/>
            <ac:cxnSpMk id="23" creationId="{BD7DEAEB-4ECA-90A1-6941-98684A34D1D7}"/>
          </ac:cxnSpMkLst>
        </pc:cxnChg>
        <pc:cxnChg chg="add mod">
          <ac:chgData name="大岡 幸葵 / kouki oooka" userId="S::9999901@nt.ctc.co.jp::19be14d2-8350-4186-9d58-e93291760797" providerId="AD" clId="Web-{A3D40D95-AC95-B6E1-236B-0AA0339C3F1F}" dt="2024-01-23T01:45:38.410" v="285" actId="14100"/>
          <ac:cxnSpMkLst>
            <pc:docMk/>
            <pc:sldMk cId="3334305439" sldId="488"/>
            <ac:cxnSpMk id="32" creationId="{0CBC3D9E-EDD0-83D0-323C-128FFD0EF9D5}"/>
          </ac:cxnSpMkLst>
        </pc:cxnChg>
        <pc:cxnChg chg="add mod">
          <ac:chgData name="大岡 幸葵 / kouki oooka" userId="S::9999901@nt.ctc.co.jp::19be14d2-8350-4186-9d58-e93291760797" providerId="AD" clId="Web-{A3D40D95-AC95-B6E1-236B-0AA0339C3F1F}" dt="2024-01-23T04:35:37.738" v="423" actId="14100"/>
          <ac:cxnSpMkLst>
            <pc:docMk/>
            <pc:sldMk cId="3334305439" sldId="488"/>
            <ac:cxnSpMk id="49" creationId="{1B77E098-FA8C-6561-D387-75A5C8642DF5}"/>
          </ac:cxnSpMkLst>
        </pc:cxnChg>
        <pc:cxnChg chg="add mod">
          <ac:chgData name="大岡 幸葵 / kouki oooka" userId="S::9999901@nt.ctc.co.jp::19be14d2-8350-4186-9d58-e93291760797" providerId="AD" clId="Web-{A3D40D95-AC95-B6E1-236B-0AA0339C3F1F}" dt="2024-01-23T04:36:19.895" v="433" actId="14100"/>
          <ac:cxnSpMkLst>
            <pc:docMk/>
            <pc:sldMk cId="3334305439" sldId="488"/>
            <ac:cxnSpMk id="50" creationId="{511097D4-7DB1-61C8-8E87-3223DBA1000F}"/>
          </ac:cxnSpMkLst>
        </pc:cxnChg>
        <pc:cxnChg chg="add mod">
          <ac:chgData name="大岡 幸葵 / kouki oooka" userId="S::9999901@nt.ctc.co.jp::19be14d2-8350-4186-9d58-e93291760797" providerId="AD" clId="Web-{A3D40D95-AC95-B6E1-236B-0AA0339C3F1F}" dt="2024-01-23T04:37:34.819" v="450" actId="14100"/>
          <ac:cxnSpMkLst>
            <pc:docMk/>
            <pc:sldMk cId="3334305439" sldId="488"/>
            <ac:cxnSpMk id="52" creationId="{231486E5-F87D-7E6D-ADDF-B50C4CECAC5A}"/>
          </ac:cxnSpMkLst>
        </pc:cxnChg>
        <pc:cxnChg chg="add mod">
          <ac:chgData name="大岡 幸葵 / kouki oooka" userId="S::9999901@nt.ctc.co.jp::19be14d2-8350-4186-9d58-e93291760797" providerId="AD" clId="Web-{A3D40D95-AC95-B6E1-236B-0AA0339C3F1F}" dt="2024-01-23T04:38:14.616" v="457" actId="14100"/>
          <ac:cxnSpMkLst>
            <pc:docMk/>
            <pc:sldMk cId="3334305439" sldId="488"/>
            <ac:cxnSpMk id="53" creationId="{09FCEAB9-20AB-F99D-4546-165A42002841}"/>
          </ac:cxnSpMkLst>
        </pc:cxnChg>
        <pc:cxnChg chg="add mod">
          <ac:chgData name="大岡 幸葵 / kouki oooka" userId="S::9999901@nt.ctc.co.jp::19be14d2-8350-4186-9d58-e93291760797" providerId="AD" clId="Web-{A3D40D95-AC95-B6E1-236B-0AA0339C3F1F}" dt="2024-01-23T04:38:39.570" v="465" actId="14100"/>
          <ac:cxnSpMkLst>
            <pc:docMk/>
            <pc:sldMk cId="3334305439" sldId="488"/>
            <ac:cxnSpMk id="54" creationId="{1759A274-93EC-7B32-ED80-DB7C26C3F364}"/>
          </ac:cxnSpMkLst>
        </pc:cxnChg>
        <pc:cxnChg chg="add mod">
          <ac:chgData name="大岡 幸葵 / kouki oooka" userId="S::9999901@nt.ctc.co.jp::19be14d2-8350-4186-9d58-e93291760797" providerId="AD" clId="Web-{A3D40D95-AC95-B6E1-236B-0AA0339C3F1F}" dt="2024-01-23T04:42:43.965" v="527" actId="14100"/>
          <ac:cxnSpMkLst>
            <pc:docMk/>
            <pc:sldMk cId="3334305439" sldId="488"/>
            <ac:cxnSpMk id="60" creationId="{C03497D4-08C5-91A5-46A9-2DF75C1AA615}"/>
          </ac:cxnSpMkLst>
        </pc:cxnChg>
        <pc:cxnChg chg="add mod">
          <ac:chgData name="大岡 幸葵 / kouki oooka" userId="S::9999901@nt.ctc.co.jp::19be14d2-8350-4186-9d58-e93291760797" providerId="AD" clId="Web-{A3D40D95-AC95-B6E1-236B-0AA0339C3F1F}" dt="2024-01-23T04:46:02.719" v="560" actId="14100"/>
          <ac:cxnSpMkLst>
            <pc:docMk/>
            <pc:sldMk cId="3334305439" sldId="488"/>
            <ac:cxnSpMk id="62" creationId="{24B953B7-F3BD-ABC7-4C7E-33139FC586D5}"/>
          </ac:cxnSpMkLst>
        </pc:cxnChg>
      </pc:sldChg>
    </pc:docChg>
  </pc:docChgLst>
  <pc:docChgLst>
    <pc:chgData name="阿部 友哉 / tomoya abe" userId="38e952dc-e2ee-43eb-8c9d-7671e36e31f0" providerId="ADAL" clId="{CBD6E414-1935-4BB6-82CF-F211CE9E6CCA}"/>
    <pc:docChg chg="undo custSel modSld modMainMaster">
      <pc:chgData name="阿部 友哉 / tomoya abe" userId="38e952dc-e2ee-43eb-8c9d-7671e36e31f0" providerId="ADAL" clId="{CBD6E414-1935-4BB6-82CF-F211CE9E6CCA}" dt="2024-01-24T08:57:22.678" v="3325" actId="14100"/>
      <pc:docMkLst>
        <pc:docMk/>
      </pc:docMkLst>
      <pc:sldChg chg="addSp delSp modSp mod">
        <pc:chgData name="阿部 友哉 / tomoya abe" userId="38e952dc-e2ee-43eb-8c9d-7671e36e31f0" providerId="ADAL" clId="{CBD6E414-1935-4BB6-82CF-F211CE9E6CCA}" dt="2024-01-24T08:57:22.678" v="3325" actId="14100"/>
        <pc:sldMkLst>
          <pc:docMk/>
          <pc:sldMk cId="1285914671" sldId="487"/>
        </pc:sldMkLst>
        <pc:spChg chg="mod">
          <ac:chgData name="阿部 友哉 / tomoya abe" userId="38e952dc-e2ee-43eb-8c9d-7671e36e31f0" providerId="ADAL" clId="{CBD6E414-1935-4BB6-82CF-F211CE9E6CCA}" dt="2024-01-24T08:18:59.049" v="2160" actId="20577"/>
          <ac:spMkLst>
            <pc:docMk/>
            <pc:sldMk cId="1285914671" sldId="487"/>
            <ac:spMk id="6" creationId="{0D0BAB3E-157C-61D1-94E7-EC501DCF4C5D}"/>
          </ac:spMkLst>
        </pc:spChg>
        <pc:spChg chg="del mod">
          <ac:chgData name="阿部 友哉 / tomoya abe" userId="38e952dc-e2ee-43eb-8c9d-7671e36e31f0" providerId="ADAL" clId="{CBD6E414-1935-4BB6-82CF-F211CE9E6CCA}" dt="2024-01-24T06:51:05.691" v="511" actId="478"/>
          <ac:spMkLst>
            <pc:docMk/>
            <pc:sldMk cId="1285914671" sldId="487"/>
            <ac:spMk id="8" creationId="{CBAD87A8-1492-4ADC-F5D4-3AAD0A994B3A}"/>
          </ac:spMkLst>
        </pc:spChg>
        <pc:spChg chg="mod">
          <ac:chgData name="阿部 友哉 / tomoya abe" userId="38e952dc-e2ee-43eb-8c9d-7671e36e31f0" providerId="ADAL" clId="{CBD6E414-1935-4BB6-82CF-F211CE9E6CCA}" dt="2024-01-24T07:37:50.636" v="1217" actId="20577"/>
          <ac:spMkLst>
            <pc:docMk/>
            <pc:sldMk cId="1285914671" sldId="487"/>
            <ac:spMk id="9" creationId="{B4E21BAB-C722-3FC9-1B24-08D9DDF3531A}"/>
          </ac:spMkLst>
        </pc:spChg>
        <pc:spChg chg="del mod">
          <ac:chgData name="阿部 友哉 / tomoya abe" userId="38e952dc-e2ee-43eb-8c9d-7671e36e31f0" providerId="ADAL" clId="{CBD6E414-1935-4BB6-82CF-F211CE9E6CCA}" dt="2024-01-24T06:51:02.854" v="510" actId="478"/>
          <ac:spMkLst>
            <pc:docMk/>
            <pc:sldMk cId="1285914671" sldId="487"/>
            <ac:spMk id="10" creationId="{66D452F8-852B-5FD4-86EF-083C7B128983}"/>
          </ac:spMkLst>
        </pc:spChg>
        <pc:spChg chg="mod">
          <ac:chgData name="阿部 友哉 / tomoya abe" userId="38e952dc-e2ee-43eb-8c9d-7671e36e31f0" providerId="ADAL" clId="{CBD6E414-1935-4BB6-82CF-F211CE9E6CCA}" dt="2024-01-24T08:52:02.741" v="3279" actId="20578"/>
          <ac:spMkLst>
            <pc:docMk/>
            <pc:sldMk cId="1285914671" sldId="487"/>
            <ac:spMk id="13" creationId="{C1155B97-87D5-3610-2860-31FB6BFC82A6}"/>
          </ac:spMkLst>
        </pc:spChg>
        <pc:spChg chg="add mod">
          <ac:chgData name="阿部 友哉 / tomoya abe" userId="38e952dc-e2ee-43eb-8c9d-7671e36e31f0" providerId="ADAL" clId="{CBD6E414-1935-4BB6-82CF-F211CE9E6CCA}" dt="2024-01-24T08:12:00.264" v="1905" actId="1076"/>
          <ac:spMkLst>
            <pc:docMk/>
            <pc:sldMk cId="1285914671" sldId="487"/>
            <ac:spMk id="15" creationId="{193E6E7D-5410-FF46-25D2-C8F06AE25E24}"/>
          </ac:spMkLst>
        </pc:spChg>
        <pc:spChg chg="mod">
          <ac:chgData name="阿部 友哉 / tomoya abe" userId="38e952dc-e2ee-43eb-8c9d-7671e36e31f0" providerId="ADAL" clId="{CBD6E414-1935-4BB6-82CF-F211CE9E6CCA}" dt="2024-01-24T06:55:24.809" v="587" actId="14100"/>
          <ac:spMkLst>
            <pc:docMk/>
            <pc:sldMk cId="1285914671" sldId="487"/>
            <ac:spMk id="21" creationId="{1F9546AD-C3F0-D545-8D24-74EEEF1B1B54}"/>
          </ac:spMkLst>
        </pc:spChg>
        <pc:spChg chg="add mod">
          <ac:chgData name="阿部 友哉 / tomoya abe" userId="38e952dc-e2ee-43eb-8c9d-7671e36e31f0" providerId="ADAL" clId="{CBD6E414-1935-4BB6-82CF-F211CE9E6CCA}" dt="2024-01-24T06:52:45.274" v="533" actId="1076"/>
          <ac:spMkLst>
            <pc:docMk/>
            <pc:sldMk cId="1285914671" sldId="487"/>
            <ac:spMk id="25" creationId="{E62FF4DD-569A-3BF2-4B40-BBB4CB966C68}"/>
          </ac:spMkLst>
        </pc:spChg>
        <pc:spChg chg="mod">
          <ac:chgData name="阿部 友哉 / tomoya abe" userId="38e952dc-e2ee-43eb-8c9d-7671e36e31f0" providerId="ADAL" clId="{CBD6E414-1935-4BB6-82CF-F211CE9E6CCA}" dt="2024-01-24T06:56:09.677" v="610" actId="164"/>
          <ac:spMkLst>
            <pc:docMk/>
            <pc:sldMk cId="1285914671" sldId="487"/>
            <ac:spMk id="27" creationId="{898BD3A8-03E7-6B46-AE65-0E67E8500B24}"/>
          </ac:spMkLst>
        </pc:spChg>
        <pc:spChg chg="add mod">
          <ac:chgData name="阿部 友哉 / tomoya abe" userId="38e952dc-e2ee-43eb-8c9d-7671e36e31f0" providerId="ADAL" clId="{CBD6E414-1935-4BB6-82CF-F211CE9E6CCA}" dt="2024-01-24T08:11:55.297" v="1903" actId="1076"/>
          <ac:spMkLst>
            <pc:docMk/>
            <pc:sldMk cId="1285914671" sldId="487"/>
            <ac:spMk id="28" creationId="{0D629F01-9DBC-45CD-FD01-056DA2CC88FC}"/>
          </ac:spMkLst>
        </pc:spChg>
        <pc:spChg chg="add del mod">
          <ac:chgData name="阿部 友哉 / tomoya abe" userId="38e952dc-e2ee-43eb-8c9d-7671e36e31f0" providerId="ADAL" clId="{CBD6E414-1935-4BB6-82CF-F211CE9E6CCA}" dt="2024-01-24T06:54:07.846" v="545" actId="478"/>
          <ac:spMkLst>
            <pc:docMk/>
            <pc:sldMk cId="1285914671" sldId="487"/>
            <ac:spMk id="31" creationId="{05CCB2A1-4261-7D83-C5D0-0F3D1587B25E}"/>
          </ac:spMkLst>
        </pc:spChg>
        <pc:spChg chg="add del mod">
          <ac:chgData name="阿部 友哉 / tomoya abe" userId="38e952dc-e2ee-43eb-8c9d-7671e36e31f0" providerId="ADAL" clId="{CBD6E414-1935-4BB6-82CF-F211CE9E6CCA}" dt="2024-01-24T08:57:22.678" v="3325" actId="14100"/>
          <ac:spMkLst>
            <pc:docMk/>
            <pc:sldMk cId="1285914671" sldId="487"/>
            <ac:spMk id="31" creationId="{735A870A-39DD-4E1B-B3C7-FA0B37FFED34}"/>
          </ac:spMkLst>
        </pc:spChg>
        <pc:spChg chg="mod">
          <ac:chgData name="阿部 友哉 / tomoya abe" userId="38e952dc-e2ee-43eb-8c9d-7671e36e31f0" providerId="ADAL" clId="{CBD6E414-1935-4BB6-82CF-F211CE9E6CCA}" dt="2024-01-24T07:34:28.918" v="1117" actId="1076"/>
          <ac:spMkLst>
            <pc:docMk/>
            <pc:sldMk cId="1285914671" sldId="487"/>
            <ac:spMk id="32" creationId="{773B091A-4C3A-489B-E02A-321A3BC326E5}"/>
          </ac:spMkLst>
        </pc:spChg>
        <pc:spChg chg="add mod">
          <ac:chgData name="阿部 友哉 / tomoya abe" userId="38e952dc-e2ee-43eb-8c9d-7671e36e31f0" providerId="ADAL" clId="{CBD6E414-1935-4BB6-82CF-F211CE9E6CCA}" dt="2024-01-24T07:13:48.927" v="802" actId="14100"/>
          <ac:spMkLst>
            <pc:docMk/>
            <pc:sldMk cId="1285914671" sldId="487"/>
            <ac:spMk id="37" creationId="{143471DB-FE87-AA37-C6EF-E66CD3043846}"/>
          </ac:spMkLst>
        </pc:spChg>
        <pc:spChg chg="add mod">
          <ac:chgData name="阿部 友哉 / tomoya abe" userId="38e952dc-e2ee-43eb-8c9d-7671e36e31f0" providerId="ADAL" clId="{CBD6E414-1935-4BB6-82CF-F211CE9E6CCA}" dt="2024-01-24T07:10:17.803" v="782" actId="164"/>
          <ac:spMkLst>
            <pc:docMk/>
            <pc:sldMk cId="1285914671" sldId="487"/>
            <ac:spMk id="38" creationId="{3313F488-362F-807F-1978-1FC4F940CAE6}"/>
          </ac:spMkLst>
        </pc:spChg>
        <pc:spChg chg="add mod ord">
          <ac:chgData name="阿部 友哉 / tomoya abe" userId="38e952dc-e2ee-43eb-8c9d-7671e36e31f0" providerId="ADAL" clId="{CBD6E414-1935-4BB6-82CF-F211CE9E6CCA}" dt="2024-01-24T07:14:19.268" v="804" actId="14100"/>
          <ac:spMkLst>
            <pc:docMk/>
            <pc:sldMk cId="1285914671" sldId="487"/>
            <ac:spMk id="39" creationId="{9A778E86-2399-59F8-E7FC-078AD4622BB4}"/>
          </ac:spMkLst>
        </pc:spChg>
        <pc:spChg chg="add mod ord">
          <ac:chgData name="阿部 友哉 / tomoya abe" userId="38e952dc-e2ee-43eb-8c9d-7671e36e31f0" providerId="ADAL" clId="{CBD6E414-1935-4BB6-82CF-F211CE9E6CCA}" dt="2024-01-24T07:12:54.680" v="794" actId="14100"/>
          <ac:spMkLst>
            <pc:docMk/>
            <pc:sldMk cId="1285914671" sldId="487"/>
            <ac:spMk id="40" creationId="{9283EC1C-9A90-980E-907D-42BACB118A82}"/>
          </ac:spMkLst>
        </pc:spChg>
        <pc:spChg chg="mod ord">
          <ac:chgData name="阿部 友哉 / tomoya abe" userId="38e952dc-e2ee-43eb-8c9d-7671e36e31f0" providerId="ADAL" clId="{CBD6E414-1935-4BB6-82CF-F211CE9E6CCA}" dt="2024-01-24T08:53:20.011" v="3311" actId="14100"/>
          <ac:spMkLst>
            <pc:docMk/>
            <pc:sldMk cId="1285914671" sldId="487"/>
            <ac:spMk id="63" creationId="{8DB99440-EF5F-9A8A-5276-A4278FEDABB7}"/>
          </ac:spMkLst>
        </pc:spChg>
        <pc:grpChg chg="mod">
          <ac:chgData name="阿部 友哉 / tomoya abe" userId="38e952dc-e2ee-43eb-8c9d-7671e36e31f0" providerId="ADAL" clId="{CBD6E414-1935-4BB6-82CF-F211CE9E6CCA}" dt="2024-01-24T07:34:28.918" v="1117" actId="1076"/>
          <ac:grpSpMkLst>
            <pc:docMk/>
            <pc:sldMk cId="1285914671" sldId="487"/>
            <ac:grpSpMk id="2" creationId="{EDFE7539-8032-A6CB-FC3F-2AAD4762C610}"/>
          </ac:grpSpMkLst>
        </pc:grpChg>
        <pc:grpChg chg="add mod">
          <ac:chgData name="阿部 友哉 / tomoya abe" userId="38e952dc-e2ee-43eb-8c9d-7671e36e31f0" providerId="ADAL" clId="{CBD6E414-1935-4BB6-82CF-F211CE9E6CCA}" dt="2024-01-24T07:33:46.129" v="1113" actId="1076"/>
          <ac:grpSpMkLst>
            <pc:docMk/>
            <pc:sldMk cId="1285914671" sldId="487"/>
            <ac:grpSpMk id="8" creationId="{36646E9E-A736-9BF8-E4F6-AEA27B6047D8}"/>
          </ac:grpSpMkLst>
        </pc:grpChg>
        <pc:grpChg chg="add mod">
          <ac:chgData name="阿部 友哉 / tomoya abe" userId="38e952dc-e2ee-43eb-8c9d-7671e36e31f0" providerId="ADAL" clId="{CBD6E414-1935-4BB6-82CF-F211CE9E6CCA}" dt="2024-01-24T06:52:32.483" v="530" actId="164"/>
          <ac:grpSpMkLst>
            <pc:docMk/>
            <pc:sldMk cId="1285914671" sldId="487"/>
            <ac:grpSpMk id="28" creationId="{EC84DB29-1D17-C887-91CF-113F8DB7C156}"/>
          </ac:grpSpMkLst>
        </pc:grpChg>
        <pc:grpChg chg="add mod">
          <ac:chgData name="阿部 友哉 / tomoya abe" userId="38e952dc-e2ee-43eb-8c9d-7671e36e31f0" providerId="ADAL" clId="{CBD6E414-1935-4BB6-82CF-F211CE9E6CCA}" dt="2024-01-24T07:34:28.918" v="1117" actId="1076"/>
          <ac:grpSpMkLst>
            <pc:docMk/>
            <pc:sldMk cId="1285914671" sldId="487"/>
            <ac:grpSpMk id="35" creationId="{A245CD53-F7AF-6C6D-6B29-18D9C6BAF16D}"/>
          </ac:grpSpMkLst>
        </pc:grpChg>
        <pc:grpChg chg="add mod">
          <ac:chgData name="阿部 友哉 / tomoya abe" userId="38e952dc-e2ee-43eb-8c9d-7671e36e31f0" providerId="ADAL" clId="{CBD6E414-1935-4BB6-82CF-F211CE9E6CCA}" dt="2024-01-24T07:34:28.918" v="1117" actId="1076"/>
          <ac:grpSpMkLst>
            <pc:docMk/>
            <pc:sldMk cId="1285914671" sldId="487"/>
            <ac:grpSpMk id="41" creationId="{84A6BE19-26A9-CD33-FFBD-230F95693D5F}"/>
          </ac:grpSpMkLst>
        </pc:grpChg>
        <pc:grpChg chg="add mod">
          <ac:chgData name="阿部 友哉 / tomoya abe" userId="38e952dc-e2ee-43eb-8c9d-7671e36e31f0" providerId="ADAL" clId="{CBD6E414-1935-4BB6-82CF-F211CE9E6CCA}" dt="2024-01-24T07:34:28.918" v="1117" actId="1076"/>
          <ac:grpSpMkLst>
            <pc:docMk/>
            <pc:sldMk cId="1285914671" sldId="487"/>
            <ac:grpSpMk id="42" creationId="{31F426E3-CDB5-30E6-51CE-735633739692}"/>
          </ac:grpSpMkLst>
        </pc:grpChg>
        <pc:picChg chg="del mod">
          <ac:chgData name="阿部 友哉 / tomoya abe" userId="38e952dc-e2ee-43eb-8c9d-7671e36e31f0" providerId="ADAL" clId="{CBD6E414-1935-4BB6-82CF-F211CE9E6CCA}" dt="2024-01-24T06:52:14.780" v="526" actId="478"/>
          <ac:picMkLst>
            <pc:docMk/>
            <pc:sldMk cId="1285914671" sldId="487"/>
            <ac:picMk id="3" creationId="{24EF7B07-08BE-AEBA-959F-A0D0EAC26C8C}"/>
          </ac:picMkLst>
        </pc:picChg>
        <pc:picChg chg="add mod">
          <ac:chgData name="阿部 友哉 / tomoya abe" userId="38e952dc-e2ee-43eb-8c9d-7671e36e31f0" providerId="ADAL" clId="{CBD6E414-1935-4BB6-82CF-F211CE9E6CCA}" dt="2024-01-24T08:11:57.187" v="1904" actId="1076"/>
          <ac:picMkLst>
            <pc:docMk/>
            <pc:sldMk cId="1285914671" sldId="487"/>
            <ac:picMk id="3" creationId="{D089B203-8F84-8C53-AA18-AF5C5AC5B724}"/>
          </ac:picMkLst>
        </pc:picChg>
        <pc:picChg chg="del mod">
          <ac:chgData name="阿部 友哉 / tomoya abe" userId="38e952dc-e2ee-43eb-8c9d-7671e36e31f0" providerId="ADAL" clId="{CBD6E414-1935-4BB6-82CF-F211CE9E6CCA}" dt="2024-01-24T06:52:14.378" v="525" actId="478"/>
          <ac:picMkLst>
            <pc:docMk/>
            <pc:sldMk cId="1285914671" sldId="487"/>
            <ac:picMk id="7" creationId="{BB87A52E-7508-2206-3462-572897B558B8}"/>
          </ac:picMkLst>
        </pc:picChg>
        <pc:picChg chg="add mod">
          <ac:chgData name="阿部 友哉 / tomoya abe" userId="38e952dc-e2ee-43eb-8c9d-7671e36e31f0" providerId="ADAL" clId="{CBD6E414-1935-4BB6-82CF-F211CE9E6CCA}" dt="2024-01-24T08:11:51.932" v="1902" actId="1076"/>
          <ac:picMkLst>
            <pc:docMk/>
            <pc:sldMk cId="1285914671" sldId="487"/>
            <ac:picMk id="7" creationId="{F131F4DC-121F-76B4-FE98-F0DAB92E47FD}"/>
          </ac:picMkLst>
        </pc:picChg>
        <pc:picChg chg="del mod">
          <ac:chgData name="阿部 友哉 / tomoya abe" userId="38e952dc-e2ee-43eb-8c9d-7671e36e31f0" providerId="ADAL" clId="{CBD6E414-1935-4BB6-82CF-F211CE9E6CCA}" dt="2024-01-24T06:52:13.792" v="524" actId="478"/>
          <ac:picMkLst>
            <pc:docMk/>
            <pc:sldMk cId="1285914671" sldId="487"/>
            <ac:picMk id="9" creationId="{CB53DBD8-1281-4EE1-ADB3-802E29F31FDD}"/>
          </ac:picMkLst>
        </pc:picChg>
        <pc:picChg chg="add mod">
          <ac:chgData name="阿部 友哉 / tomoya abe" userId="38e952dc-e2ee-43eb-8c9d-7671e36e31f0" providerId="ADAL" clId="{CBD6E414-1935-4BB6-82CF-F211CE9E6CCA}" dt="2024-01-24T06:52:39.939" v="532" actId="1076"/>
          <ac:picMkLst>
            <pc:docMk/>
            <pc:sldMk cId="1285914671" sldId="487"/>
            <ac:picMk id="22" creationId="{FDE9A208-8DA8-A3ED-151C-C5F12A076E2C}"/>
          </ac:picMkLst>
        </pc:picChg>
        <pc:picChg chg="mod">
          <ac:chgData name="阿部 友哉 / tomoya abe" userId="38e952dc-e2ee-43eb-8c9d-7671e36e31f0" providerId="ADAL" clId="{CBD6E414-1935-4BB6-82CF-F211CE9E6CCA}" dt="2024-01-24T07:10:17.803" v="782" actId="164"/>
          <ac:picMkLst>
            <pc:docMk/>
            <pc:sldMk cId="1285914671" sldId="487"/>
            <ac:picMk id="26" creationId="{30415247-8199-9C21-9EAC-CA482A2C5DCC}"/>
          </ac:picMkLst>
        </pc:picChg>
        <pc:picChg chg="mod">
          <ac:chgData name="阿部 友哉 / tomoya abe" userId="38e952dc-e2ee-43eb-8c9d-7671e36e31f0" providerId="ADAL" clId="{CBD6E414-1935-4BB6-82CF-F211CE9E6CCA}" dt="2024-01-24T07:10:30.104" v="784" actId="164"/>
          <ac:picMkLst>
            <pc:docMk/>
            <pc:sldMk cId="1285914671" sldId="487"/>
            <ac:picMk id="62" creationId="{61915270-19E1-79C2-77A0-5F70262BA12B}"/>
          </ac:picMkLst>
        </pc:picChg>
        <pc:cxnChg chg="mod">
          <ac:chgData name="阿部 友哉 / tomoya abe" userId="38e952dc-e2ee-43eb-8c9d-7671e36e31f0" providerId="ADAL" clId="{CBD6E414-1935-4BB6-82CF-F211CE9E6CCA}" dt="2024-01-24T07:36:53.364" v="1205" actId="692"/>
          <ac:cxnSpMkLst>
            <pc:docMk/>
            <pc:sldMk cId="1285914671" sldId="487"/>
            <ac:cxnSpMk id="10" creationId="{D5378D12-7F95-6BC3-2ED4-49887A935914}"/>
          </ac:cxnSpMkLst>
        </pc:cxnChg>
        <pc:cxnChg chg="mod">
          <ac:chgData name="阿部 友哉 / tomoya abe" userId="38e952dc-e2ee-43eb-8c9d-7671e36e31f0" providerId="ADAL" clId="{CBD6E414-1935-4BB6-82CF-F211CE9E6CCA}" dt="2024-01-24T06:56:09.677" v="610" actId="164"/>
          <ac:cxnSpMkLst>
            <pc:docMk/>
            <pc:sldMk cId="1285914671" sldId="487"/>
            <ac:cxnSpMk id="30" creationId="{32910BA7-1F3C-D748-9EA7-E23D87B52ED8}"/>
          </ac:cxnSpMkLst>
        </pc:cxnChg>
        <pc:cxnChg chg="add del mod">
          <ac:chgData name="阿部 友哉 / tomoya abe" userId="38e952dc-e2ee-43eb-8c9d-7671e36e31f0" providerId="ADAL" clId="{CBD6E414-1935-4BB6-82CF-F211CE9E6CCA}" dt="2024-01-24T06:54:09.034" v="546" actId="478"/>
          <ac:cxnSpMkLst>
            <pc:docMk/>
            <pc:sldMk cId="1285914671" sldId="487"/>
            <ac:cxnSpMk id="33" creationId="{209EFF94-A0F8-4E61-E5DD-E5874EF1E8C8}"/>
          </ac:cxnSpMkLst>
        </pc:cxnChg>
        <pc:cxnChg chg="mod">
          <ac:chgData name="阿部 友哉 / tomoya abe" userId="38e952dc-e2ee-43eb-8c9d-7671e36e31f0" providerId="ADAL" clId="{CBD6E414-1935-4BB6-82CF-F211CE9E6CCA}" dt="2024-01-24T08:44:00.640" v="3228" actId="1076"/>
          <ac:cxnSpMkLst>
            <pc:docMk/>
            <pc:sldMk cId="1285914671" sldId="487"/>
            <ac:cxnSpMk id="57" creationId="{825ADA10-D43C-14F2-ECCB-66A81AE8022A}"/>
          </ac:cxnSpMkLst>
        </pc:cxnChg>
      </pc:sldChg>
      <pc:sldChg chg="modSp mod">
        <pc:chgData name="阿部 友哉 / tomoya abe" userId="38e952dc-e2ee-43eb-8c9d-7671e36e31f0" providerId="ADAL" clId="{CBD6E414-1935-4BB6-82CF-F211CE9E6CCA}" dt="2024-01-24T08:55:57.131" v="3322" actId="1076"/>
        <pc:sldMkLst>
          <pc:docMk/>
          <pc:sldMk cId="3334305439" sldId="488"/>
        </pc:sldMkLst>
        <pc:spChg chg="mod">
          <ac:chgData name="阿部 友哉 / tomoya abe" userId="38e952dc-e2ee-43eb-8c9d-7671e36e31f0" providerId="ADAL" clId="{CBD6E414-1935-4BB6-82CF-F211CE9E6CCA}" dt="2024-01-24T08:55:57.131" v="3322" actId="1076"/>
          <ac:spMkLst>
            <pc:docMk/>
            <pc:sldMk cId="3334305439" sldId="488"/>
            <ac:spMk id="78" creationId="{AF5EA540-F74A-CD65-3A9C-AC1AE6CD487E}"/>
          </ac:spMkLst>
        </pc:spChg>
        <pc:cxnChg chg="mod">
          <ac:chgData name="阿部 友哉 / tomoya abe" userId="38e952dc-e2ee-43eb-8c9d-7671e36e31f0" providerId="ADAL" clId="{CBD6E414-1935-4BB6-82CF-F211CE9E6CCA}" dt="2024-01-24T07:51:23.888" v="1553" actId="14100"/>
          <ac:cxnSpMkLst>
            <pc:docMk/>
            <pc:sldMk cId="3334305439" sldId="488"/>
            <ac:cxnSpMk id="10" creationId="{4C7F0A16-9D6F-FBE0-9778-A10DB6F27791}"/>
          </ac:cxnSpMkLst>
        </pc:cxnChg>
      </pc:sldChg>
      <pc:sldChg chg="modSp mod">
        <pc:chgData name="阿部 友哉 / tomoya abe" userId="38e952dc-e2ee-43eb-8c9d-7671e36e31f0" providerId="ADAL" clId="{CBD6E414-1935-4BB6-82CF-F211CE9E6CCA}" dt="2024-01-24T08:56:40.861" v="3324" actId="947"/>
        <pc:sldMkLst>
          <pc:docMk/>
          <pc:sldMk cId="2972766774" sldId="489"/>
        </pc:sldMkLst>
        <pc:spChg chg="mod">
          <ac:chgData name="阿部 友哉 / tomoya abe" userId="38e952dc-e2ee-43eb-8c9d-7671e36e31f0" providerId="ADAL" clId="{CBD6E414-1935-4BB6-82CF-F211CE9E6CCA}" dt="2024-01-24T08:56:40.861" v="3324" actId="947"/>
          <ac:spMkLst>
            <pc:docMk/>
            <pc:sldMk cId="2972766774" sldId="489"/>
            <ac:spMk id="2" creationId="{CF8D02E5-11EB-B694-3082-5FFEE0379FCF}"/>
          </ac:spMkLst>
        </pc:spChg>
      </pc:sldChg>
      <pc:sldMasterChg chg="modSldLayout">
        <pc:chgData name="阿部 友哉 / tomoya abe" userId="38e952dc-e2ee-43eb-8c9d-7671e36e31f0" providerId="ADAL" clId="{CBD6E414-1935-4BB6-82CF-F211CE9E6CCA}" dt="2024-01-24T08:56:18.685" v="3323" actId="1076"/>
        <pc:sldMasterMkLst>
          <pc:docMk/>
          <pc:sldMasterMk cId="0" sldId="2147483649"/>
        </pc:sldMasterMkLst>
        <pc:sldLayoutChg chg="modSp mod">
          <pc:chgData name="阿部 友哉 / tomoya abe" userId="38e952dc-e2ee-43eb-8c9d-7671e36e31f0" providerId="ADAL" clId="{CBD6E414-1935-4BB6-82CF-F211CE9E6CCA}" dt="2024-01-24T08:56:18.685" v="3323" actId="1076"/>
          <pc:sldLayoutMkLst>
            <pc:docMk/>
            <pc:sldMasterMk cId="0" sldId="2147483649"/>
            <pc:sldLayoutMk cId="331134404" sldId="2147484106"/>
          </pc:sldLayoutMkLst>
          <pc:spChg chg="mod">
            <ac:chgData name="阿部 友哉 / tomoya abe" userId="38e952dc-e2ee-43eb-8c9d-7671e36e31f0" providerId="ADAL" clId="{CBD6E414-1935-4BB6-82CF-F211CE9E6CCA}" dt="2024-01-24T08:56:18.685" v="3323" actId="1076"/>
            <ac:spMkLst>
              <pc:docMk/>
              <pc:sldMasterMk cId="0" sldId="2147483649"/>
              <pc:sldLayoutMk cId="331134404" sldId="2147484106"/>
              <ac:spMk id="7" creationId="{2CA38D3C-8EB9-6240-AC25-33FDF936055D}"/>
            </ac:spMkLst>
          </pc:spChg>
        </pc:sldLayoutChg>
        <pc:sldLayoutChg chg="modSp mod">
          <pc:chgData name="阿部 友哉 / tomoya abe" userId="38e952dc-e2ee-43eb-8c9d-7671e36e31f0" providerId="ADAL" clId="{CBD6E414-1935-4BB6-82CF-F211CE9E6CCA}" dt="2024-01-24T08:55:28.417" v="3317" actId="1076"/>
          <pc:sldLayoutMkLst>
            <pc:docMk/>
            <pc:sldMasterMk cId="0" sldId="2147483649"/>
            <pc:sldLayoutMk cId="1634415856" sldId="2147484116"/>
          </pc:sldLayoutMkLst>
          <pc:spChg chg="mod">
            <ac:chgData name="阿部 友哉 / tomoya abe" userId="38e952dc-e2ee-43eb-8c9d-7671e36e31f0" providerId="ADAL" clId="{CBD6E414-1935-4BB6-82CF-F211CE9E6CCA}" dt="2024-01-24T08:55:28.417" v="3317" actId="1076"/>
            <ac:spMkLst>
              <pc:docMk/>
              <pc:sldMasterMk cId="0" sldId="2147483649"/>
              <pc:sldLayoutMk cId="1634415856" sldId="2147484116"/>
              <ac:spMk id="6" creationId="{53008E91-B355-7B48-AE5F-718CB9D1CB46}"/>
            </ac:spMkLst>
          </pc:spChg>
        </pc:sldLayoutChg>
      </pc:sldMasterChg>
    </pc:docChg>
  </pc:docChgLst>
  <pc:docChgLst>
    <pc:chgData name="大岡 幸葵　oooka koki" userId="S::20121010@kaishi-pu.ac.jp::eb6ed34c-456f-422d-8b89-22971edd1945" providerId="AD" clId="Web-{29CEF466-153E-4065-8314-4642C63D2103}"/>
    <pc:docChg chg="modSld">
      <pc:chgData name="大岡 幸葵　oooka koki" userId="S::20121010@kaishi-pu.ac.jp::eb6ed34c-456f-422d-8b89-22971edd1945" providerId="AD" clId="Web-{29CEF466-153E-4065-8314-4642C63D2103}" dt="2024-01-31T08:04:48.537" v="274" actId="1076"/>
      <pc:docMkLst>
        <pc:docMk/>
      </pc:docMkLst>
      <pc:sldChg chg="addSp delSp modSp">
        <pc:chgData name="大岡 幸葵　oooka koki" userId="S::20121010@kaishi-pu.ac.jp::eb6ed34c-456f-422d-8b89-22971edd1945" providerId="AD" clId="Web-{29CEF466-153E-4065-8314-4642C63D2103}" dt="2024-01-31T07:26:56.638" v="28" actId="1076"/>
        <pc:sldMkLst>
          <pc:docMk/>
          <pc:sldMk cId="1285914671" sldId="487"/>
        </pc:sldMkLst>
        <pc:spChg chg="mod">
          <ac:chgData name="大岡 幸葵　oooka koki" userId="S::20121010@kaishi-pu.ac.jp::eb6ed34c-456f-422d-8b89-22971edd1945" providerId="AD" clId="Web-{29CEF466-153E-4065-8314-4642C63D2103}" dt="2024-01-31T07:26:56.638" v="28" actId="1076"/>
          <ac:spMkLst>
            <pc:docMk/>
            <pc:sldMk cId="1285914671" sldId="487"/>
            <ac:spMk id="38" creationId="{3313F488-362F-807F-1978-1FC4F940CAE6}"/>
          </ac:spMkLst>
        </pc:spChg>
        <pc:grpChg chg="mod">
          <ac:chgData name="大岡 幸葵　oooka koki" userId="S::20121010@kaishi-pu.ac.jp::eb6ed34c-456f-422d-8b89-22971edd1945" providerId="AD" clId="Web-{29CEF466-153E-4065-8314-4642C63D2103}" dt="2024-01-31T07:26:16.199" v="23" actId="14100"/>
          <ac:grpSpMkLst>
            <pc:docMk/>
            <pc:sldMk cId="1285914671" sldId="487"/>
            <ac:grpSpMk id="41" creationId="{84A6BE19-26A9-CD33-FFBD-230F95693D5F}"/>
          </ac:grpSpMkLst>
        </pc:grpChg>
        <pc:picChg chg="del">
          <ac:chgData name="大岡 幸葵　oooka koki" userId="S::20121010@kaishi-pu.ac.jp::eb6ed34c-456f-422d-8b89-22971edd1945" providerId="AD" clId="Web-{29CEF466-153E-4065-8314-4642C63D2103}" dt="2024-01-31T07:23:41.383" v="0"/>
          <ac:picMkLst>
            <pc:docMk/>
            <pc:sldMk cId="1285914671" sldId="487"/>
            <ac:picMk id="26" creationId="{30415247-8199-9C21-9EAC-CA482A2C5DCC}"/>
          </ac:picMkLst>
        </pc:picChg>
        <pc:picChg chg="add mod">
          <ac:chgData name="大岡 幸葵　oooka koki" userId="S::20121010@kaishi-pu.ac.jp::eb6ed34c-456f-422d-8b89-22971edd1945" providerId="AD" clId="Web-{29CEF466-153E-4065-8314-4642C63D2103}" dt="2024-01-31T07:26:09.293" v="22" actId="1076"/>
          <ac:picMkLst>
            <pc:docMk/>
            <pc:sldMk cId="1285914671" sldId="487"/>
            <ac:picMk id="33" creationId="{EF12017B-1210-2D28-1B91-4A88416C8ED2}"/>
          </ac:picMkLst>
        </pc:picChg>
      </pc:sldChg>
      <pc:sldChg chg="addSp modSp">
        <pc:chgData name="大岡 幸葵　oooka koki" userId="S::20121010@kaishi-pu.ac.jp::eb6ed34c-456f-422d-8b89-22971edd1945" providerId="AD" clId="Web-{29CEF466-153E-4065-8314-4642C63D2103}" dt="2024-01-31T08:04:48.537" v="274" actId="1076"/>
        <pc:sldMkLst>
          <pc:docMk/>
          <pc:sldMk cId="3334305439" sldId="488"/>
        </pc:sldMkLst>
        <pc:spChg chg="mod">
          <ac:chgData name="大岡 幸葵　oooka koki" userId="S::20121010@kaishi-pu.ac.jp::eb6ed34c-456f-422d-8b89-22971edd1945" providerId="AD" clId="Web-{29CEF466-153E-4065-8314-4642C63D2103}" dt="2024-01-31T07:28:38.515" v="29" actId="1076"/>
          <ac:spMkLst>
            <pc:docMk/>
            <pc:sldMk cId="3334305439" sldId="488"/>
            <ac:spMk id="35" creationId="{3E38BEC7-544D-C352-AAB5-AEAEB29493CA}"/>
          </ac:spMkLst>
        </pc:spChg>
        <pc:spChg chg="mod">
          <ac:chgData name="大岡 幸葵　oooka koki" userId="S::20121010@kaishi-pu.ac.jp::eb6ed34c-456f-422d-8b89-22971edd1945" providerId="AD" clId="Web-{29CEF466-153E-4065-8314-4642C63D2103}" dt="2024-01-31T07:46:26.620" v="167" actId="20577"/>
          <ac:spMkLst>
            <pc:docMk/>
            <pc:sldMk cId="3334305439" sldId="488"/>
            <ac:spMk id="64" creationId="{6D0F4883-7019-0008-29A5-0A24DA18A19A}"/>
          </ac:spMkLst>
        </pc:spChg>
        <pc:spChg chg="mod">
          <ac:chgData name="大岡 幸葵　oooka koki" userId="S::20121010@kaishi-pu.ac.jp::eb6ed34c-456f-422d-8b89-22971edd1945" providerId="AD" clId="Web-{29CEF466-153E-4065-8314-4642C63D2103}" dt="2024-01-31T07:46:41.667" v="169" actId="1076"/>
          <ac:spMkLst>
            <pc:docMk/>
            <pc:sldMk cId="3334305439" sldId="488"/>
            <ac:spMk id="67" creationId="{DAF512FE-65A0-0C65-D93A-F4CD04A85556}"/>
          </ac:spMkLst>
        </pc:spChg>
        <pc:spChg chg="mod">
          <ac:chgData name="大岡 幸葵　oooka koki" userId="S::20121010@kaishi-pu.ac.jp::eb6ed34c-456f-422d-8b89-22971edd1945" providerId="AD" clId="Web-{29CEF466-153E-4065-8314-4642C63D2103}" dt="2024-01-31T07:46:36.182" v="168" actId="1076"/>
          <ac:spMkLst>
            <pc:docMk/>
            <pc:sldMk cId="3334305439" sldId="488"/>
            <ac:spMk id="72" creationId="{EE405D5D-6D1A-E1B5-441D-A7E659B8DECD}"/>
          </ac:spMkLst>
        </pc:spChg>
        <pc:spChg chg="mod">
          <ac:chgData name="大岡 幸葵　oooka koki" userId="S::20121010@kaishi-pu.ac.jp::eb6ed34c-456f-422d-8b89-22971edd1945" providerId="AD" clId="Web-{29CEF466-153E-4065-8314-4642C63D2103}" dt="2024-01-31T07:45:21.493" v="163" actId="1076"/>
          <ac:spMkLst>
            <pc:docMk/>
            <pc:sldMk cId="3334305439" sldId="488"/>
            <ac:spMk id="73" creationId="{7C9D8DF8-41B6-4CB9-B480-5B49C5A1B30C}"/>
          </ac:spMkLst>
        </pc:spChg>
        <pc:spChg chg="mod">
          <ac:chgData name="大岡 幸葵　oooka koki" userId="S::20121010@kaishi-pu.ac.jp::eb6ed34c-456f-422d-8b89-22971edd1945" providerId="AD" clId="Web-{29CEF466-153E-4065-8314-4642C63D2103}" dt="2024-01-31T07:47:20.933" v="176" actId="1076"/>
          <ac:spMkLst>
            <pc:docMk/>
            <pc:sldMk cId="3334305439" sldId="488"/>
            <ac:spMk id="75" creationId="{DEA1AC3F-E506-B1DD-C50C-2C7C246E0B35}"/>
          </ac:spMkLst>
        </pc:spChg>
        <pc:spChg chg="mod">
          <ac:chgData name="大岡 幸葵　oooka koki" userId="S::20121010@kaishi-pu.ac.jp::eb6ed34c-456f-422d-8b89-22971edd1945" providerId="AD" clId="Web-{29CEF466-153E-4065-8314-4642C63D2103}" dt="2024-01-31T07:46:49.573" v="170" actId="1076"/>
          <ac:spMkLst>
            <pc:docMk/>
            <pc:sldMk cId="3334305439" sldId="488"/>
            <ac:spMk id="77" creationId="{2249FA8A-488A-BA65-82CD-C02FC55AD6DD}"/>
          </ac:spMkLst>
        </pc:spChg>
        <pc:spChg chg="mod">
          <ac:chgData name="大岡 幸葵　oooka koki" userId="S::20121010@kaishi-pu.ac.jp::eb6ed34c-456f-422d-8b89-22971edd1945" providerId="AD" clId="Web-{29CEF466-153E-4065-8314-4642C63D2103}" dt="2024-01-31T07:45:10.477" v="162" actId="1076"/>
          <ac:spMkLst>
            <pc:docMk/>
            <pc:sldMk cId="3334305439" sldId="488"/>
            <ac:spMk id="80" creationId="{3A6B1C96-4C19-1224-EF82-FFBCC1E1586E}"/>
          </ac:spMkLst>
        </pc:spChg>
        <pc:spChg chg="mod">
          <ac:chgData name="大岡 幸葵　oooka koki" userId="S::20121010@kaishi-pu.ac.jp::eb6ed34c-456f-422d-8b89-22971edd1945" providerId="AD" clId="Web-{29CEF466-153E-4065-8314-4642C63D2103}" dt="2024-01-31T07:47:16.339" v="175" actId="1076"/>
          <ac:spMkLst>
            <pc:docMk/>
            <pc:sldMk cId="3334305439" sldId="488"/>
            <ac:spMk id="82" creationId="{EE4142C4-973C-97E6-2F13-7D51F4FEDD67}"/>
          </ac:spMkLst>
        </pc:spChg>
        <pc:spChg chg="add mod">
          <ac:chgData name="大岡 幸葵　oooka koki" userId="S::20121010@kaishi-pu.ac.jp::eb6ed34c-456f-422d-8b89-22971edd1945" providerId="AD" clId="Web-{29CEF466-153E-4065-8314-4642C63D2103}" dt="2024-01-31T08:01:46.502" v="255" actId="20577"/>
          <ac:spMkLst>
            <pc:docMk/>
            <pc:sldMk cId="3334305439" sldId="488"/>
            <ac:spMk id="83" creationId="{5B44B125-1779-0810-4320-6EB8F41B86D1}"/>
          </ac:spMkLst>
        </pc:spChg>
        <pc:spChg chg="add mod">
          <ac:chgData name="大岡 幸葵　oooka koki" userId="S::20121010@kaishi-pu.ac.jp::eb6ed34c-456f-422d-8b89-22971edd1945" providerId="AD" clId="Web-{29CEF466-153E-4065-8314-4642C63D2103}" dt="2024-01-31T08:04:48.537" v="274" actId="1076"/>
          <ac:spMkLst>
            <pc:docMk/>
            <pc:sldMk cId="3334305439" sldId="488"/>
            <ac:spMk id="85" creationId="{64F0E86E-DA37-1949-3820-C4AEB787BE84}"/>
          </ac:spMkLst>
        </pc:spChg>
        <pc:spChg chg="mod">
          <ac:chgData name="大岡 幸葵　oooka koki" userId="S::20121010@kaishi-pu.ac.jp::eb6ed34c-456f-422d-8b89-22971edd1945" providerId="AD" clId="Web-{29CEF466-153E-4065-8314-4642C63D2103}" dt="2024-01-31T07:28:41.453" v="30" actId="1076"/>
          <ac:spMkLst>
            <pc:docMk/>
            <pc:sldMk cId="3334305439" sldId="488"/>
            <ac:spMk id="105" creationId="{6234769D-0C91-C4A7-5443-69A11CA28067}"/>
          </ac:spMkLst>
        </pc:spChg>
      </pc:sldChg>
    </pc:docChg>
  </pc:docChgLst>
  <pc:docChgLst>
    <pc:chgData name="大岡 幸葵 / kouki oooka" userId="S::9999901@nt.ctc.co.jp::19be14d2-8350-4186-9d58-e93291760797" providerId="AD" clId="Web-{A00275ED-2BA0-9824-4EE5-D7D2F3A42CF9}"/>
    <pc:docChg chg="modSld">
      <pc:chgData name="大岡 幸葵 / kouki oooka" userId="S::9999901@nt.ctc.co.jp::19be14d2-8350-4186-9d58-e93291760797" providerId="AD" clId="Web-{A00275ED-2BA0-9824-4EE5-D7D2F3A42CF9}" dt="2024-01-25T07:07:48.428" v="514" actId="1076"/>
      <pc:docMkLst>
        <pc:docMk/>
      </pc:docMkLst>
      <pc:sldChg chg="addSp delSp modSp">
        <pc:chgData name="大岡 幸葵 / kouki oooka" userId="S::9999901@nt.ctc.co.jp::19be14d2-8350-4186-9d58-e93291760797" providerId="AD" clId="Web-{A00275ED-2BA0-9824-4EE5-D7D2F3A42CF9}" dt="2024-01-25T07:07:48.428" v="514" actId="1076"/>
        <pc:sldMkLst>
          <pc:docMk/>
          <pc:sldMk cId="3334305439" sldId="488"/>
        </pc:sldMkLst>
        <pc:spChg chg="mod">
          <ac:chgData name="大岡 幸葵 / kouki oooka" userId="S::9999901@nt.ctc.co.jp::19be14d2-8350-4186-9d58-e93291760797" providerId="AD" clId="Web-{A00275ED-2BA0-9824-4EE5-D7D2F3A42CF9}" dt="2024-01-25T02:11:21.880" v="23" actId="20577"/>
          <ac:spMkLst>
            <pc:docMk/>
            <pc:sldMk cId="3334305439" sldId="488"/>
            <ac:spMk id="2" creationId="{043DAB02-A340-4654-E9EE-55C2370A1D01}"/>
          </ac:spMkLst>
        </pc:spChg>
        <pc:spChg chg="add del">
          <ac:chgData name="大岡 幸葵 / kouki oooka" userId="S::9999901@nt.ctc.co.jp::19be14d2-8350-4186-9d58-e93291760797" providerId="AD" clId="Web-{A00275ED-2BA0-9824-4EE5-D7D2F3A42CF9}" dt="2024-01-25T05:45:07.476" v="325"/>
          <ac:spMkLst>
            <pc:docMk/>
            <pc:sldMk cId="3334305439" sldId="488"/>
            <ac:spMk id="11" creationId="{45128309-716F-14F1-1772-FDD00ECD5A25}"/>
          </ac:spMkLst>
        </pc:spChg>
        <pc:spChg chg="add del mod">
          <ac:chgData name="大岡 幸葵 / kouki oooka" userId="S::9999901@nt.ctc.co.jp::19be14d2-8350-4186-9d58-e93291760797" providerId="AD" clId="Web-{A00275ED-2BA0-9824-4EE5-D7D2F3A42CF9}" dt="2024-01-25T02:08:24.562" v="4"/>
          <ac:spMkLst>
            <pc:docMk/>
            <pc:sldMk cId="3334305439" sldId="488"/>
            <ac:spMk id="11" creationId="{DE13E004-8D69-471F-D6F4-E63F79DE3F8E}"/>
          </ac:spMkLst>
        </pc:spChg>
        <pc:spChg chg="add del mod">
          <ac:chgData name="大岡 幸葵 / kouki oooka" userId="S::9999901@nt.ctc.co.jp::19be14d2-8350-4186-9d58-e93291760797" providerId="AD" clId="Web-{A00275ED-2BA0-9824-4EE5-D7D2F3A42CF9}" dt="2024-01-25T05:27:04.673" v="317"/>
          <ac:spMkLst>
            <pc:docMk/>
            <pc:sldMk cId="3334305439" sldId="488"/>
            <ac:spMk id="12" creationId="{667F7B85-009E-7537-5526-7D5BF0D1DD4D}"/>
          </ac:spMkLst>
        </pc:spChg>
        <pc:spChg chg="mod">
          <ac:chgData name="大岡 幸葵 / kouki oooka" userId="S::9999901@nt.ctc.co.jp::19be14d2-8350-4186-9d58-e93291760797" providerId="AD" clId="Web-{A00275ED-2BA0-9824-4EE5-D7D2F3A42CF9}" dt="2024-01-25T05:47:57.808" v="354" actId="1076"/>
          <ac:spMkLst>
            <pc:docMk/>
            <pc:sldMk cId="3334305439" sldId="488"/>
            <ac:spMk id="34" creationId="{69F02892-3A3E-9258-7048-E8F0B717AFFA}"/>
          </ac:spMkLst>
        </pc:spChg>
        <pc:spChg chg="mod">
          <ac:chgData name="大岡 幸葵 / kouki oooka" userId="S::9999901@nt.ctc.co.jp::19be14d2-8350-4186-9d58-e93291760797" providerId="AD" clId="Web-{A00275ED-2BA0-9824-4EE5-D7D2F3A42CF9}" dt="2024-01-25T06:16:51.335" v="382" actId="14100"/>
          <ac:spMkLst>
            <pc:docMk/>
            <pc:sldMk cId="3334305439" sldId="488"/>
            <ac:spMk id="35" creationId="{3E38BEC7-544D-C352-AAB5-AEAEB29493CA}"/>
          </ac:spMkLst>
        </pc:spChg>
        <pc:spChg chg="mod">
          <ac:chgData name="大岡 幸葵 / kouki oooka" userId="S::9999901@nt.ctc.co.jp::19be14d2-8350-4186-9d58-e93291760797" providerId="AD" clId="Web-{A00275ED-2BA0-9824-4EE5-D7D2F3A42CF9}" dt="2024-01-25T05:47:18.729" v="349" actId="14100"/>
          <ac:spMkLst>
            <pc:docMk/>
            <pc:sldMk cId="3334305439" sldId="488"/>
            <ac:spMk id="63" creationId="{F4FC25D4-45AA-2366-0135-88101EAEDFCF}"/>
          </ac:spMkLst>
        </pc:spChg>
        <pc:spChg chg="mod">
          <ac:chgData name="大岡 幸葵 / kouki oooka" userId="S::9999901@nt.ctc.co.jp::19be14d2-8350-4186-9d58-e93291760797" providerId="AD" clId="Web-{A00275ED-2BA0-9824-4EE5-D7D2F3A42CF9}" dt="2024-01-25T06:14:09.520" v="374" actId="20577"/>
          <ac:spMkLst>
            <pc:docMk/>
            <pc:sldMk cId="3334305439" sldId="488"/>
            <ac:spMk id="67" creationId="{DAF512FE-65A0-0C65-D93A-F4CD04A85556}"/>
          </ac:spMkLst>
        </pc:spChg>
        <pc:spChg chg="mod">
          <ac:chgData name="大岡 幸葵 / kouki oooka" userId="S::9999901@nt.ctc.co.jp::19be14d2-8350-4186-9d58-e93291760797" providerId="AD" clId="Web-{A00275ED-2BA0-9824-4EE5-D7D2F3A42CF9}" dt="2024-01-25T05:47:03.244" v="346" actId="14100"/>
          <ac:spMkLst>
            <pc:docMk/>
            <pc:sldMk cId="3334305439" sldId="488"/>
            <ac:spMk id="72" creationId="{EE405D5D-6D1A-E1B5-441D-A7E659B8DECD}"/>
          </ac:spMkLst>
        </pc:spChg>
        <pc:spChg chg="mod">
          <ac:chgData name="大岡 幸葵 / kouki oooka" userId="S::9999901@nt.ctc.co.jp::19be14d2-8350-4186-9d58-e93291760797" providerId="AD" clId="Web-{A00275ED-2BA0-9824-4EE5-D7D2F3A42CF9}" dt="2024-01-25T05:47:42.495" v="351" actId="1076"/>
          <ac:spMkLst>
            <pc:docMk/>
            <pc:sldMk cId="3334305439" sldId="488"/>
            <ac:spMk id="73" creationId="{7C9D8DF8-41B6-4CB9-B480-5B49C5A1B30C}"/>
          </ac:spMkLst>
        </pc:spChg>
        <pc:spChg chg="mod">
          <ac:chgData name="大岡 幸葵 / kouki oooka" userId="S::9999901@nt.ctc.co.jp::19be14d2-8350-4186-9d58-e93291760797" providerId="AD" clId="Web-{A00275ED-2BA0-9824-4EE5-D7D2F3A42CF9}" dt="2024-01-25T06:14:20.723" v="375" actId="1076"/>
          <ac:spMkLst>
            <pc:docMk/>
            <pc:sldMk cId="3334305439" sldId="488"/>
            <ac:spMk id="75" creationId="{DEA1AC3F-E506-B1DD-C50C-2C7C246E0B35}"/>
          </ac:spMkLst>
        </pc:spChg>
        <pc:spChg chg="mod">
          <ac:chgData name="大岡 幸葵 / kouki oooka" userId="S::9999901@nt.ctc.co.jp::19be14d2-8350-4186-9d58-e93291760797" providerId="AD" clId="Web-{A00275ED-2BA0-9824-4EE5-D7D2F3A42CF9}" dt="2024-01-25T06:14:44.083" v="376" actId="1076"/>
          <ac:spMkLst>
            <pc:docMk/>
            <pc:sldMk cId="3334305439" sldId="488"/>
            <ac:spMk id="76" creationId="{A080729A-4B38-6312-B16A-CF9813636ACB}"/>
          </ac:spMkLst>
        </pc:spChg>
        <pc:spChg chg="mod">
          <ac:chgData name="大岡 幸葵 / kouki oooka" userId="S::9999901@nt.ctc.co.jp::19be14d2-8350-4186-9d58-e93291760797" providerId="AD" clId="Web-{A00275ED-2BA0-9824-4EE5-D7D2F3A42CF9}" dt="2024-01-25T05:47:47.183" v="352" actId="1076"/>
          <ac:spMkLst>
            <pc:docMk/>
            <pc:sldMk cId="3334305439" sldId="488"/>
            <ac:spMk id="80" creationId="{3A6B1C96-4C19-1224-EF82-FFBCC1E1586E}"/>
          </ac:spMkLst>
        </pc:spChg>
        <pc:spChg chg="add del mod">
          <ac:chgData name="大岡 幸葵 / kouki oooka" userId="S::9999901@nt.ctc.co.jp::19be14d2-8350-4186-9d58-e93291760797" providerId="AD" clId="Web-{A00275ED-2BA0-9824-4EE5-D7D2F3A42CF9}" dt="2024-01-25T02:45:03.353" v="289"/>
          <ac:spMkLst>
            <pc:docMk/>
            <pc:sldMk cId="3334305439" sldId="488"/>
            <ac:spMk id="81" creationId="{2C5C7F64-214C-2151-6791-BA335DAFAD1A}"/>
          </ac:spMkLst>
        </pc:spChg>
        <pc:spChg chg="add mod">
          <ac:chgData name="大岡 幸葵 / kouki oooka" userId="S::9999901@nt.ctc.co.jp::19be14d2-8350-4186-9d58-e93291760797" providerId="AD" clId="Web-{A00275ED-2BA0-9824-4EE5-D7D2F3A42CF9}" dt="2024-01-25T05:45:29.774" v="329" actId="1076"/>
          <ac:spMkLst>
            <pc:docMk/>
            <pc:sldMk cId="3334305439" sldId="488"/>
            <ac:spMk id="81" creationId="{3C1BC441-4D7C-DE65-927C-9A10FF4FA127}"/>
          </ac:spMkLst>
        </pc:spChg>
        <pc:spChg chg="del mod">
          <ac:chgData name="大岡 幸葵 / kouki oooka" userId="S::9999901@nt.ctc.co.jp::19be14d2-8350-4186-9d58-e93291760797" providerId="AD" clId="Web-{A00275ED-2BA0-9824-4EE5-D7D2F3A42CF9}" dt="2024-01-25T01:41:09.917" v="1"/>
          <ac:spMkLst>
            <pc:docMk/>
            <pc:sldMk cId="3334305439" sldId="488"/>
            <ac:spMk id="81" creationId="{8EEB111C-FA50-7325-E931-405231D4A02D}"/>
          </ac:spMkLst>
        </pc:spChg>
        <pc:spChg chg="mod">
          <ac:chgData name="大岡 幸葵 / kouki oooka" userId="S::9999901@nt.ctc.co.jp::19be14d2-8350-4186-9d58-e93291760797" providerId="AD" clId="Web-{A00275ED-2BA0-9824-4EE5-D7D2F3A42CF9}" dt="2024-01-25T05:47:35.823" v="350" actId="1076"/>
          <ac:spMkLst>
            <pc:docMk/>
            <pc:sldMk cId="3334305439" sldId="488"/>
            <ac:spMk id="82" creationId="{EE4142C4-973C-97E6-2F13-7D51F4FEDD67}"/>
          </ac:spMkLst>
        </pc:spChg>
        <pc:spChg chg="add mod">
          <ac:chgData name="大岡 幸葵 / kouki oooka" userId="S::9999901@nt.ctc.co.jp::19be14d2-8350-4186-9d58-e93291760797" providerId="AD" clId="Web-{A00275ED-2BA0-9824-4EE5-D7D2F3A42CF9}" dt="2024-01-25T07:06:35.239" v="506" actId="20577"/>
          <ac:spMkLst>
            <pc:docMk/>
            <pc:sldMk cId="3334305439" sldId="488"/>
            <ac:spMk id="84" creationId="{0AD7F65C-D67F-3572-C058-B3758E69BD65}"/>
          </ac:spMkLst>
        </pc:spChg>
        <pc:spChg chg="add del mod">
          <ac:chgData name="大岡 幸葵 / kouki oooka" userId="S::9999901@nt.ctc.co.jp::19be14d2-8350-4186-9d58-e93291760797" providerId="AD" clId="Web-{A00275ED-2BA0-9824-4EE5-D7D2F3A42CF9}" dt="2024-01-25T05:23:11.778" v="314"/>
          <ac:spMkLst>
            <pc:docMk/>
            <pc:sldMk cId="3334305439" sldId="488"/>
            <ac:spMk id="86" creationId="{9D3FCCAE-57BF-5181-6DAF-142874135FB8}"/>
          </ac:spMkLst>
        </pc:spChg>
        <pc:spChg chg="add mod">
          <ac:chgData name="大岡 幸葵 / kouki oooka" userId="S::9999901@nt.ctc.co.jp::19be14d2-8350-4186-9d58-e93291760797" providerId="AD" clId="Web-{A00275ED-2BA0-9824-4EE5-D7D2F3A42CF9}" dt="2024-01-25T07:07:48.428" v="514" actId="1076"/>
          <ac:spMkLst>
            <pc:docMk/>
            <pc:sldMk cId="3334305439" sldId="488"/>
            <ac:spMk id="105" creationId="{6234769D-0C91-C4A7-5443-69A11CA28067}"/>
          </ac:spMkLst>
        </pc:spChg>
        <pc:picChg chg="add del mod">
          <ac:chgData name="大岡 幸葵 / kouki oooka" userId="S::9999901@nt.ctc.co.jp::19be14d2-8350-4186-9d58-e93291760797" providerId="AD" clId="Web-{A00275ED-2BA0-9824-4EE5-D7D2F3A42CF9}" dt="2024-01-25T02:49:43.128" v="299"/>
          <ac:picMkLst>
            <pc:docMk/>
            <pc:sldMk cId="3334305439" sldId="488"/>
            <ac:picMk id="84" creationId="{99A7FE33-0B18-9418-E05E-CF588EB498E3}"/>
          </ac:picMkLst>
        </pc:picChg>
      </pc:sldChg>
    </pc:docChg>
  </pc:docChgLst>
  <pc:docChgLst>
    <pc:chgData name="大岡 幸葵　oooka koki" userId="S::20121010@kaishi-pu.ac.jp::eb6ed34c-456f-422d-8b89-22971edd1945" providerId="AD" clId="Web-{6AD6C85D-6053-42BA-B49C-79C90E538F29}"/>
    <pc:docChg chg="modSld">
      <pc:chgData name="大岡 幸葵　oooka koki" userId="S::20121010@kaishi-pu.ac.jp::eb6ed34c-456f-422d-8b89-22971edd1945" providerId="AD" clId="Web-{6AD6C85D-6053-42BA-B49C-79C90E538F29}" dt="2024-01-31T08:27:48.443" v="112" actId="1076"/>
      <pc:docMkLst>
        <pc:docMk/>
      </pc:docMkLst>
      <pc:sldChg chg="modSp">
        <pc:chgData name="大岡 幸葵　oooka koki" userId="S::20121010@kaishi-pu.ac.jp::eb6ed34c-456f-422d-8b89-22971edd1945" providerId="AD" clId="Web-{6AD6C85D-6053-42BA-B49C-79C90E538F29}" dt="2024-01-31T08:27:48.443" v="112" actId="1076"/>
        <pc:sldMkLst>
          <pc:docMk/>
          <pc:sldMk cId="3334305439" sldId="488"/>
        </pc:sldMkLst>
        <pc:spChg chg="mod">
          <ac:chgData name="大岡 幸葵　oooka koki" userId="S::20121010@kaishi-pu.ac.jp::eb6ed34c-456f-422d-8b89-22971edd1945" providerId="AD" clId="Web-{6AD6C85D-6053-42BA-B49C-79C90E538F29}" dt="2024-01-31T08:26:23.175" v="101" actId="1076"/>
          <ac:spMkLst>
            <pc:docMk/>
            <pc:sldMk cId="3334305439" sldId="488"/>
            <ac:spMk id="34" creationId="{69F02892-3A3E-9258-7048-E8F0B717AFFA}"/>
          </ac:spMkLst>
        </pc:spChg>
        <pc:spChg chg="mod">
          <ac:chgData name="大岡 幸葵　oooka koki" userId="S::20121010@kaishi-pu.ac.jp::eb6ed34c-456f-422d-8b89-22971edd1945" providerId="AD" clId="Web-{6AD6C85D-6053-42BA-B49C-79C90E538F29}" dt="2024-01-31T08:27:19.974" v="110" actId="1076"/>
          <ac:spMkLst>
            <pc:docMk/>
            <pc:sldMk cId="3334305439" sldId="488"/>
            <ac:spMk id="35" creationId="{3E38BEC7-544D-C352-AAB5-AEAEB29493CA}"/>
          </ac:spMkLst>
        </pc:spChg>
        <pc:spChg chg="mod">
          <ac:chgData name="大岡 幸葵　oooka koki" userId="S::20121010@kaishi-pu.ac.jp::eb6ed34c-456f-422d-8b89-22971edd1945" providerId="AD" clId="Web-{6AD6C85D-6053-42BA-B49C-79C90E538F29}" dt="2024-01-31T08:19:58.179" v="0" actId="1076"/>
          <ac:spMkLst>
            <pc:docMk/>
            <pc:sldMk cId="3334305439" sldId="488"/>
            <ac:spMk id="73" creationId="{7C9D8DF8-41B6-4CB9-B480-5B49C5A1B30C}"/>
          </ac:spMkLst>
        </pc:spChg>
        <pc:spChg chg="mod">
          <ac:chgData name="大岡 幸葵　oooka koki" userId="S::20121010@kaishi-pu.ac.jp::eb6ed34c-456f-422d-8b89-22971edd1945" providerId="AD" clId="Web-{6AD6C85D-6053-42BA-B49C-79C90E538F29}" dt="2024-01-31T08:27:48.443" v="112" actId="1076"/>
          <ac:spMkLst>
            <pc:docMk/>
            <pc:sldMk cId="3334305439" sldId="488"/>
            <ac:spMk id="76" creationId="{A080729A-4B38-6312-B16A-CF9813636ACB}"/>
          </ac:spMkLst>
        </pc:spChg>
        <pc:spChg chg="mod">
          <ac:chgData name="大岡 幸葵　oooka koki" userId="S::20121010@kaishi-pu.ac.jp::eb6ed34c-456f-422d-8b89-22971edd1945" providerId="AD" clId="Web-{6AD6C85D-6053-42BA-B49C-79C90E538F29}" dt="2024-01-31T08:27:16.411" v="109" actId="14100"/>
          <ac:spMkLst>
            <pc:docMk/>
            <pc:sldMk cId="3334305439" sldId="488"/>
            <ac:spMk id="80" creationId="{3A6B1C96-4C19-1224-EF82-FFBCC1E1586E}"/>
          </ac:spMkLst>
        </pc:spChg>
        <pc:spChg chg="mod">
          <ac:chgData name="大岡 幸葵　oooka koki" userId="S::20121010@kaishi-pu.ac.jp::eb6ed34c-456f-422d-8b89-22971edd1945" providerId="AD" clId="Web-{6AD6C85D-6053-42BA-B49C-79C90E538F29}" dt="2024-01-31T08:26:14.112" v="100" actId="14100"/>
          <ac:spMkLst>
            <pc:docMk/>
            <pc:sldMk cId="3334305439" sldId="488"/>
            <ac:spMk id="84" creationId="{0AD7F65C-D67F-3572-C058-B3758E69BD65}"/>
          </ac:spMkLst>
        </pc:spChg>
        <pc:spChg chg="mod">
          <ac:chgData name="大岡 幸葵　oooka koki" userId="S::20121010@kaishi-pu.ac.jp::eb6ed34c-456f-422d-8b89-22971edd1945" providerId="AD" clId="Web-{6AD6C85D-6053-42BA-B49C-79C90E538F29}" dt="2024-01-31T08:26:30.254" v="102" actId="1076"/>
          <ac:spMkLst>
            <pc:docMk/>
            <pc:sldMk cId="3334305439" sldId="488"/>
            <ac:spMk id="105" creationId="{6234769D-0C91-C4A7-5443-69A11CA28067}"/>
          </ac:spMkLst>
        </pc:spChg>
      </pc:sldChg>
    </pc:docChg>
  </pc:docChgLst>
  <pc:docChgLst>
    <pc:chgData name="阿部 友哉 / tomoya abe" userId="38e952dc-e2ee-43eb-8c9d-7671e36e31f0" providerId="ADAL" clId="{FF384DBE-E65B-4756-8B6D-43FE17CD6EA1}"/>
    <pc:docChg chg="undo custSel modSld">
      <pc:chgData name="阿部 友哉 / tomoya abe" userId="38e952dc-e2ee-43eb-8c9d-7671e36e31f0" providerId="ADAL" clId="{FF384DBE-E65B-4756-8B6D-43FE17CD6EA1}" dt="2024-01-25T07:44:45.259" v="1374" actId="947"/>
      <pc:docMkLst>
        <pc:docMk/>
      </pc:docMkLst>
      <pc:sldChg chg="addSp delSp modSp mod">
        <pc:chgData name="阿部 友哉 / tomoya abe" userId="38e952dc-e2ee-43eb-8c9d-7671e36e31f0" providerId="ADAL" clId="{FF384DBE-E65B-4756-8B6D-43FE17CD6EA1}" dt="2024-01-25T07:44:20.188" v="1373" actId="1076"/>
        <pc:sldMkLst>
          <pc:docMk/>
          <pc:sldMk cId="3334305439" sldId="488"/>
        </pc:sldMkLst>
        <pc:spChg chg="del mod">
          <ac:chgData name="阿部 友哉 / tomoya abe" userId="38e952dc-e2ee-43eb-8c9d-7671e36e31f0" providerId="ADAL" clId="{FF384DBE-E65B-4756-8B6D-43FE17CD6EA1}" dt="2024-01-25T06:46:20.134" v="1268" actId="478"/>
          <ac:spMkLst>
            <pc:docMk/>
            <pc:sldMk cId="3334305439" sldId="488"/>
            <ac:spMk id="9" creationId="{1FB9BAB0-78D8-3040-84DF-50AF4F5CD339}"/>
          </ac:spMkLst>
        </pc:spChg>
        <pc:spChg chg="add del mod">
          <ac:chgData name="阿部 友哉 / tomoya abe" userId="38e952dc-e2ee-43eb-8c9d-7671e36e31f0" providerId="ADAL" clId="{FF384DBE-E65B-4756-8B6D-43FE17CD6EA1}" dt="2024-01-25T01:06:57.701" v="2"/>
          <ac:spMkLst>
            <pc:docMk/>
            <pc:sldMk cId="3334305439" sldId="488"/>
            <ac:spMk id="11" creationId="{8FE58071-A96E-FDF4-FEDF-697E10BE7F86}"/>
          </ac:spMkLst>
        </pc:spChg>
        <pc:spChg chg="add mod">
          <ac:chgData name="阿部 友哉 / tomoya abe" userId="38e952dc-e2ee-43eb-8c9d-7671e36e31f0" providerId="ADAL" clId="{FF384DBE-E65B-4756-8B6D-43FE17CD6EA1}" dt="2024-01-25T06:46:26.708" v="1269"/>
          <ac:spMkLst>
            <pc:docMk/>
            <pc:sldMk cId="3334305439" sldId="488"/>
            <ac:spMk id="11" creationId="{D9C41340-DE16-C6B3-08AC-C22720634E75}"/>
          </ac:spMkLst>
        </pc:spChg>
        <pc:spChg chg="add mod">
          <ac:chgData name="阿部 友哉 / tomoya abe" userId="38e952dc-e2ee-43eb-8c9d-7671e36e31f0" providerId="ADAL" clId="{FF384DBE-E65B-4756-8B6D-43FE17CD6EA1}" dt="2024-01-25T06:46:36.176" v="1272"/>
          <ac:spMkLst>
            <pc:docMk/>
            <pc:sldMk cId="3334305439" sldId="488"/>
            <ac:spMk id="12" creationId="{B0BDEC74-A851-B9C2-2F40-74901FA3A5D1}"/>
          </ac:spMkLst>
        </pc:spChg>
        <pc:spChg chg="add del mod">
          <ac:chgData name="阿部 友哉 / tomoya abe" userId="38e952dc-e2ee-43eb-8c9d-7671e36e31f0" providerId="ADAL" clId="{FF384DBE-E65B-4756-8B6D-43FE17CD6EA1}" dt="2024-01-25T06:46:45.816" v="1275"/>
          <ac:spMkLst>
            <pc:docMk/>
            <pc:sldMk cId="3334305439" sldId="488"/>
            <ac:spMk id="87" creationId="{63FFC0C1-C901-AEC6-D898-265631615CBC}"/>
          </ac:spMkLst>
        </pc:spChg>
        <pc:spChg chg="add del mod">
          <ac:chgData name="阿部 友哉 / tomoya abe" userId="38e952dc-e2ee-43eb-8c9d-7671e36e31f0" providerId="ADAL" clId="{FF384DBE-E65B-4756-8B6D-43FE17CD6EA1}" dt="2024-01-25T06:46:54.117" v="1278"/>
          <ac:spMkLst>
            <pc:docMk/>
            <pc:sldMk cId="3334305439" sldId="488"/>
            <ac:spMk id="88" creationId="{1A0CB9CA-BA14-63E3-9F6C-AC05173AF5B1}"/>
          </ac:spMkLst>
        </pc:spChg>
        <pc:spChg chg="add del mod">
          <ac:chgData name="阿部 友哉 / tomoya abe" userId="38e952dc-e2ee-43eb-8c9d-7671e36e31f0" providerId="ADAL" clId="{FF384DBE-E65B-4756-8B6D-43FE17CD6EA1}" dt="2024-01-25T06:46:48.712" v="1276" actId="478"/>
          <ac:spMkLst>
            <pc:docMk/>
            <pc:sldMk cId="3334305439" sldId="488"/>
            <ac:spMk id="90" creationId="{9AC7099E-B0A8-757B-C551-A9AB2E345333}"/>
          </ac:spMkLst>
        </pc:spChg>
        <pc:spChg chg="add del mod">
          <ac:chgData name="阿部 友哉 / tomoya abe" userId="38e952dc-e2ee-43eb-8c9d-7671e36e31f0" providerId="ADAL" clId="{FF384DBE-E65B-4756-8B6D-43FE17CD6EA1}" dt="2024-01-25T06:46:29.650" v="1270" actId="478"/>
          <ac:spMkLst>
            <pc:docMk/>
            <pc:sldMk cId="3334305439" sldId="488"/>
            <ac:spMk id="91" creationId="{1D36544A-C413-444D-4992-F8045DA169E3}"/>
          </ac:spMkLst>
        </pc:spChg>
        <pc:spChg chg="add mod">
          <ac:chgData name="阿部 友哉 / tomoya abe" userId="38e952dc-e2ee-43eb-8c9d-7671e36e31f0" providerId="ADAL" clId="{FF384DBE-E65B-4756-8B6D-43FE17CD6EA1}" dt="2024-01-25T06:47:01.835" v="1281"/>
          <ac:spMkLst>
            <pc:docMk/>
            <pc:sldMk cId="3334305439" sldId="488"/>
            <ac:spMk id="92" creationId="{4B5DB107-D4DB-1AD9-EFBB-F922456A06B3}"/>
          </ac:spMkLst>
        </pc:spChg>
        <pc:spChg chg="mod">
          <ac:chgData name="阿部 友哉 / tomoya abe" userId="38e952dc-e2ee-43eb-8c9d-7671e36e31f0" providerId="ADAL" clId="{FF384DBE-E65B-4756-8B6D-43FE17CD6EA1}" dt="2024-01-25T06:47:07.211" v="1282"/>
          <ac:spMkLst>
            <pc:docMk/>
            <pc:sldMk cId="3334305439" sldId="488"/>
            <ac:spMk id="95" creationId="{425DA27C-1197-C060-B555-4D18D38A539E}"/>
          </ac:spMkLst>
        </pc:spChg>
        <pc:spChg chg="mod">
          <ac:chgData name="阿部 友哉 / tomoya abe" userId="38e952dc-e2ee-43eb-8c9d-7671e36e31f0" providerId="ADAL" clId="{FF384DBE-E65B-4756-8B6D-43FE17CD6EA1}" dt="2024-01-25T06:47:07.211" v="1282"/>
          <ac:spMkLst>
            <pc:docMk/>
            <pc:sldMk cId="3334305439" sldId="488"/>
            <ac:spMk id="96" creationId="{B9362B48-B3EA-B890-0997-78AE8DB7B983}"/>
          </ac:spMkLst>
        </pc:spChg>
        <pc:spChg chg="add mod">
          <ac:chgData name="阿部 友哉 / tomoya abe" userId="38e952dc-e2ee-43eb-8c9d-7671e36e31f0" providerId="ADAL" clId="{FF384DBE-E65B-4756-8B6D-43FE17CD6EA1}" dt="2024-01-25T06:47:34.100" v="1284"/>
          <ac:spMkLst>
            <pc:docMk/>
            <pc:sldMk cId="3334305439" sldId="488"/>
            <ac:spMk id="98" creationId="{4156424D-692A-D8F6-5788-0C00DD74BD1F}"/>
          </ac:spMkLst>
        </pc:spChg>
        <pc:spChg chg="add mod">
          <ac:chgData name="阿部 友哉 / tomoya abe" userId="38e952dc-e2ee-43eb-8c9d-7671e36e31f0" providerId="ADAL" clId="{FF384DBE-E65B-4756-8B6D-43FE17CD6EA1}" dt="2024-01-25T06:47:39.315" v="1285"/>
          <ac:spMkLst>
            <pc:docMk/>
            <pc:sldMk cId="3334305439" sldId="488"/>
            <ac:spMk id="99" creationId="{917AF51F-B748-151D-B08E-C1D000AED33A}"/>
          </ac:spMkLst>
        </pc:spChg>
        <pc:spChg chg="add mod">
          <ac:chgData name="阿部 友哉 / tomoya abe" userId="38e952dc-e2ee-43eb-8c9d-7671e36e31f0" providerId="ADAL" clId="{FF384DBE-E65B-4756-8B6D-43FE17CD6EA1}" dt="2024-01-25T06:47:47.178" v="1287"/>
          <ac:spMkLst>
            <pc:docMk/>
            <pc:sldMk cId="3334305439" sldId="488"/>
            <ac:spMk id="101" creationId="{D6781AD9-66AE-B170-C514-AAAF9A1D81F5}"/>
          </ac:spMkLst>
        </pc:spChg>
        <pc:spChg chg="add mod">
          <ac:chgData name="阿部 友哉 / tomoya abe" userId="38e952dc-e2ee-43eb-8c9d-7671e36e31f0" providerId="ADAL" clId="{FF384DBE-E65B-4756-8B6D-43FE17CD6EA1}" dt="2024-01-25T07:43:02.001" v="1372" actId="20577"/>
          <ac:spMkLst>
            <pc:docMk/>
            <pc:sldMk cId="3334305439" sldId="488"/>
            <ac:spMk id="102" creationId="{DD7D0361-3349-B48A-F4C2-3367FFDDE176}"/>
          </ac:spMkLst>
        </pc:spChg>
        <pc:grpChg chg="add mod">
          <ac:chgData name="阿部 友哉 / tomoya abe" userId="38e952dc-e2ee-43eb-8c9d-7671e36e31f0" providerId="ADAL" clId="{FF384DBE-E65B-4756-8B6D-43FE17CD6EA1}" dt="2024-01-25T06:47:07.211" v="1282"/>
          <ac:grpSpMkLst>
            <pc:docMk/>
            <pc:sldMk cId="3334305439" sldId="488"/>
            <ac:grpSpMk id="93" creationId="{61BAED1A-2EC7-AA0B-8141-38B88FAEFC0C}"/>
          </ac:grpSpMkLst>
        </pc:grpChg>
        <pc:graphicFrameChg chg="mod">
          <ac:chgData name="阿部 友哉 / tomoya abe" userId="38e952dc-e2ee-43eb-8c9d-7671e36e31f0" providerId="ADAL" clId="{FF384DBE-E65B-4756-8B6D-43FE17CD6EA1}" dt="2024-01-25T06:47:07.211" v="1282"/>
          <ac:graphicFrameMkLst>
            <pc:docMk/>
            <pc:sldMk cId="3334305439" sldId="488"/>
            <ac:graphicFrameMk id="94" creationId="{C888B28A-4EC2-F1EC-11F5-3B802DE9CAEA}"/>
          </ac:graphicFrameMkLst>
        </pc:graphicFrameChg>
        <pc:picChg chg="add mod">
          <ac:chgData name="阿部 友哉 / tomoya abe" userId="38e952dc-e2ee-43eb-8c9d-7671e36e31f0" providerId="ADAL" clId="{FF384DBE-E65B-4756-8B6D-43FE17CD6EA1}" dt="2024-01-25T07:26:19.774" v="1291" actId="1076"/>
          <ac:picMkLst>
            <pc:docMk/>
            <pc:sldMk cId="3334305439" sldId="488"/>
            <ac:picMk id="86" creationId="{8A8B2992-47E5-22CD-6EE0-B0C0D71E64DC}"/>
          </ac:picMkLst>
        </pc:picChg>
        <pc:picChg chg="add del mod">
          <ac:chgData name="阿部 友哉 / tomoya abe" userId="38e952dc-e2ee-43eb-8c9d-7671e36e31f0" providerId="ADAL" clId="{FF384DBE-E65B-4756-8B6D-43FE17CD6EA1}" dt="2024-01-25T01:33:20.565" v="840" actId="478"/>
          <ac:picMkLst>
            <pc:docMk/>
            <pc:sldMk cId="3334305439" sldId="488"/>
            <ac:picMk id="87" creationId="{C3DF38DC-D261-E457-30E4-E0BDCFFE6A7B}"/>
          </ac:picMkLst>
        </pc:picChg>
        <pc:picChg chg="add del mod">
          <ac:chgData name="阿部 友哉 / tomoya abe" userId="38e952dc-e2ee-43eb-8c9d-7671e36e31f0" providerId="ADAL" clId="{FF384DBE-E65B-4756-8B6D-43FE17CD6EA1}" dt="2024-01-25T06:46:31.535" v="1271" actId="478"/>
          <ac:picMkLst>
            <pc:docMk/>
            <pc:sldMk cId="3334305439" sldId="488"/>
            <ac:picMk id="89" creationId="{F28D6F0B-2555-8908-2E83-63050211E0C5}"/>
          </ac:picMkLst>
        </pc:picChg>
        <pc:picChg chg="add mod">
          <ac:chgData name="阿部 友哉 / tomoya abe" userId="38e952dc-e2ee-43eb-8c9d-7671e36e31f0" providerId="ADAL" clId="{FF384DBE-E65B-4756-8B6D-43FE17CD6EA1}" dt="2024-01-25T06:47:13.560" v="1283"/>
          <ac:picMkLst>
            <pc:docMk/>
            <pc:sldMk cId="3334305439" sldId="488"/>
            <ac:picMk id="97" creationId="{3A6DE6D9-872E-1358-FC48-3042A509C442}"/>
          </ac:picMkLst>
        </pc:picChg>
        <pc:picChg chg="add mod">
          <ac:chgData name="阿部 友哉 / tomoya abe" userId="38e952dc-e2ee-43eb-8c9d-7671e36e31f0" providerId="ADAL" clId="{FF384DBE-E65B-4756-8B6D-43FE17CD6EA1}" dt="2024-01-25T06:47:43.665" v="1286"/>
          <ac:picMkLst>
            <pc:docMk/>
            <pc:sldMk cId="3334305439" sldId="488"/>
            <ac:picMk id="100" creationId="{10FC71FE-6127-0AE7-B8F2-58B70AAD4B82}"/>
          </ac:picMkLst>
        </pc:picChg>
        <pc:cxnChg chg="del">
          <ac:chgData name="阿部 友哉 / tomoya abe" userId="38e952dc-e2ee-43eb-8c9d-7671e36e31f0" providerId="ADAL" clId="{FF384DBE-E65B-4756-8B6D-43FE17CD6EA1}" dt="2024-01-25T01:09:24.029" v="4" actId="478"/>
          <ac:cxnSpMkLst>
            <pc:docMk/>
            <pc:sldMk cId="3334305439" sldId="488"/>
            <ac:cxnSpMk id="12" creationId="{C0E2C09A-F5D1-A742-950B-8E989C07B42E}"/>
          </ac:cxnSpMkLst>
        </pc:cxnChg>
        <pc:cxnChg chg="add del mod">
          <ac:chgData name="阿部 友哉 / tomoya abe" userId="38e952dc-e2ee-43eb-8c9d-7671e36e31f0" providerId="ADAL" clId="{FF384DBE-E65B-4756-8B6D-43FE17CD6EA1}" dt="2024-01-25T06:46:55.391" v="1279" actId="478"/>
          <ac:cxnSpMkLst>
            <pc:docMk/>
            <pc:sldMk cId="3334305439" sldId="488"/>
            <ac:cxnSpMk id="83" creationId="{A34D85DB-DBE4-0AD2-31CC-AC7DFB55BD2C}"/>
          </ac:cxnSpMkLst>
        </pc:cxnChg>
        <pc:cxnChg chg="add del mod">
          <ac:chgData name="阿部 友哉 / tomoya abe" userId="38e952dc-e2ee-43eb-8c9d-7671e36e31f0" providerId="ADAL" clId="{FF384DBE-E65B-4756-8B6D-43FE17CD6EA1}" dt="2024-01-25T06:46:58.678" v="1280" actId="478"/>
          <ac:cxnSpMkLst>
            <pc:docMk/>
            <pc:sldMk cId="3334305439" sldId="488"/>
            <ac:cxnSpMk id="85" creationId="{19D25BB0-E380-D4EF-3E21-B6759A91FC9C}"/>
          </ac:cxnSpMkLst>
        </pc:cxnChg>
        <pc:cxnChg chg="add mod">
          <ac:chgData name="阿部 友哉 / tomoya abe" userId="38e952dc-e2ee-43eb-8c9d-7671e36e31f0" providerId="ADAL" clId="{FF384DBE-E65B-4756-8B6D-43FE17CD6EA1}" dt="2024-01-25T07:44:20.188" v="1373" actId="1076"/>
          <ac:cxnSpMkLst>
            <pc:docMk/>
            <pc:sldMk cId="3334305439" sldId="488"/>
            <ac:cxnSpMk id="103" creationId="{CEE3A9A0-2ECE-EB82-D080-A21612B5946C}"/>
          </ac:cxnSpMkLst>
        </pc:cxnChg>
        <pc:cxnChg chg="add mod">
          <ac:chgData name="阿部 友哉 / tomoya abe" userId="38e952dc-e2ee-43eb-8c9d-7671e36e31f0" providerId="ADAL" clId="{FF384DBE-E65B-4756-8B6D-43FE17CD6EA1}" dt="2024-01-25T06:48:24.989" v="1290"/>
          <ac:cxnSpMkLst>
            <pc:docMk/>
            <pc:sldMk cId="3334305439" sldId="488"/>
            <ac:cxnSpMk id="104" creationId="{5D9ADC92-26A5-C098-1296-393B08BBB353}"/>
          </ac:cxnSpMkLst>
        </pc:cxnChg>
      </pc:sldChg>
      <pc:sldChg chg="modSp mod">
        <pc:chgData name="阿部 友哉 / tomoya abe" userId="38e952dc-e2ee-43eb-8c9d-7671e36e31f0" providerId="ADAL" clId="{FF384DBE-E65B-4756-8B6D-43FE17CD6EA1}" dt="2024-01-25T07:44:45.259" v="1374" actId="947"/>
        <pc:sldMkLst>
          <pc:docMk/>
          <pc:sldMk cId="2972766774" sldId="489"/>
        </pc:sldMkLst>
        <pc:spChg chg="mod">
          <ac:chgData name="阿部 友哉 / tomoya abe" userId="38e952dc-e2ee-43eb-8c9d-7671e36e31f0" providerId="ADAL" clId="{FF384DBE-E65B-4756-8B6D-43FE17CD6EA1}" dt="2024-01-25T07:44:45.259" v="1374" actId="947"/>
          <ac:spMkLst>
            <pc:docMk/>
            <pc:sldMk cId="2972766774" sldId="489"/>
            <ac:spMk id="2" creationId="{CF8D02E5-11EB-B694-3082-5FFEE0379FCF}"/>
          </ac:spMkLst>
        </pc:spChg>
      </pc:sldChg>
    </pc:docChg>
  </pc:docChgLst>
  <pc:docChgLst>
    <pc:chgData name="大岡 幸葵 / kouki oooka" userId="S::9999901@nt.ctc.co.jp::19be14d2-8350-4186-9d58-e93291760797" providerId="AD" clId="Web-{9A83DC6B-0F8D-EA96-EF93-4F8F14086789}"/>
    <pc:docChg chg="modSld">
      <pc:chgData name="大岡 幸葵 / kouki oooka" userId="S::9999901@nt.ctc.co.jp::19be14d2-8350-4186-9d58-e93291760797" providerId="AD" clId="Web-{9A83DC6B-0F8D-EA96-EF93-4F8F14086789}" dt="2024-01-24T07:54:38.273" v="1800" actId="1076"/>
      <pc:docMkLst>
        <pc:docMk/>
      </pc:docMkLst>
      <pc:sldChg chg="addSp delSp modSp">
        <pc:chgData name="大岡 幸葵 / kouki oooka" userId="S::9999901@nt.ctc.co.jp::19be14d2-8350-4186-9d58-e93291760797" providerId="AD" clId="Web-{9A83DC6B-0F8D-EA96-EF93-4F8F14086789}" dt="2024-01-24T07:54:38.273" v="1800" actId="1076"/>
        <pc:sldMkLst>
          <pc:docMk/>
          <pc:sldMk cId="1285914671" sldId="487"/>
        </pc:sldMkLst>
        <pc:spChg chg="mod">
          <ac:chgData name="大岡 幸葵 / kouki oooka" userId="S::9999901@nt.ctc.co.jp::19be14d2-8350-4186-9d58-e93291760797" providerId="AD" clId="Web-{9A83DC6B-0F8D-EA96-EF93-4F8F14086789}" dt="2024-01-24T04:03:31.494" v="709" actId="20577"/>
          <ac:spMkLst>
            <pc:docMk/>
            <pc:sldMk cId="1285914671" sldId="487"/>
            <ac:spMk id="6" creationId="{0D0BAB3E-157C-61D1-94E7-EC501DCF4C5D}"/>
          </ac:spMkLst>
        </pc:spChg>
        <pc:spChg chg="mod">
          <ac:chgData name="大岡 幸葵 / kouki oooka" userId="S::9999901@nt.ctc.co.jp::19be14d2-8350-4186-9d58-e93291760797" providerId="AD" clId="Web-{9A83DC6B-0F8D-EA96-EF93-4F8F14086789}" dt="2024-01-24T04:06:51.641" v="728" actId="1076"/>
          <ac:spMkLst>
            <pc:docMk/>
            <pc:sldMk cId="1285914671" sldId="487"/>
            <ac:spMk id="8" creationId="{CBAD87A8-1492-4ADC-F5D4-3AAD0A994B3A}"/>
          </ac:spMkLst>
        </pc:spChg>
        <pc:spChg chg="mod">
          <ac:chgData name="大岡 幸葵 / kouki oooka" userId="S::9999901@nt.ctc.co.jp::19be14d2-8350-4186-9d58-e93291760797" providerId="AD" clId="Web-{9A83DC6B-0F8D-EA96-EF93-4F8F14086789}" dt="2024-01-24T07:14:23.679" v="1355" actId="1076"/>
          <ac:spMkLst>
            <pc:docMk/>
            <pc:sldMk cId="1285914671" sldId="487"/>
            <ac:spMk id="13" creationId="{C1155B97-87D5-3610-2860-31FB6BFC82A6}"/>
          </ac:spMkLst>
        </pc:spChg>
        <pc:spChg chg="add del mod">
          <ac:chgData name="大岡 幸葵 / kouki oooka" userId="S::9999901@nt.ctc.co.jp::19be14d2-8350-4186-9d58-e93291760797" providerId="AD" clId="Web-{9A83DC6B-0F8D-EA96-EF93-4F8F14086789}" dt="2024-01-24T06:44:14.206" v="1168"/>
          <ac:spMkLst>
            <pc:docMk/>
            <pc:sldMk cId="1285914671" sldId="487"/>
            <ac:spMk id="15" creationId="{9852E4A9-8609-42CB-D0FC-07D49E6D06FD}"/>
          </ac:spMkLst>
        </pc:spChg>
        <pc:grpChg chg="mod">
          <ac:chgData name="大岡 幸葵 / kouki oooka" userId="S::9999901@nt.ctc.co.jp::19be14d2-8350-4186-9d58-e93291760797" providerId="AD" clId="Web-{9A83DC6B-0F8D-EA96-EF93-4F8F14086789}" dt="2024-01-24T07:54:38.273" v="1800" actId="1076"/>
          <ac:grpSpMkLst>
            <pc:docMk/>
            <pc:sldMk cId="1285914671" sldId="487"/>
            <ac:grpSpMk id="8" creationId="{36646E9E-A736-9BF8-E4F6-AEA27B6047D8}"/>
          </ac:grpSpMkLst>
        </pc:grpChg>
        <pc:picChg chg="mod">
          <ac:chgData name="大岡 幸葵 / kouki oooka" userId="S::9999901@nt.ctc.co.jp::19be14d2-8350-4186-9d58-e93291760797" providerId="AD" clId="Web-{9A83DC6B-0F8D-EA96-EF93-4F8F14086789}" dt="2024-01-24T04:06:58.673" v="729" actId="1076"/>
          <ac:picMkLst>
            <pc:docMk/>
            <pc:sldMk cId="1285914671" sldId="487"/>
            <ac:picMk id="3" creationId="{24EF7B07-08BE-AEBA-959F-A0D0EAC26C8C}"/>
          </ac:picMkLst>
        </pc:picChg>
      </pc:sldChg>
      <pc:sldChg chg="addSp delSp modSp">
        <pc:chgData name="大岡 幸葵 / kouki oooka" userId="S::9999901@nt.ctc.co.jp::19be14d2-8350-4186-9d58-e93291760797" providerId="AD" clId="Web-{9A83DC6B-0F8D-EA96-EF93-4F8F14086789}" dt="2024-01-24T07:52:06.660" v="1799" actId="1076"/>
        <pc:sldMkLst>
          <pc:docMk/>
          <pc:sldMk cId="3334305439" sldId="488"/>
        </pc:sldMkLst>
        <pc:spChg chg="mod">
          <ac:chgData name="大岡 幸葵 / kouki oooka" userId="S::9999901@nt.ctc.co.jp::19be14d2-8350-4186-9d58-e93291760797" providerId="AD" clId="Web-{9A83DC6B-0F8D-EA96-EF93-4F8F14086789}" dt="2024-01-24T07:49:28.095" v="1719" actId="20577"/>
          <ac:spMkLst>
            <pc:docMk/>
            <pc:sldMk cId="3334305439" sldId="488"/>
            <ac:spMk id="2" creationId="{043DAB02-A340-4654-E9EE-55C2370A1D01}"/>
          </ac:spMkLst>
        </pc:spChg>
        <pc:spChg chg="mod">
          <ac:chgData name="大岡 幸葵 / kouki oooka" userId="S::9999901@nt.ctc.co.jp::19be14d2-8350-4186-9d58-e93291760797" providerId="AD" clId="Web-{9A83DC6B-0F8D-EA96-EF93-4F8F14086789}" dt="2024-01-24T07:49:53.314" v="1743" actId="1076"/>
          <ac:spMkLst>
            <pc:docMk/>
            <pc:sldMk cId="3334305439" sldId="488"/>
            <ac:spMk id="4" creationId="{E8C45A47-CFE2-21C1-4333-8DE6C952B752}"/>
          </ac:spMkLst>
        </pc:spChg>
        <pc:spChg chg="mod">
          <ac:chgData name="大岡 幸葵 / kouki oooka" userId="S::9999901@nt.ctc.co.jp::19be14d2-8350-4186-9d58-e93291760797" providerId="AD" clId="Web-{9A83DC6B-0F8D-EA96-EF93-4F8F14086789}" dt="2024-01-24T07:49:33.939" v="1720" actId="1076"/>
          <ac:spMkLst>
            <pc:docMk/>
            <pc:sldMk cId="3334305439" sldId="488"/>
            <ac:spMk id="5" creationId="{19F9CE5D-34F9-0393-D1EF-CC3F1ECEC3FB}"/>
          </ac:spMkLst>
        </pc:spChg>
        <pc:spChg chg="mod">
          <ac:chgData name="大岡 幸葵 / kouki oooka" userId="S::9999901@nt.ctc.co.jp::19be14d2-8350-4186-9d58-e93291760797" providerId="AD" clId="Web-{9A83DC6B-0F8D-EA96-EF93-4F8F14086789}" dt="2024-01-24T04:42:48.124" v="855" actId="1076"/>
          <ac:spMkLst>
            <pc:docMk/>
            <pc:sldMk cId="3334305439" sldId="488"/>
            <ac:spMk id="6" creationId="{FF3BB9F3-439B-AB48-B3F8-3A77DC210A31}"/>
          </ac:spMkLst>
        </pc:spChg>
        <pc:spChg chg="mod">
          <ac:chgData name="大岡 幸葵 / kouki oooka" userId="S::9999901@nt.ctc.co.jp::19be14d2-8350-4186-9d58-e93291760797" providerId="AD" clId="Web-{9A83DC6B-0F8D-EA96-EF93-4F8F14086789}" dt="2024-01-24T07:49:45.892" v="1722" actId="1076"/>
          <ac:spMkLst>
            <pc:docMk/>
            <pc:sldMk cId="3334305439" sldId="488"/>
            <ac:spMk id="7" creationId="{A9AE8555-0757-35C5-F7DE-79F97B96A585}"/>
          </ac:spMkLst>
        </pc:spChg>
        <pc:spChg chg="mod">
          <ac:chgData name="大岡 幸葵 / kouki oooka" userId="S::9999901@nt.ctc.co.jp::19be14d2-8350-4186-9d58-e93291760797" providerId="AD" clId="Web-{9A83DC6B-0F8D-EA96-EF93-4F8F14086789}" dt="2024-01-24T07:49:45.986" v="1724" actId="1076"/>
          <ac:spMkLst>
            <pc:docMk/>
            <pc:sldMk cId="3334305439" sldId="488"/>
            <ac:spMk id="13" creationId="{3886AEBE-B6B2-45BD-C4B5-46BF27F23A6B}"/>
          </ac:spMkLst>
        </pc:spChg>
        <pc:spChg chg="mod">
          <ac:chgData name="大岡 幸葵 / kouki oooka" userId="S::9999901@nt.ctc.co.jp::19be14d2-8350-4186-9d58-e93291760797" providerId="AD" clId="Web-{9A83DC6B-0F8D-EA96-EF93-4F8F14086789}" dt="2024-01-24T07:49:46.033" v="1725" actId="1076"/>
          <ac:spMkLst>
            <pc:docMk/>
            <pc:sldMk cId="3334305439" sldId="488"/>
            <ac:spMk id="14" creationId="{15C4B91F-E2DA-8239-DC86-582C32E8FC7E}"/>
          </ac:spMkLst>
        </pc:spChg>
        <pc:spChg chg="mod">
          <ac:chgData name="大岡 幸葵 / kouki oooka" userId="S::9999901@nt.ctc.co.jp::19be14d2-8350-4186-9d58-e93291760797" providerId="AD" clId="Web-{9A83DC6B-0F8D-EA96-EF93-4F8F14086789}" dt="2024-01-24T07:49:46.079" v="1726" actId="1076"/>
          <ac:spMkLst>
            <pc:docMk/>
            <pc:sldMk cId="3334305439" sldId="488"/>
            <ac:spMk id="15" creationId="{A128D835-BD97-5929-6C98-670D21403A6D}"/>
          </ac:spMkLst>
        </pc:spChg>
        <pc:spChg chg="mod">
          <ac:chgData name="大岡 幸葵 / kouki oooka" userId="S::9999901@nt.ctc.co.jp::19be14d2-8350-4186-9d58-e93291760797" providerId="AD" clId="Web-{9A83DC6B-0F8D-EA96-EF93-4F8F14086789}" dt="2024-01-24T07:49:46.345" v="1732" actId="1076"/>
          <ac:spMkLst>
            <pc:docMk/>
            <pc:sldMk cId="3334305439" sldId="488"/>
            <ac:spMk id="22" creationId="{845B9B81-E1D9-9C0B-4849-703F18469C74}"/>
          </ac:spMkLst>
        </pc:spChg>
        <pc:spChg chg="mod">
          <ac:chgData name="大岡 幸葵 / kouki oooka" userId="S::9999901@nt.ctc.co.jp::19be14d2-8350-4186-9d58-e93291760797" providerId="AD" clId="Web-{9A83DC6B-0F8D-EA96-EF93-4F8F14086789}" dt="2024-01-24T07:49:46.376" v="1733" actId="1076"/>
          <ac:spMkLst>
            <pc:docMk/>
            <pc:sldMk cId="3334305439" sldId="488"/>
            <ac:spMk id="24" creationId="{BDA1792B-F0DB-8BDF-5B6E-3532C6E886CF}"/>
          </ac:spMkLst>
        </pc:spChg>
        <pc:spChg chg="mod">
          <ac:chgData name="大岡 幸葵 / kouki oooka" userId="S::9999901@nt.ctc.co.jp::19be14d2-8350-4186-9d58-e93291760797" providerId="AD" clId="Web-{9A83DC6B-0F8D-EA96-EF93-4F8F14086789}" dt="2024-01-24T07:49:46.423" v="1734" actId="1076"/>
          <ac:spMkLst>
            <pc:docMk/>
            <pc:sldMk cId="3334305439" sldId="488"/>
            <ac:spMk id="25" creationId="{760DE545-9128-E9F7-1918-7ED6C55F8B5F}"/>
          </ac:spMkLst>
        </pc:spChg>
        <pc:spChg chg="mod">
          <ac:chgData name="大岡 幸葵 / kouki oooka" userId="S::9999901@nt.ctc.co.jp::19be14d2-8350-4186-9d58-e93291760797" providerId="AD" clId="Web-{9A83DC6B-0F8D-EA96-EF93-4F8F14086789}" dt="2024-01-24T07:49:46.470" v="1735" actId="1076"/>
          <ac:spMkLst>
            <pc:docMk/>
            <pc:sldMk cId="3334305439" sldId="488"/>
            <ac:spMk id="26" creationId="{0ADF8C70-13C9-F5B8-8620-DC53AC17EFA6}"/>
          </ac:spMkLst>
        </pc:spChg>
        <pc:spChg chg="mod">
          <ac:chgData name="大岡 幸葵 / kouki oooka" userId="S::9999901@nt.ctc.co.jp::19be14d2-8350-4186-9d58-e93291760797" providerId="AD" clId="Web-{9A83DC6B-0F8D-EA96-EF93-4F8F14086789}" dt="2024-01-24T07:50:41.081" v="1778" actId="1076"/>
          <ac:spMkLst>
            <pc:docMk/>
            <pc:sldMk cId="3334305439" sldId="488"/>
            <ac:spMk id="27" creationId="{E00F7DED-879D-9DFB-5B2E-6E70207B0607}"/>
          </ac:spMkLst>
        </pc:spChg>
        <pc:spChg chg="mod">
          <ac:chgData name="大岡 幸葵 / kouki oooka" userId="S::9999901@nt.ctc.co.jp::19be14d2-8350-4186-9d58-e93291760797" providerId="AD" clId="Web-{9A83DC6B-0F8D-EA96-EF93-4F8F14086789}" dt="2024-01-24T07:49:46.517" v="1736" actId="1076"/>
          <ac:spMkLst>
            <pc:docMk/>
            <pc:sldMk cId="3334305439" sldId="488"/>
            <ac:spMk id="28" creationId="{185F397F-98E3-979C-7BAC-C279D96F66A2}"/>
          </ac:spMkLst>
        </pc:spChg>
        <pc:spChg chg="mod">
          <ac:chgData name="大岡 幸葵 / kouki oooka" userId="S::9999901@nt.ctc.co.jp::19be14d2-8350-4186-9d58-e93291760797" providerId="AD" clId="Web-{9A83DC6B-0F8D-EA96-EF93-4F8F14086789}" dt="2024-01-24T07:49:46.548" v="1737" actId="1076"/>
          <ac:spMkLst>
            <pc:docMk/>
            <pc:sldMk cId="3334305439" sldId="488"/>
            <ac:spMk id="29" creationId="{09F8284E-75D2-CDD6-EE1B-2B7B22A68AF3}"/>
          </ac:spMkLst>
        </pc:spChg>
        <pc:spChg chg="mod">
          <ac:chgData name="大岡 幸葵 / kouki oooka" userId="S::9999901@nt.ctc.co.jp::19be14d2-8350-4186-9d58-e93291760797" providerId="AD" clId="Web-{9A83DC6B-0F8D-EA96-EF93-4F8F14086789}" dt="2024-01-24T07:49:46.595" v="1738" actId="1076"/>
          <ac:spMkLst>
            <pc:docMk/>
            <pc:sldMk cId="3334305439" sldId="488"/>
            <ac:spMk id="30" creationId="{2A1904CE-557A-55F0-F213-90A56A005163}"/>
          </ac:spMkLst>
        </pc:spChg>
        <pc:spChg chg="mod">
          <ac:chgData name="大岡 幸葵 / kouki oooka" userId="S::9999901@nt.ctc.co.jp::19be14d2-8350-4186-9d58-e93291760797" providerId="AD" clId="Web-{9A83DC6B-0F8D-EA96-EF93-4F8F14086789}" dt="2024-01-24T07:49:46.642" v="1739" actId="1076"/>
          <ac:spMkLst>
            <pc:docMk/>
            <pc:sldMk cId="3334305439" sldId="488"/>
            <ac:spMk id="31" creationId="{2DEA3B54-CE27-4E9B-34E0-7EB73895D2CD}"/>
          </ac:spMkLst>
        </pc:spChg>
        <pc:spChg chg="mod">
          <ac:chgData name="大岡 幸葵 / kouki oooka" userId="S::9999901@nt.ctc.co.jp::19be14d2-8350-4186-9d58-e93291760797" providerId="AD" clId="Web-{9A83DC6B-0F8D-EA96-EF93-4F8F14086789}" dt="2024-01-24T07:50:22.674" v="1774" actId="1076"/>
          <ac:spMkLst>
            <pc:docMk/>
            <pc:sldMk cId="3334305439" sldId="488"/>
            <ac:spMk id="33" creationId="{B031BB13-87E6-1A58-AE45-A55876C15B26}"/>
          </ac:spMkLst>
        </pc:spChg>
        <pc:spChg chg="mod">
          <ac:chgData name="大岡 幸葵 / kouki oooka" userId="S::9999901@nt.ctc.co.jp::19be14d2-8350-4186-9d58-e93291760797" providerId="AD" clId="Web-{9A83DC6B-0F8D-EA96-EF93-4F8F14086789}" dt="2024-01-24T07:40:58.694" v="1514" actId="1076"/>
          <ac:spMkLst>
            <pc:docMk/>
            <pc:sldMk cId="3334305439" sldId="488"/>
            <ac:spMk id="34" creationId="{69F02892-3A3E-9258-7048-E8F0B717AFFA}"/>
          </ac:spMkLst>
        </pc:spChg>
        <pc:spChg chg="mod">
          <ac:chgData name="大岡 幸葵 / kouki oooka" userId="S::9999901@nt.ctc.co.jp::19be14d2-8350-4186-9d58-e93291760797" providerId="AD" clId="Web-{9A83DC6B-0F8D-EA96-EF93-4F8F14086789}" dt="2024-01-24T07:41:01.085" v="1515" actId="1076"/>
          <ac:spMkLst>
            <pc:docMk/>
            <pc:sldMk cId="3334305439" sldId="488"/>
            <ac:spMk id="35" creationId="{3E38BEC7-544D-C352-AAB5-AEAEB29493CA}"/>
          </ac:spMkLst>
        </pc:spChg>
        <pc:spChg chg="mod">
          <ac:chgData name="大岡 幸葵 / kouki oooka" userId="S::9999901@nt.ctc.co.jp::19be14d2-8350-4186-9d58-e93291760797" providerId="AD" clId="Web-{9A83DC6B-0F8D-EA96-EF93-4F8F14086789}" dt="2024-01-24T07:50:07.158" v="1745" actId="1076"/>
          <ac:spMkLst>
            <pc:docMk/>
            <pc:sldMk cId="3334305439" sldId="488"/>
            <ac:spMk id="37" creationId="{72634170-2013-646A-41EA-A2E686491CDE}"/>
          </ac:spMkLst>
        </pc:spChg>
        <pc:spChg chg="mod">
          <ac:chgData name="大岡 幸葵 / kouki oooka" userId="S::9999901@nt.ctc.co.jp::19be14d2-8350-4186-9d58-e93291760797" providerId="AD" clId="Web-{9A83DC6B-0F8D-EA96-EF93-4F8F14086789}" dt="2024-01-24T07:50:07.502" v="1753" actId="1076"/>
          <ac:spMkLst>
            <pc:docMk/>
            <pc:sldMk cId="3334305439" sldId="488"/>
            <ac:spMk id="43" creationId="{8307FEE6-B759-01D5-6E69-E593179B507B}"/>
          </ac:spMkLst>
        </pc:spChg>
        <pc:spChg chg="mod">
          <ac:chgData name="大岡 幸葵 / kouki oooka" userId="S::9999901@nt.ctc.co.jp::19be14d2-8350-4186-9d58-e93291760797" providerId="AD" clId="Web-{9A83DC6B-0F8D-EA96-EF93-4F8F14086789}" dt="2024-01-24T07:50:07.549" v="1754" actId="1076"/>
          <ac:spMkLst>
            <pc:docMk/>
            <pc:sldMk cId="3334305439" sldId="488"/>
            <ac:spMk id="44" creationId="{EFF35356-FA2B-214A-BB07-74576B869CBA}"/>
          </ac:spMkLst>
        </pc:spChg>
        <pc:spChg chg="mod">
          <ac:chgData name="大岡 幸葵 / kouki oooka" userId="S::9999901@nt.ctc.co.jp::19be14d2-8350-4186-9d58-e93291760797" providerId="AD" clId="Web-{9A83DC6B-0F8D-EA96-EF93-4F8F14086789}" dt="2024-01-24T07:50:07.595" v="1755" actId="1076"/>
          <ac:spMkLst>
            <pc:docMk/>
            <pc:sldMk cId="3334305439" sldId="488"/>
            <ac:spMk id="45" creationId="{61DE7C73-0F68-0CCB-0C17-2A52570AE437}"/>
          </ac:spMkLst>
        </pc:spChg>
        <pc:spChg chg="mod">
          <ac:chgData name="大岡 幸葵 / kouki oooka" userId="S::9999901@nt.ctc.co.jp::19be14d2-8350-4186-9d58-e93291760797" providerId="AD" clId="Web-{9A83DC6B-0F8D-EA96-EF93-4F8F14086789}" dt="2024-01-24T07:50:07.642" v="1756" actId="1076"/>
          <ac:spMkLst>
            <pc:docMk/>
            <pc:sldMk cId="3334305439" sldId="488"/>
            <ac:spMk id="46" creationId="{0DDF2EFD-C969-5B2A-7696-6DA841B1B65E}"/>
          </ac:spMkLst>
        </pc:spChg>
        <pc:spChg chg="mod">
          <ac:chgData name="大岡 幸葵 / kouki oooka" userId="S::9999901@nt.ctc.co.jp::19be14d2-8350-4186-9d58-e93291760797" providerId="AD" clId="Web-{9A83DC6B-0F8D-EA96-EF93-4F8F14086789}" dt="2024-01-24T07:50:07.689" v="1757" actId="1076"/>
          <ac:spMkLst>
            <pc:docMk/>
            <pc:sldMk cId="3334305439" sldId="488"/>
            <ac:spMk id="47" creationId="{5FBD180D-807F-CA78-6933-27B898B07BC7}"/>
          </ac:spMkLst>
        </pc:spChg>
        <pc:spChg chg="mod">
          <ac:chgData name="大岡 幸葵 / kouki oooka" userId="S::9999901@nt.ctc.co.jp::19be14d2-8350-4186-9d58-e93291760797" providerId="AD" clId="Web-{9A83DC6B-0F8D-EA96-EF93-4F8F14086789}" dt="2024-01-24T07:50:07.720" v="1758" actId="1076"/>
          <ac:spMkLst>
            <pc:docMk/>
            <pc:sldMk cId="3334305439" sldId="488"/>
            <ac:spMk id="48" creationId="{B87776AD-39C4-67D0-7862-D694CCE9BE63}"/>
          </ac:spMkLst>
        </pc:spChg>
        <pc:spChg chg="mod">
          <ac:chgData name="大岡 幸葵 / kouki oooka" userId="S::9999901@nt.ctc.co.jp::19be14d2-8350-4186-9d58-e93291760797" providerId="AD" clId="Web-{9A83DC6B-0F8D-EA96-EF93-4F8F14086789}" dt="2024-01-24T07:50:07.845" v="1761" actId="1076"/>
          <ac:spMkLst>
            <pc:docMk/>
            <pc:sldMk cId="3334305439" sldId="488"/>
            <ac:spMk id="51" creationId="{E6A8CBA2-38A2-7C6F-D5E7-C8328669BD5E}"/>
          </ac:spMkLst>
        </pc:spChg>
        <pc:spChg chg="mod">
          <ac:chgData name="大岡 幸葵 / kouki oooka" userId="S::9999901@nt.ctc.co.jp::19be14d2-8350-4186-9d58-e93291760797" providerId="AD" clId="Web-{9A83DC6B-0F8D-EA96-EF93-4F8F14086789}" dt="2024-01-24T07:50:08.017" v="1765" actId="1076"/>
          <ac:spMkLst>
            <pc:docMk/>
            <pc:sldMk cId="3334305439" sldId="488"/>
            <ac:spMk id="55" creationId="{9D2F3D0B-0721-12D2-AC71-2173AF017566}"/>
          </ac:spMkLst>
        </pc:spChg>
        <pc:spChg chg="mod">
          <ac:chgData name="大岡 幸葵 / kouki oooka" userId="S::9999901@nt.ctc.co.jp::19be14d2-8350-4186-9d58-e93291760797" providerId="AD" clId="Web-{9A83DC6B-0F8D-EA96-EF93-4F8F14086789}" dt="2024-01-24T07:50:08.080" v="1766" actId="1076"/>
          <ac:spMkLst>
            <pc:docMk/>
            <pc:sldMk cId="3334305439" sldId="488"/>
            <ac:spMk id="56" creationId="{F7FEA8C3-7BA4-D5EE-80F0-A5657630BD71}"/>
          </ac:spMkLst>
        </pc:spChg>
        <pc:spChg chg="mod">
          <ac:chgData name="大岡 幸葵 / kouki oooka" userId="S::9999901@nt.ctc.co.jp::19be14d2-8350-4186-9d58-e93291760797" providerId="AD" clId="Web-{9A83DC6B-0F8D-EA96-EF93-4F8F14086789}" dt="2024-01-24T07:50:08.127" v="1767" actId="1076"/>
          <ac:spMkLst>
            <pc:docMk/>
            <pc:sldMk cId="3334305439" sldId="488"/>
            <ac:spMk id="57" creationId="{3332398E-B043-2222-C6A7-CE84AFF44D23}"/>
          </ac:spMkLst>
        </pc:spChg>
        <pc:spChg chg="mod">
          <ac:chgData name="大岡 幸葵 / kouki oooka" userId="S::9999901@nt.ctc.co.jp::19be14d2-8350-4186-9d58-e93291760797" providerId="AD" clId="Web-{9A83DC6B-0F8D-EA96-EF93-4F8F14086789}" dt="2024-01-24T07:50:08.174" v="1768" actId="1076"/>
          <ac:spMkLst>
            <pc:docMk/>
            <pc:sldMk cId="3334305439" sldId="488"/>
            <ac:spMk id="58" creationId="{17EA075C-88C0-EAAE-9541-B36A01EC4887}"/>
          </ac:spMkLst>
        </pc:spChg>
        <pc:spChg chg="mod">
          <ac:chgData name="大岡 幸葵 / kouki oooka" userId="S::9999901@nt.ctc.co.jp::19be14d2-8350-4186-9d58-e93291760797" providerId="AD" clId="Web-{9A83DC6B-0F8D-EA96-EF93-4F8F14086789}" dt="2024-01-24T07:50:14.861" v="1772" actId="1076"/>
          <ac:spMkLst>
            <pc:docMk/>
            <pc:sldMk cId="3334305439" sldId="488"/>
            <ac:spMk id="59" creationId="{26D01870-E339-70E4-0E84-9E105A2E9DE0}"/>
          </ac:spMkLst>
        </pc:spChg>
        <pc:spChg chg="mod">
          <ac:chgData name="大岡 幸葵 / kouki oooka" userId="S::9999901@nt.ctc.co.jp::19be14d2-8350-4186-9d58-e93291760797" providerId="AD" clId="Web-{9A83DC6B-0F8D-EA96-EF93-4F8F14086789}" dt="2024-01-24T07:50:08.252" v="1770" actId="1076"/>
          <ac:spMkLst>
            <pc:docMk/>
            <pc:sldMk cId="3334305439" sldId="488"/>
            <ac:spMk id="61" creationId="{89BF8BCC-C3C2-CA3A-CC03-285008517E01}"/>
          </ac:spMkLst>
        </pc:spChg>
        <pc:spChg chg="mod">
          <ac:chgData name="大岡 幸葵 / kouki oooka" userId="S::9999901@nt.ctc.co.jp::19be14d2-8350-4186-9d58-e93291760797" providerId="AD" clId="Web-{9A83DC6B-0F8D-EA96-EF93-4F8F14086789}" dt="2024-01-24T07:50:28.393" v="1775" actId="1076"/>
          <ac:spMkLst>
            <pc:docMk/>
            <pc:sldMk cId="3334305439" sldId="488"/>
            <ac:spMk id="63" creationId="{F4FC25D4-45AA-2366-0135-88101EAEDFCF}"/>
          </ac:spMkLst>
        </pc:spChg>
        <pc:spChg chg="mod">
          <ac:chgData name="大岡 幸葵 / kouki oooka" userId="S::9999901@nt.ctc.co.jp::19be14d2-8350-4186-9d58-e93291760797" providerId="AD" clId="Web-{9A83DC6B-0F8D-EA96-EF93-4F8F14086789}" dt="2024-01-24T07:50:36.393" v="1776" actId="1076"/>
          <ac:spMkLst>
            <pc:docMk/>
            <pc:sldMk cId="3334305439" sldId="488"/>
            <ac:spMk id="64" creationId="{6D0F4883-7019-0008-29A5-0A24DA18A19A}"/>
          </ac:spMkLst>
        </pc:spChg>
        <pc:spChg chg="add mod">
          <ac:chgData name="大岡 幸葵 / kouki oooka" userId="S::9999901@nt.ctc.co.jp::19be14d2-8350-4186-9d58-e93291760797" providerId="AD" clId="Web-{9A83DC6B-0F8D-EA96-EF93-4F8F14086789}" dt="2024-01-24T07:50:55.503" v="1783" actId="1076"/>
          <ac:spMkLst>
            <pc:docMk/>
            <pc:sldMk cId="3334305439" sldId="488"/>
            <ac:spMk id="66" creationId="{CAC148D4-B272-3A4B-CC41-328985F74799}"/>
          </ac:spMkLst>
        </pc:spChg>
        <pc:spChg chg="add mod">
          <ac:chgData name="大岡 幸葵 / kouki oooka" userId="S::9999901@nt.ctc.co.jp::19be14d2-8350-4186-9d58-e93291760797" providerId="AD" clId="Web-{9A83DC6B-0F8D-EA96-EF93-4F8F14086789}" dt="2024-01-24T07:51:15.862" v="1788" actId="1076"/>
          <ac:spMkLst>
            <pc:docMk/>
            <pc:sldMk cId="3334305439" sldId="488"/>
            <ac:spMk id="67" creationId="{DAF512FE-65A0-0C65-D93A-F4CD04A85556}"/>
          </ac:spMkLst>
        </pc:spChg>
        <pc:spChg chg="mod">
          <ac:chgData name="大岡 幸葵 / kouki oooka" userId="S::9999901@nt.ctc.co.jp::19be14d2-8350-4186-9d58-e93291760797" providerId="AD" clId="Web-{9A83DC6B-0F8D-EA96-EF93-4F8F14086789}" dt="2024-01-24T07:51:06.018" v="1786" actId="1076"/>
          <ac:spMkLst>
            <pc:docMk/>
            <pc:sldMk cId="3334305439" sldId="488"/>
            <ac:spMk id="72" creationId="{EE405D5D-6D1A-E1B5-441D-A7E659B8DECD}"/>
          </ac:spMkLst>
        </pc:spChg>
        <pc:spChg chg="add mod">
          <ac:chgData name="大岡 幸葵 / kouki oooka" userId="S::9999901@nt.ctc.co.jp::19be14d2-8350-4186-9d58-e93291760797" providerId="AD" clId="Web-{9A83DC6B-0F8D-EA96-EF93-4F8F14086789}" dt="2024-01-24T07:41:18.804" v="1516" actId="1076"/>
          <ac:spMkLst>
            <pc:docMk/>
            <pc:sldMk cId="3334305439" sldId="488"/>
            <ac:spMk id="73" creationId="{7C9D8DF8-41B6-4CB9-B480-5B49C5A1B30C}"/>
          </ac:spMkLst>
        </pc:spChg>
        <pc:spChg chg="add mod">
          <ac:chgData name="大岡 幸葵 / kouki oooka" userId="S::9999901@nt.ctc.co.jp::19be14d2-8350-4186-9d58-e93291760797" providerId="AD" clId="Web-{9A83DC6B-0F8D-EA96-EF93-4F8F14086789}" dt="2024-01-24T07:50:18.330" v="1773" actId="1076"/>
          <ac:spMkLst>
            <pc:docMk/>
            <pc:sldMk cId="3334305439" sldId="488"/>
            <ac:spMk id="74" creationId="{301B48C2-23E1-B923-5016-B776BA9155EC}"/>
          </ac:spMkLst>
        </pc:spChg>
        <pc:spChg chg="add mod">
          <ac:chgData name="大岡 幸葵 / kouki oooka" userId="S::9999901@nt.ctc.co.jp::19be14d2-8350-4186-9d58-e93291760797" providerId="AD" clId="Web-{9A83DC6B-0F8D-EA96-EF93-4F8F14086789}" dt="2024-01-24T07:52:01.738" v="1798" actId="20577"/>
          <ac:spMkLst>
            <pc:docMk/>
            <pc:sldMk cId="3334305439" sldId="488"/>
            <ac:spMk id="75" creationId="{DEA1AC3F-E506-B1DD-C50C-2C7C246E0B35}"/>
          </ac:spMkLst>
        </pc:spChg>
        <pc:spChg chg="add del mod">
          <ac:chgData name="大岡 幸葵 / kouki oooka" userId="S::9999901@nt.ctc.co.jp::19be14d2-8350-4186-9d58-e93291760797" providerId="AD" clId="Web-{9A83DC6B-0F8D-EA96-EF93-4F8F14086789}" dt="2024-01-24T02:44:48.503" v="500"/>
          <ac:spMkLst>
            <pc:docMk/>
            <pc:sldMk cId="3334305439" sldId="488"/>
            <ac:spMk id="76" creationId="{737036D0-1FE4-114C-4B26-0F4229EA762E}"/>
          </ac:spMkLst>
        </pc:spChg>
        <pc:spChg chg="add mod">
          <ac:chgData name="大岡 幸葵 / kouki oooka" userId="S::9999901@nt.ctc.co.jp::19be14d2-8350-4186-9d58-e93291760797" providerId="AD" clId="Web-{9A83DC6B-0F8D-EA96-EF93-4F8F14086789}" dt="2024-01-24T07:51:22.019" v="1789" actId="1076"/>
          <ac:spMkLst>
            <pc:docMk/>
            <pc:sldMk cId="3334305439" sldId="488"/>
            <ac:spMk id="76" creationId="{A080729A-4B38-6312-B16A-CF9813636ACB}"/>
          </ac:spMkLst>
        </pc:spChg>
        <pc:spChg chg="add mod">
          <ac:chgData name="大岡 幸葵 / kouki oooka" userId="S::9999901@nt.ctc.co.jp::19be14d2-8350-4186-9d58-e93291760797" providerId="AD" clId="Web-{9A83DC6B-0F8D-EA96-EF93-4F8F14086789}" dt="2024-01-24T07:51:26.925" v="1790" actId="1076"/>
          <ac:spMkLst>
            <pc:docMk/>
            <pc:sldMk cId="3334305439" sldId="488"/>
            <ac:spMk id="77" creationId="{2249FA8A-488A-BA65-82CD-C02FC55AD6DD}"/>
          </ac:spMkLst>
        </pc:spChg>
        <pc:spChg chg="add del mod">
          <ac:chgData name="大岡 幸葵 / kouki oooka" userId="S::9999901@nt.ctc.co.jp::19be14d2-8350-4186-9d58-e93291760797" providerId="AD" clId="Web-{9A83DC6B-0F8D-EA96-EF93-4F8F14086789}" dt="2024-01-24T04:54:28.367" v="863"/>
          <ac:spMkLst>
            <pc:docMk/>
            <pc:sldMk cId="3334305439" sldId="488"/>
            <ac:spMk id="78" creationId="{93D362AF-BF1C-0148-EAFA-704795DC7D5B}"/>
          </ac:spMkLst>
        </pc:spChg>
        <pc:spChg chg="add mod">
          <ac:chgData name="大岡 幸葵 / kouki oooka" userId="S::9999901@nt.ctc.co.jp::19be14d2-8350-4186-9d58-e93291760797" providerId="AD" clId="Web-{9A83DC6B-0F8D-EA96-EF93-4F8F14086789}" dt="2024-01-24T07:46:48.545" v="1619" actId="1076"/>
          <ac:spMkLst>
            <pc:docMk/>
            <pc:sldMk cId="3334305439" sldId="488"/>
            <ac:spMk id="78" creationId="{AF5EA540-F74A-CD65-3A9C-AC1AE6CD487E}"/>
          </ac:spMkLst>
        </pc:spChg>
        <pc:spChg chg="add del mod">
          <ac:chgData name="大岡 幸葵 / kouki oooka" userId="S::9999901@nt.ctc.co.jp::19be14d2-8350-4186-9d58-e93291760797" providerId="AD" clId="Web-{9A83DC6B-0F8D-EA96-EF93-4F8F14086789}" dt="2024-01-24T04:54:32.789" v="864"/>
          <ac:spMkLst>
            <pc:docMk/>
            <pc:sldMk cId="3334305439" sldId="488"/>
            <ac:spMk id="79" creationId="{22F76DF7-0016-829E-5680-E42B4C48879D}"/>
          </ac:spMkLst>
        </pc:spChg>
        <pc:spChg chg="add mod">
          <ac:chgData name="大岡 幸葵 / kouki oooka" userId="S::9999901@nt.ctc.co.jp::19be14d2-8350-4186-9d58-e93291760797" providerId="AD" clId="Web-{9A83DC6B-0F8D-EA96-EF93-4F8F14086789}" dt="2024-01-24T07:41:18.898" v="1517" actId="1076"/>
          <ac:spMkLst>
            <pc:docMk/>
            <pc:sldMk cId="3334305439" sldId="488"/>
            <ac:spMk id="80" creationId="{3A6B1C96-4C19-1224-EF82-FFBCC1E1586E}"/>
          </ac:spMkLst>
        </pc:spChg>
        <pc:spChg chg="add mod">
          <ac:chgData name="大岡 幸葵 / kouki oooka" userId="S::9999901@nt.ctc.co.jp::19be14d2-8350-4186-9d58-e93291760797" providerId="AD" clId="Web-{9A83DC6B-0F8D-EA96-EF93-4F8F14086789}" dt="2024-01-24T07:52:06.660" v="1799" actId="1076"/>
          <ac:spMkLst>
            <pc:docMk/>
            <pc:sldMk cId="3334305439" sldId="488"/>
            <ac:spMk id="81" creationId="{8EEB111C-FA50-7325-E931-405231D4A02D}"/>
          </ac:spMkLst>
        </pc:spChg>
        <pc:spChg chg="add mod">
          <ac:chgData name="大岡 幸葵 / kouki oooka" userId="S::9999901@nt.ctc.co.jp::19be14d2-8350-4186-9d58-e93291760797" providerId="AD" clId="Web-{9A83DC6B-0F8D-EA96-EF93-4F8F14086789}" dt="2024-01-24T07:51:48.332" v="1796" actId="1076"/>
          <ac:spMkLst>
            <pc:docMk/>
            <pc:sldMk cId="3334305439" sldId="488"/>
            <ac:spMk id="82" creationId="{EE4142C4-973C-97E6-2F13-7D51F4FEDD67}"/>
          </ac:spMkLst>
        </pc:spChg>
        <pc:picChg chg="mod">
          <ac:chgData name="大岡 幸葵 / kouki oooka" userId="S::9999901@nt.ctc.co.jp::19be14d2-8350-4186-9d58-e93291760797" providerId="AD" clId="Web-{9A83DC6B-0F8D-EA96-EF93-4F8F14086789}" dt="2024-01-24T07:47:34.921" v="1678" actId="1076"/>
          <ac:picMkLst>
            <pc:docMk/>
            <pc:sldMk cId="3334305439" sldId="488"/>
            <ac:picMk id="3" creationId="{B353426A-0DC8-B1E9-C6B0-24BC249E4169}"/>
          </ac:picMkLst>
        </pc:picChg>
        <pc:picChg chg="mod">
          <ac:chgData name="大岡 幸葵 / kouki oooka" userId="S::9999901@nt.ctc.co.jp::19be14d2-8350-4186-9d58-e93291760797" providerId="AD" clId="Web-{9A83DC6B-0F8D-EA96-EF93-4F8F14086789}" dt="2024-01-24T07:49:45.939" v="1723" actId="1076"/>
          <ac:picMkLst>
            <pc:docMk/>
            <pc:sldMk cId="3334305439" sldId="488"/>
            <ac:picMk id="8" creationId="{2DF1F895-03AA-A614-1892-D2216BEB0983}"/>
          </ac:picMkLst>
        </pc:picChg>
        <pc:picChg chg="mod">
          <ac:chgData name="大岡 幸葵 / kouki oooka" userId="S::9999901@nt.ctc.co.jp::19be14d2-8350-4186-9d58-e93291760797" providerId="AD" clId="Web-{9A83DC6B-0F8D-EA96-EF93-4F8F14086789}" dt="2024-01-24T07:49:46.111" v="1727" actId="1076"/>
          <ac:picMkLst>
            <pc:docMk/>
            <pc:sldMk cId="3334305439" sldId="488"/>
            <ac:picMk id="16" creationId="{EF28AFEF-13D8-FF0F-FF9D-8E916983425A}"/>
          </ac:picMkLst>
        </pc:picChg>
        <pc:picChg chg="mod">
          <ac:chgData name="大岡 幸葵 / kouki oooka" userId="S::9999901@nt.ctc.co.jp::19be14d2-8350-4186-9d58-e93291760797" providerId="AD" clId="Web-{9A83DC6B-0F8D-EA96-EF93-4F8F14086789}" dt="2024-01-24T07:49:46.158" v="1728" actId="1076"/>
          <ac:picMkLst>
            <pc:docMk/>
            <pc:sldMk cId="3334305439" sldId="488"/>
            <ac:picMk id="17" creationId="{49A9CBDB-3D8A-EFEB-E9D7-99165482E36D}"/>
          </ac:picMkLst>
        </pc:picChg>
        <pc:picChg chg="mod">
          <ac:chgData name="大岡 幸葵 / kouki oooka" userId="S::9999901@nt.ctc.co.jp::19be14d2-8350-4186-9d58-e93291760797" providerId="AD" clId="Web-{9A83DC6B-0F8D-EA96-EF93-4F8F14086789}" dt="2024-01-24T07:49:46.204" v="1729" actId="1076"/>
          <ac:picMkLst>
            <pc:docMk/>
            <pc:sldMk cId="3334305439" sldId="488"/>
            <ac:picMk id="18" creationId="{5EADD83D-C87C-D67F-1031-B1A688275D42}"/>
          </ac:picMkLst>
        </pc:picChg>
        <pc:picChg chg="mod">
          <ac:chgData name="大岡 幸葵 / kouki oooka" userId="S::9999901@nt.ctc.co.jp::19be14d2-8350-4186-9d58-e93291760797" providerId="AD" clId="Web-{9A83DC6B-0F8D-EA96-EF93-4F8F14086789}" dt="2024-01-24T07:49:46.251" v="1730" actId="1076"/>
          <ac:picMkLst>
            <pc:docMk/>
            <pc:sldMk cId="3334305439" sldId="488"/>
            <ac:picMk id="19" creationId="{B89DC79E-8375-F28D-1B90-AC3678D973D4}"/>
          </ac:picMkLst>
        </pc:picChg>
        <pc:picChg chg="mod">
          <ac:chgData name="大岡 幸葵 / kouki oooka" userId="S::9999901@nt.ctc.co.jp::19be14d2-8350-4186-9d58-e93291760797" providerId="AD" clId="Web-{9A83DC6B-0F8D-EA96-EF93-4F8F14086789}" dt="2024-01-24T07:49:46.298" v="1731" actId="1076"/>
          <ac:picMkLst>
            <pc:docMk/>
            <pc:sldMk cId="3334305439" sldId="488"/>
            <ac:picMk id="20" creationId="{E91615D1-65B7-EF68-5E82-ED78ED823F71}"/>
          </ac:picMkLst>
        </pc:picChg>
        <pc:picChg chg="mod">
          <ac:chgData name="大岡 幸葵 / kouki oooka" userId="S::9999901@nt.ctc.co.jp::19be14d2-8350-4186-9d58-e93291760797" providerId="AD" clId="Web-{9A83DC6B-0F8D-EA96-EF93-4F8F14086789}" dt="2024-01-24T07:50:07.205" v="1746" actId="1076"/>
          <ac:picMkLst>
            <pc:docMk/>
            <pc:sldMk cId="3334305439" sldId="488"/>
            <ac:picMk id="21" creationId="{2792A5C0-601B-9310-C7A7-1A1CCBD77819}"/>
          </ac:picMkLst>
        </pc:picChg>
        <pc:picChg chg="mod">
          <ac:chgData name="大岡 幸葵 / kouki oooka" userId="S::9999901@nt.ctc.co.jp::19be14d2-8350-4186-9d58-e93291760797" providerId="AD" clId="Web-{9A83DC6B-0F8D-EA96-EF93-4F8F14086789}" dt="2024-01-24T07:50:07.236" v="1747" actId="1076"/>
          <ac:picMkLst>
            <pc:docMk/>
            <pc:sldMk cId="3334305439" sldId="488"/>
            <ac:picMk id="36" creationId="{20CAC789-EA6F-F2D3-0391-34C79DBCA44B}"/>
          </ac:picMkLst>
        </pc:picChg>
        <pc:picChg chg="mod">
          <ac:chgData name="大岡 幸葵 / kouki oooka" userId="S::9999901@nt.ctc.co.jp::19be14d2-8350-4186-9d58-e93291760797" providerId="AD" clId="Web-{9A83DC6B-0F8D-EA96-EF93-4F8F14086789}" dt="2024-01-24T07:50:07.283" v="1748" actId="1076"/>
          <ac:picMkLst>
            <pc:docMk/>
            <pc:sldMk cId="3334305439" sldId="488"/>
            <ac:picMk id="38" creationId="{4BED7000-E267-3D81-271B-A14118E4209A}"/>
          </ac:picMkLst>
        </pc:picChg>
        <pc:picChg chg="mod">
          <ac:chgData name="大岡 幸葵 / kouki oooka" userId="S::9999901@nt.ctc.co.jp::19be14d2-8350-4186-9d58-e93291760797" providerId="AD" clId="Web-{9A83DC6B-0F8D-EA96-EF93-4F8F14086789}" dt="2024-01-24T07:50:07.330" v="1749" actId="1076"/>
          <ac:picMkLst>
            <pc:docMk/>
            <pc:sldMk cId="3334305439" sldId="488"/>
            <ac:picMk id="39" creationId="{5F5BD3EC-AE49-0E01-D795-F7D87F1D1877}"/>
          </ac:picMkLst>
        </pc:picChg>
        <pc:picChg chg="mod">
          <ac:chgData name="大岡 幸葵 / kouki oooka" userId="S::9999901@nt.ctc.co.jp::19be14d2-8350-4186-9d58-e93291760797" providerId="AD" clId="Web-{9A83DC6B-0F8D-EA96-EF93-4F8F14086789}" dt="2024-01-24T07:50:07.377" v="1750" actId="1076"/>
          <ac:picMkLst>
            <pc:docMk/>
            <pc:sldMk cId="3334305439" sldId="488"/>
            <ac:picMk id="40" creationId="{D8319C7C-CEF3-69BC-83A5-451F1EF1A71B}"/>
          </ac:picMkLst>
        </pc:picChg>
        <pc:picChg chg="mod">
          <ac:chgData name="大岡 幸葵 / kouki oooka" userId="S::9999901@nt.ctc.co.jp::19be14d2-8350-4186-9d58-e93291760797" providerId="AD" clId="Web-{9A83DC6B-0F8D-EA96-EF93-4F8F14086789}" dt="2024-01-24T07:50:07.424" v="1751" actId="1076"/>
          <ac:picMkLst>
            <pc:docMk/>
            <pc:sldMk cId="3334305439" sldId="488"/>
            <ac:picMk id="41" creationId="{FA4E1BE4-C916-1AE6-1083-DF54861829F9}"/>
          </ac:picMkLst>
        </pc:picChg>
        <pc:picChg chg="mod">
          <ac:chgData name="大岡 幸葵 / kouki oooka" userId="S::9999901@nt.ctc.co.jp::19be14d2-8350-4186-9d58-e93291760797" providerId="AD" clId="Web-{9A83DC6B-0F8D-EA96-EF93-4F8F14086789}" dt="2024-01-24T07:50:07.470" v="1752" actId="1076"/>
          <ac:picMkLst>
            <pc:docMk/>
            <pc:sldMk cId="3334305439" sldId="488"/>
            <ac:picMk id="42" creationId="{A864C770-6EFA-E536-DC7A-85C8F432E390}"/>
          </ac:picMkLst>
        </pc:picChg>
        <pc:picChg chg="mod">
          <ac:chgData name="大岡 幸葵 / kouki oooka" userId="S::9999901@nt.ctc.co.jp::19be14d2-8350-4186-9d58-e93291760797" providerId="AD" clId="Web-{9A83DC6B-0F8D-EA96-EF93-4F8F14086789}" dt="2024-01-24T07:50:38.346" v="1777" actId="1076"/>
          <ac:picMkLst>
            <pc:docMk/>
            <pc:sldMk cId="3334305439" sldId="488"/>
            <ac:picMk id="65" creationId="{56845385-9E59-7B0D-D8F4-F370A7AD368F}"/>
          </ac:picMkLst>
        </pc:picChg>
        <pc:picChg chg="add mod">
          <ac:chgData name="大岡 幸葵 / kouki oooka" userId="S::9999901@nt.ctc.co.jp::19be14d2-8350-4186-9d58-e93291760797" providerId="AD" clId="Web-{9A83DC6B-0F8D-EA96-EF93-4F8F14086789}" dt="2024-01-24T07:51:09.347" v="1787" actId="1076"/>
          <ac:picMkLst>
            <pc:docMk/>
            <pc:sldMk cId="3334305439" sldId="488"/>
            <ac:picMk id="68" creationId="{F8B34696-5D0B-9566-842F-DB449FE89CE1}"/>
          </ac:picMkLst>
        </pc:picChg>
        <pc:picChg chg="mod">
          <ac:chgData name="大岡 幸葵 / kouki oooka" userId="S::9999901@nt.ctc.co.jp::19be14d2-8350-4186-9d58-e93291760797" providerId="AD" clId="Web-{9A83DC6B-0F8D-EA96-EF93-4F8F14086789}" dt="2024-01-24T07:50:48.315" v="1779" actId="1076"/>
          <ac:picMkLst>
            <pc:docMk/>
            <pc:sldMk cId="3334305439" sldId="488"/>
            <ac:picMk id="69" creationId="{7F88EE20-2DC7-D8AC-50E5-5DACDFB08C33}"/>
          </ac:picMkLst>
        </pc:picChg>
        <pc:picChg chg="mod">
          <ac:chgData name="大岡 幸葵 / kouki oooka" userId="S::9999901@nt.ctc.co.jp::19be14d2-8350-4186-9d58-e93291760797" providerId="AD" clId="Web-{9A83DC6B-0F8D-EA96-EF93-4F8F14086789}" dt="2024-01-24T07:50:57.940" v="1784" actId="1076"/>
          <ac:picMkLst>
            <pc:docMk/>
            <pc:sldMk cId="3334305439" sldId="488"/>
            <ac:picMk id="70" creationId="{943A0849-39C8-7836-7189-E68AE17D6C98}"/>
          </ac:picMkLst>
        </pc:picChg>
        <pc:picChg chg="mod">
          <ac:chgData name="大岡 幸葵 / kouki oooka" userId="S::9999901@nt.ctc.co.jp::19be14d2-8350-4186-9d58-e93291760797" providerId="AD" clId="Web-{9A83DC6B-0F8D-EA96-EF93-4F8F14086789}" dt="2024-01-24T07:50:52.565" v="1782" actId="1076"/>
          <ac:picMkLst>
            <pc:docMk/>
            <pc:sldMk cId="3334305439" sldId="488"/>
            <ac:picMk id="71" creationId="{C448ED62-EAE8-06A8-88A0-D8CD287CC7DF}"/>
          </ac:picMkLst>
        </pc:picChg>
        <pc:cxnChg chg="mod">
          <ac:chgData name="大岡 幸葵 / kouki oooka" userId="S::9999901@nt.ctc.co.jp::19be14d2-8350-4186-9d58-e93291760797" providerId="AD" clId="Web-{9A83DC6B-0F8D-EA96-EF93-4F8F14086789}" dt="2024-01-24T07:47:34.764" v="1676" actId="1076"/>
          <ac:cxnSpMkLst>
            <pc:docMk/>
            <pc:sldMk cId="3334305439" sldId="488"/>
            <ac:cxnSpMk id="10" creationId="{4C7F0A16-9D6F-FBE0-9778-A10DB6F27791}"/>
          </ac:cxnSpMkLst>
        </pc:cxnChg>
        <pc:cxnChg chg="del mod">
          <ac:chgData name="大岡 幸葵 / kouki oooka" userId="S::9999901@nt.ctc.co.jp::19be14d2-8350-4186-9d58-e93291760797" providerId="AD" clId="Web-{9A83DC6B-0F8D-EA96-EF93-4F8F14086789}" dt="2024-01-24T07:46:33.279" v="1615"/>
          <ac:cxnSpMkLst>
            <pc:docMk/>
            <pc:sldMk cId="3334305439" sldId="488"/>
            <ac:cxnSpMk id="11" creationId="{C7CBA429-88F0-A141-8813-D7B2E26DE56E}"/>
          </ac:cxnSpMkLst>
        </pc:cxnChg>
        <pc:cxnChg chg="mod">
          <ac:chgData name="大岡 幸葵 / kouki oooka" userId="S::9999901@nt.ctc.co.jp::19be14d2-8350-4186-9d58-e93291760797" providerId="AD" clId="Web-{9A83DC6B-0F8D-EA96-EF93-4F8F14086789}" dt="2024-01-24T07:42:40.431" v="1533" actId="1076"/>
          <ac:cxnSpMkLst>
            <pc:docMk/>
            <pc:sldMk cId="3334305439" sldId="488"/>
            <ac:cxnSpMk id="12" creationId="{C0E2C09A-F5D1-A742-950B-8E989C07B42E}"/>
          </ac:cxnSpMkLst>
        </pc:cxnChg>
        <pc:cxnChg chg="mod">
          <ac:chgData name="大岡 幸葵 / kouki oooka" userId="S::9999901@nt.ctc.co.jp::19be14d2-8350-4186-9d58-e93291760797" providerId="AD" clId="Web-{9A83DC6B-0F8D-EA96-EF93-4F8F14086789}" dt="2024-01-24T07:49:46.736" v="1741" actId="1076"/>
          <ac:cxnSpMkLst>
            <pc:docMk/>
            <pc:sldMk cId="3334305439" sldId="488"/>
            <ac:cxnSpMk id="23" creationId="{BD7DEAEB-4ECA-90A1-6941-98684A34D1D7}"/>
          </ac:cxnSpMkLst>
        </pc:cxnChg>
        <pc:cxnChg chg="mod">
          <ac:chgData name="大岡 幸葵 / kouki oooka" userId="S::9999901@nt.ctc.co.jp::19be14d2-8350-4186-9d58-e93291760797" providerId="AD" clId="Web-{9A83DC6B-0F8D-EA96-EF93-4F8F14086789}" dt="2024-01-24T07:49:46.689" v="1740" actId="1076"/>
          <ac:cxnSpMkLst>
            <pc:docMk/>
            <pc:sldMk cId="3334305439" sldId="488"/>
            <ac:cxnSpMk id="32" creationId="{0CBC3D9E-EDD0-83D0-323C-128FFD0EF9D5}"/>
          </ac:cxnSpMkLst>
        </pc:cxnChg>
        <pc:cxnChg chg="mod">
          <ac:chgData name="大岡 幸葵 / kouki oooka" userId="S::9999901@nt.ctc.co.jp::19be14d2-8350-4186-9d58-e93291760797" providerId="AD" clId="Web-{9A83DC6B-0F8D-EA96-EF93-4F8F14086789}" dt="2024-01-24T07:50:07.767" v="1759" actId="1076"/>
          <ac:cxnSpMkLst>
            <pc:docMk/>
            <pc:sldMk cId="3334305439" sldId="488"/>
            <ac:cxnSpMk id="49" creationId="{1B77E098-FA8C-6561-D387-75A5C8642DF5}"/>
          </ac:cxnSpMkLst>
        </pc:cxnChg>
        <pc:cxnChg chg="mod">
          <ac:chgData name="大岡 幸葵 / kouki oooka" userId="S::9999901@nt.ctc.co.jp::19be14d2-8350-4186-9d58-e93291760797" providerId="AD" clId="Web-{9A83DC6B-0F8D-EA96-EF93-4F8F14086789}" dt="2024-01-24T07:50:07.799" v="1760" actId="1076"/>
          <ac:cxnSpMkLst>
            <pc:docMk/>
            <pc:sldMk cId="3334305439" sldId="488"/>
            <ac:cxnSpMk id="50" creationId="{511097D4-7DB1-61C8-8E87-3223DBA1000F}"/>
          </ac:cxnSpMkLst>
        </pc:cxnChg>
        <pc:cxnChg chg="mod">
          <ac:chgData name="大岡 幸葵 / kouki oooka" userId="S::9999901@nt.ctc.co.jp::19be14d2-8350-4186-9d58-e93291760797" providerId="AD" clId="Web-{9A83DC6B-0F8D-EA96-EF93-4F8F14086789}" dt="2024-01-24T07:50:07.892" v="1762" actId="1076"/>
          <ac:cxnSpMkLst>
            <pc:docMk/>
            <pc:sldMk cId="3334305439" sldId="488"/>
            <ac:cxnSpMk id="52" creationId="{231486E5-F87D-7E6D-ADDF-B50C4CECAC5A}"/>
          </ac:cxnSpMkLst>
        </pc:cxnChg>
        <pc:cxnChg chg="mod">
          <ac:chgData name="大岡 幸葵 / kouki oooka" userId="S::9999901@nt.ctc.co.jp::19be14d2-8350-4186-9d58-e93291760797" providerId="AD" clId="Web-{9A83DC6B-0F8D-EA96-EF93-4F8F14086789}" dt="2024-01-24T07:50:07.939" v="1763" actId="1076"/>
          <ac:cxnSpMkLst>
            <pc:docMk/>
            <pc:sldMk cId="3334305439" sldId="488"/>
            <ac:cxnSpMk id="53" creationId="{09FCEAB9-20AB-F99D-4546-165A42002841}"/>
          </ac:cxnSpMkLst>
        </pc:cxnChg>
        <pc:cxnChg chg="mod">
          <ac:chgData name="大岡 幸葵 / kouki oooka" userId="S::9999901@nt.ctc.co.jp::19be14d2-8350-4186-9d58-e93291760797" providerId="AD" clId="Web-{9A83DC6B-0F8D-EA96-EF93-4F8F14086789}" dt="2024-01-24T07:50:07.970" v="1764" actId="1076"/>
          <ac:cxnSpMkLst>
            <pc:docMk/>
            <pc:sldMk cId="3334305439" sldId="488"/>
            <ac:cxnSpMk id="54" creationId="{1759A274-93EC-7B32-ED80-DB7C26C3F364}"/>
          </ac:cxnSpMkLst>
        </pc:cxnChg>
        <pc:cxnChg chg="mod">
          <ac:chgData name="大岡 幸葵 / kouki oooka" userId="S::9999901@nt.ctc.co.jp::19be14d2-8350-4186-9d58-e93291760797" providerId="AD" clId="Web-{9A83DC6B-0F8D-EA96-EF93-4F8F14086789}" dt="2024-01-24T07:50:08.220" v="1769" actId="1076"/>
          <ac:cxnSpMkLst>
            <pc:docMk/>
            <pc:sldMk cId="3334305439" sldId="488"/>
            <ac:cxnSpMk id="60" creationId="{C03497D4-08C5-91A5-46A9-2DF75C1AA615}"/>
          </ac:cxnSpMkLst>
        </pc:cxnChg>
        <pc:cxnChg chg="mod">
          <ac:chgData name="大岡 幸葵 / kouki oooka" userId="S::9999901@nt.ctc.co.jp::19be14d2-8350-4186-9d58-e93291760797" providerId="AD" clId="Web-{9A83DC6B-0F8D-EA96-EF93-4F8F14086789}" dt="2024-01-24T07:49:46.783" v="1742" actId="1076"/>
          <ac:cxnSpMkLst>
            <pc:docMk/>
            <pc:sldMk cId="3334305439" sldId="488"/>
            <ac:cxnSpMk id="62" creationId="{24B953B7-F3BD-ABC7-4C7E-33139FC586D5}"/>
          </ac:cxnSpMkLst>
        </pc:cxnChg>
        <pc:cxnChg chg="add mod">
          <ac:chgData name="大岡 幸葵 / kouki oooka" userId="S::9999901@nt.ctc.co.jp::19be14d2-8350-4186-9d58-e93291760797" providerId="AD" clId="Web-{9A83DC6B-0F8D-EA96-EF93-4F8F14086789}" dt="2024-01-24T07:46:55.732" v="1620" actId="1076"/>
          <ac:cxnSpMkLst>
            <pc:docMk/>
            <pc:sldMk cId="3334305439" sldId="488"/>
            <ac:cxnSpMk id="79" creationId="{4ABDAF66-F495-DF30-7033-E5DAAD07E168}"/>
          </ac:cxnSpMkLst>
        </pc:cxnChg>
      </pc:sldChg>
      <pc:sldChg chg="modSp">
        <pc:chgData name="大岡 幸葵 / kouki oooka" userId="S::9999901@nt.ctc.co.jp::19be14d2-8350-4186-9d58-e93291760797" providerId="AD" clId="Web-{9A83DC6B-0F8D-EA96-EF93-4F8F14086789}" dt="2024-01-24T06:54:51.672" v="1211" actId="20577"/>
        <pc:sldMkLst>
          <pc:docMk/>
          <pc:sldMk cId="2972766774" sldId="489"/>
        </pc:sldMkLst>
        <pc:spChg chg="mod">
          <ac:chgData name="大岡 幸葵 / kouki oooka" userId="S::9999901@nt.ctc.co.jp::19be14d2-8350-4186-9d58-e93291760797" providerId="AD" clId="Web-{9A83DC6B-0F8D-EA96-EF93-4F8F14086789}" dt="2024-01-24T06:54:51.672" v="1211" actId="20577"/>
          <ac:spMkLst>
            <pc:docMk/>
            <pc:sldMk cId="2972766774" sldId="489"/>
            <ac:spMk id="2" creationId="{CF8D02E5-11EB-B694-3082-5FFEE0379FCF}"/>
          </ac:spMkLst>
        </pc:spChg>
      </pc:sldChg>
    </pc:docChg>
  </pc:docChgLst>
  <pc:docChgLst>
    <pc:chgData name="阿部 友哉 / tomoya abe" userId="38e952dc-e2ee-43eb-8c9d-7671e36e31f0" providerId="ADAL" clId="{A485C7EB-76D0-41E3-9808-2C09B606DA98}"/>
    <pc:docChg chg="custSel modSld">
      <pc:chgData name="阿部 友哉 / tomoya abe" userId="38e952dc-e2ee-43eb-8c9d-7671e36e31f0" providerId="ADAL" clId="{A485C7EB-76D0-41E3-9808-2C09B606DA98}" dt="2024-01-26T02:22:52.504" v="1"/>
      <pc:docMkLst>
        <pc:docMk/>
      </pc:docMkLst>
      <pc:sldChg chg="addSp delSp modSp mod">
        <pc:chgData name="阿部 友哉 / tomoya abe" userId="38e952dc-e2ee-43eb-8c9d-7671e36e31f0" providerId="ADAL" clId="{A485C7EB-76D0-41E3-9808-2C09B606DA98}" dt="2024-01-26T02:22:52.504" v="1"/>
        <pc:sldMkLst>
          <pc:docMk/>
          <pc:sldMk cId="3334305439" sldId="488"/>
        </pc:sldMkLst>
        <pc:spChg chg="add mod">
          <ac:chgData name="阿部 友哉 / tomoya abe" userId="38e952dc-e2ee-43eb-8c9d-7671e36e31f0" providerId="ADAL" clId="{A485C7EB-76D0-41E3-9808-2C09B606DA98}" dt="2024-01-26T02:22:52.504" v="1"/>
          <ac:spMkLst>
            <pc:docMk/>
            <pc:sldMk cId="3334305439" sldId="488"/>
            <ac:spMk id="9" creationId="{908C110F-B1B2-AA3A-39BF-DE9612073576}"/>
          </ac:spMkLst>
        </pc:spChg>
        <pc:spChg chg="del">
          <ac:chgData name="阿部 友哉 / tomoya abe" userId="38e952dc-e2ee-43eb-8c9d-7671e36e31f0" providerId="ADAL" clId="{A485C7EB-76D0-41E3-9808-2C09B606DA98}" dt="2024-01-26T02:22:52.203" v="0" actId="478"/>
          <ac:spMkLst>
            <pc:docMk/>
            <pc:sldMk cId="3334305439" sldId="488"/>
            <ac:spMk id="102" creationId="{DD7D0361-3349-B48A-F4C2-3367FFDDE176}"/>
          </ac:spMkLst>
        </pc:spChg>
      </pc:sldChg>
    </pc:docChg>
  </pc:docChgLst>
  <pc:docChgLst>
    <pc:chgData name="阿部 友哉 / tomoya abe" userId="38e952dc-e2ee-43eb-8c9d-7671e36e31f0" providerId="ADAL" clId="{44BE3529-F4AB-46AE-A20E-8474BFBFB822}"/>
    <pc:docChg chg="undo custSel addSld delSld modSld modMainMaster">
      <pc:chgData name="阿部 友哉 / tomoya abe" userId="38e952dc-e2ee-43eb-8c9d-7671e36e31f0" providerId="ADAL" clId="{44BE3529-F4AB-46AE-A20E-8474BFBFB822}" dt="2024-01-22T07:46:53.184" v="2603" actId="14100"/>
      <pc:docMkLst>
        <pc:docMk/>
      </pc:docMkLst>
      <pc:sldChg chg="addSp delSp modSp mod">
        <pc:chgData name="阿部 友哉 / tomoya abe" userId="38e952dc-e2ee-43eb-8c9d-7671e36e31f0" providerId="ADAL" clId="{44BE3529-F4AB-46AE-A20E-8474BFBFB822}" dt="2024-01-22T07:46:53.184" v="2603" actId="14100"/>
        <pc:sldMkLst>
          <pc:docMk/>
          <pc:sldMk cId="1285914671" sldId="487"/>
        </pc:sldMkLst>
        <pc:spChg chg="add del mod">
          <ac:chgData name="阿部 友哉 / tomoya abe" userId="38e952dc-e2ee-43eb-8c9d-7671e36e31f0" providerId="ADAL" clId="{44BE3529-F4AB-46AE-A20E-8474BFBFB822}" dt="2024-01-22T01:53:16.992" v="345" actId="478"/>
          <ac:spMkLst>
            <pc:docMk/>
            <pc:sldMk cId="1285914671" sldId="487"/>
            <ac:spMk id="3" creationId="{E7D7602F-3D24-C6F4-88A5-1989C3467650}"/>
          </ac:spMkLst>
        </pc:spChg>
        <pc:spChg chg="mod">
          <ac:chgData name="阿部 友哉 / tomoya abe" userId="38e952dc-e2ee-43eb-8c9d-7671e36e31f0" providerId="ADAL" clId="{44BE3529-F4AB-46AE-A20E-8474BFBFB822}" dt="2024-01-22T07:08:40.958" v="2569" actId="403"/>
          <ac:spMkLst>
            <pc:docMk/>
            <pc:sldMk cId="1285914671" sldId="487"/>
            <ac:spMk id="4" creationId="{438941EF-A89B-11E4-7369-79140A9E54CD}"/>
          </ac:spMkLst>
        </pc:spChg>
        <pc:spChg chg="mod">
          <ac:chgData name="阿部 友哉 / tomoya abe" userId="38e952dc-e2ee-43eb-8c9d-7671e36e31f0" providerId="ADAL" clId="{44BE3529-F4AB-46AE-A20E-8474BFBFB822}" dt="2024-01-22T05:26:36.682" v="1832" actId="1076"/>
          <ac:spMkLst>
            <pc:docMk/>
            <pc:sldMk cId="1285914671" sldId="487"/>
            <ac:spMk id="5" creationId="{7D15AEA3-C46C-472D-E84A-833768866961}"/>
          </ac:spMkLst>
        </pc:spChg>
        <pc:spChg chg="mod">
          <ac:chgData name="阿部 友哉 / tomoya abe" userId="38e952dc-e2ee-43eb-8c9d-7671e36e31f0" providerId="ADAL" clId="{44BE3529-F4AB-46AE-A20E-8474BFBFB822}" dt="2024-01-22T07:15:36.633" v="2575" actId="1076"/>
          <ac:spMkLst>
            <pc:docMk/>
            <pc:sldMk cId="1285914671" sldId="487"/>
            <ac:spMk id="6" creationId="{0D0BAB3E-157C-61D1-94E7-EC501DCF4C5D}"/>
          </ac:spMkLst>
        </pc:spChg>
        <pc:spChg chg="mod">
          <ac:chgData name="阿部 友哉 / tomoya abe" userId="38e952dc-e2ee-43eb-8c9d-7671e36e31f0" providerId="ADAL" clId="{44BE3529-F4AB-46AE-A20E-8474BFBFB822}" dt="2024-01-22T07:15:36.633" v="2575" actId="1076"/>
          <ac:spMkLst>
            <pc:docMk/>
            <pc:sldMk cId="1285914671" sldId="487"/>
            <ac:spMk id="8" creationId="{CBAD87A8-1492-4ADC-F5D4-3AAD0A994B3A}"/>
          </ac:spMkLst>
        </pc:spChg>
        <pc:spChg chg="mod">
          <ac:chgData name="阿部 友哉 / tomoya abe" userId="38e952dc-e2ee-43eb-8c9d-7671e36e31f0" providerId="ADAL" clId="{44BE3529-F4AB-46AE-A20E-8474BFBFB822}" dt="2024-01-22T07:15:36.633" v="2575" actId="1076"/>
          <ac:spMkLst>
            <pc:docMk/>
            <pc:sldMk cId="1285914671" sldId="487"/>
            <ac:spMk id="10" creationId="{66D452F8-852B-5FD4-86EF-083C7B128983}"/>
          </ac:spMkLst>
        </pc:spChg>
        <pc:spChg chg="mod">
          <ac:chgData name="阿部 友哉 / tomoya abe" userId="38e952dc-e2ee-43eb-8c9d-7671e36e31f0" providerId="ADAL" clId="{44BE3529-F4AB-46AE-A20E-8474BFBFB822}" dt="2024-01-22T07:17:00.621" v="2596" actId="20577"/>
          <ac:spMkLst>
            <pc:docMk/>
            <pc:sldMk cId="1285914671" sldId="487"/>
            <ac:spMk id="11" creationId="{12E435D0-966B-D7C5-B91E-36891FE008B2}"/>
          </ac:spMkLst>
        </pc:spChg>
        <pc:spChg chg="mod">
          <ac:chgData name="阿部 友哉 / tomoya abe" userId="38e952dc-e2ee-43eb-8c9d-7671e36e31f0" providerId="ADAL" clId="{44BE3529-F4AB-46AE-A20E-8474BFBFB822}" dt="2024-01-22T07:15:36.633" v="2575" actId="1076"/>
          <ac:spMkLst>
            <pc:docMk/>
            <pc:sldMk cId="1285914671" sldId="487"/>
            <ac:spMk id="13" creationId="{C1155B97-87D5-3610-2860-31FB6BFC82A6}"/>
          </ac:spMkLst>
        </pc:spChg>
        <pc:spChg chg="mod">
          <ac:chgData name="阿部 友哉 / tomoya abe" userId="38e952dc-e2ee-43eb-8c9d-7671e36e31f0" providerId="ADAL" clId="{44BE3529-F4AB-46AE-A20E-8474BFBFB822}" dt="2024-01-22T01:29:27.596" v="13" actId="20577"/>
          <ac:spMkLst>
            <pc:docMk/>
            <pc:sldMk cId="1285914671" sldId="487"/>
            <ac:spMk id="14" creationId="{80997384-6A81-BC41-BA5F-DF4F3B7FA3F1}"/>
          </ac:spMkLst>
        </pc:spChg>
        <pc:spChg chg="mod">
          <ac:chgData name="阿部 友哉 / tomoya abe" userId="38e952dc-e2ee-43eb-8c9d-7671e36e31f0" providerId="ADAL" clId="{44BE3529-F4AB-46AE-A20E-8474BFBFB822}" dt="2024-01-22T07:08:11.925" v="2560" actId="1076"/>
          <ac:spMkLst>
            <pc:docMk/>
            <pc:sldMk cId="1285914671" sldId="487"/>
            <ac:spMk id="17" creationId="{EA5B8085-D85D-2D4B-8AF9-DA0A761ADDBD}"/>
          </ac:spMkLst>
        </pc:spChg>
        <pc:spChg chg="mod">
          <ac:chgData name="阿部 友哉 / tomoya abe" userId="38e952dc-e2ee-43eb-8c9d-7671e36e31f0" providerId="ADAL" clId="{44BE3529-F4AB-46AE-A20E-8474BFBFB822}" dt="2024-01-22T07:15:36.633" v="2575" actId="1076"/>
          <ac:spMkLst>
            <pc:docMk/>
            <pc:sldMk cId="1285914671" sldId="487"/>
            <ac:spMk id="18" creationId="{CAAB78E4-5561-3940-93A9-D7816F015B60}"/>
          </ac:spMkLst>
        </pc:spChg>
        <pc:spChg chg="mod">
          <ac:chgData name="阿部 友哉 / tomoya abe" userId="38e952dc-e2ee-43eb-8c9d-7671e36e31f0" providerId="ADAL" clId="{44BE3529-F4AB-46AE-A20E-8474BFBFB822}" dt="2024-01-22T07:08:14.835" v="2561" actId="1076"/>
          <ac:spMkLst>
            <pc:docMk/>
            <pc:sldMk cId="1285914671" sldId="487"/>
            <ac:spMk id="20" creationId="{6E901B8D-A812-5541-97B7-1A36B2505F5F}"/>
          </ac:spMkLst>
        </pc:spChg>
        <pc:spChg chg="mod">
          <ac:chgData name="阿部 友哉 / tomoya abe" userId="38e952dc-e2ee-43eb-8c9d-7671e36e31f0" providerId="ADAL" clId="{44BE3529-F4AB-46AE-A20E-8474BFBFB822}" dt="2024-01-22T01:29:14.396" v="11" actId="164"/>
          <ac:spMkLst>
            <pc:docMk/>
            <pc:sldMk cId="1285914671" sldId="487"/>
            <ac:spMk id="21" creationId="{1F9546AD-C3F0-D545-8D24-74EEEF1B1B54}"/>
          </ac:spMkLst>
        </pc:spChg>
        <pc:spChg chg="mod">
          <ac:chgData name="阿部 友哉 / tomoya abe" userId="38e952dc-e2ee-43eb-8c9d-7671e36e31f0" providerId="ADAL" clId="{44BE3529-F4AB-46AE-A20E-8474BFBFB822}" dt="2024-01-22T07:08:47.678" v="2570" actId="1076"/>
          <ac:spMkLst>
            <pc:docMk/>
            <pc:sldMk cId="1285914671" sldId="487"/>
            <ac:spMk id="23" creationId="{F9122EB5-6942-B047-8797-64E2A2FB0B4E}"/>
          </ac:spMkLst>
        </pc:spChg>
        <pc:spChg chg="mod">
          <ac:chgData name="阿部 友哉 / tomoya abe" userId="38e952dc-e2ee-43eb-8c9d-7671e36e31f0" providerId="ADAL" clId="{44BE3529-F4AB-46AE-A20E-8474BFBFB822}" dt="2024-01-22T06:57:21.345" v="2000" actId="14100"/>
          <ac:spMkLst>
            <pc:docMk/>
            <pc:sldMk cId="1285914671" sldId="487"/>
            <ac:spMk id="27" creationId="{898BD3A8-03E7-6B46-AE65-0E67E8500B24}"/>
          </ac:spMkLst>
        </pc:spChg>
        <pc:spChg chg="mod">
          <ac:chgData name="阿部 友哉 / tomoya abe" userId="38e952dc-e2ee-43eb-8c9d-7671e36e31f0" providerId="ADAL" clId="{44BE3529-F4AB-46AE-A20E-8474BFBFB822}" dt="2024-01-22T05:26:36.682" v="1832" actId="1076"/>
          <ac:spMkLst>
            <pc:docMk/>
            <pc:sldMk cId="1285914671" sldId="487"/>
            <ac:spMk id="32" creationId="{773B091A-4C3A-489B-E02A-321A3BC326E5}"/>
          </ac:spMkLst>
        </pc:spChg>
        <pc:spChg chg="mod">
          <ac:chgData name="阿部 友哉 / tomoya abe" userId="38e952dc-e2ee-43eb-8c9d-7671e36e31f0" providerId="ADAL" clId="{44BE3529-F4AB-46AE-A20E-8474BFBFB822}" dt="2024-01-22T06:09:48.513" v="1977" actId="207"/>
          <ac:spMkLst>
            <pc:docMk/>
            <pc:sldMk cId="1285914671" sldId="487"/>
            <ac:spMk id="43" creationId="{3635BDA7-E89B-084A-7DBE-FAD757F067AE}"/>
          </ac:spMkLst>
        </pc:spChg>
        <pc:spChg chg="mod">
          <ac:chgData name="阿部 友哉 / tomoya abe" userId="38e952dc-e2ee-43eb-8c9d-7671e36e31f0" providerId="ADAL" clId="{44BE3529-F4AB-46AE-A20E-8474BFBFB822}" dt="2024-01-22T05:26:36.682" v="1832" actId="1076"/>
          <ac:spMkLst>
            <pc:docMk/>
            <pc:sldMk cId="1285914671" sldId="487"/>
            <ac:spMk id="44" creationId="{43E1234B-A179-8993-8675-B8F4A78398F0}"/>
          </ac:spMkLst>
        </pc:spChg>
        <pc:spChg chg="add del mod">
          <ac:chgData name="阿部 友哉 / tomoya abe" userId="38e952dc-e2ee-43eb-8c9d-7671e36e31f0" providerId="ADAL" clId="{44BE3529-F4AB-46AE-A20E-8474BFBFB822}" dt="2024-01-22T05:35:18.812" v="1881" actId="478"/>
          <ac:spMkLst>
            <pc:docMk/>
            <pc:sldMk cId="1285914671" sldId="487"/>
            <ac:spMk id="53" creationId="{7458815E-10F5-6E90-2C2C-AB86FF5FD9B9}"/>
          </ac:spMkLst>
        </pc:spChg>
        <pc:spChg chg="add del mod">
          <ac:chgData name="阿部 友哉 / tomoya abe" userId="38e952dc-e2ee-43eb-8c9d-7671e36e31f0" providerId="ADAL" clId="{44BE3529-F4AB-46AE-A20E-8474BFBFB822}" dt="2024-01-22T05:46:31.393" v="1975" actId="478"/>
          <ac:spMkLst>
            <pc:docMk/>
            <pc:sldMk cId="1285914671" sldId="487"/>
            <ac:spMk id="60" creationId="{0569BCCE-C597-30A8-687E-2412F5354B45}"/>
          </ac:spMkLst>
        </pc:spChg>
        <pc:spChg chg="add mod">
          <ac:chgData name="阿部 友哉 / tomoya abe" userId="38e952dc-e2ee-43eb-8c9d-7671e36e31f0" providerId="ADAL" clId="{44BE3529-F4AB-46AE-A20E-8474BFBFB822}" dt="2024-01-22T07:15:36.633" v="2575" actId="1076"/>
          <ac:spMkLst>
            <pc:docMk/>
            <pc:sldMk cId="1285914671" sldId="487"/>
            <ac:spMk id="63" creationId="{8DB99440-EF5F-9A8A-5276-A4278FEDABB7}"/>
          </ac:spMkLst>
        </pc:spChg>
        <pc:grpChg chg="add mod">
          <ac:chgData name="阿部 友哉 / tomoya abe" userId="38e952dc-e2ee-43eb-8c9d-7671e36e31f0" providerId="ADAL" clId="{44BE3529-F4AB-46AE-A20E-8474BFBFB822}" dt="2024-01-22T07:15:36.633" v="2575" actId="1076"/>
          <ac:grpSpMkLst>
            <pc:docMk/>
            <pc:sldMk cId="1285914671" sldId="487"/>
            <ac:grpSpMk id="2" creationId="{EDFE7539-8032-A6CB-FC3F-2AAD4762C610}"/>
          </ac:grpSpMkLst>
        </pc:grpChg>
        <pc:picChg chg="mod">
          <ac:chgData name="阿部 友哉 / tomoya abe" userId="38e952dc-e2ee-43eb-8c9d-7671e36e31f0" providerId="ADAL" clId="{44BE3529-F4AB-46AE-A20E-8474BFBFB822}" dt="2024-01-22T07:15:36.633" v="2575" actId="1076"/>
          <ac:picMkLst>
            <pc:docMk/>
            <pc:sldMk cId="1285914671" sldId="487"/>
            <ac:picMk id="3" creationId="{24EF7B07-08BE-AEBA-959F-A0D0EAC26C8C}"/>
          </ac:picMkLst>
        </pc:picChg>
        <pc:picChg chg="mod">
          <ac:chgData name="阿部 友哉 / tomoya abe" userId="38e952dc-e2ee-43eb-8c9d-7671e36e31f0" providerId="ADAL" clId="{44BE3529-F4AB-46AE-A20E-8474BFBFB822}" dt="2024-01-22T07:15:36.633" v="2575" actId="1076"/>
          <ac:picMkLst>
            <pc:docMk/>
            <pc:sldMk cId="1285914671" sldId="487"/>
            <ac:picMk id="7" creationId="{BB87A52E-7508-2206-3462-572897B558B8}"/>
          </ac:picMkLst>
        </pc:picChg>
        <pc:picChg chg="mod">
          <ac:chgData name="阿部 友哉 / tomoya abe" userId="38e952dc-e2ee-43eb-8c9d-7671e36e31f0" providerId="ADAL" clId="{44BE3529-F4AB-46AE-A20E-8474BFBFB822}" dt="2024-01-22T07:15:36.633" v="2575" actId="1076"/>
          <ac:picMkLst>
            <pc:docMk/>
            <pc:sldMk cId="1285914671" sldId="487"/>
            <ac:picMk id="9" creationId="{CB53DBD8-1281-4EE1-ADB3-802E29F31FDD}"/>
          </ac:picMkLst>
        </pc:picChg>
        <pc:picChg chg="add mod">
          <ac:chgData name="阿部 友哉 / tomoya abe" userId="38e952dc-e2ee-43eb-8c9d-7671e36e31f0" providerId="ADAL" clId="{44BE3529-F4AB-46AE-A20E-8474BFBFB822}" dt="2024-01-22T07:13:04.922" v="2574" actId="14100"/>
          <ac:picMkLst>
            <pc:docMk/>
            <pc:sldMk cId="1285914671" sldId="487"/>
            <ac:picMk id="62" creationId="{61915270-19E1-79C2-77A0-5F70262BA12B}"/>
          </ac:picMkLst>
        </pc:picChg>
        <pc:cxnChg chg="add del mod">
          <ac:chgData name="阿部 友哉 / tomoya abe" userId="38e952dc-e2ee-43eb-8c9d-7671e36e31f0" providerId="ADAL" clId="{44BE3529-F4AB-46AE-A20E-8474BFBFB822}" dt="2024-01-22T05:42:47.146" v="1967" actId="478"/>
          <ac:cxnSpMkLst>
            <pc:docMk/>
            <pc:sldMk cId="1285914671" sldId="487"/>
            <ac:cxnSpMk id="15" creationId="{68E8FAA8-9908-86F9-E5CB-412717F3EF7D}"/>
          </ac:cxnSpMkLst>
        </pc:cxnChg>
        <pc:cxnChg chg="mod">
          <ac:chgData name="阿部 友哉 / tomoya abe" userId="38e952dc-e2ee-43eb-8c9d-7671e36e31f0" providerId="ADAL" clId="{44BE3529-F4AB-46AE-A20E-8474BFBFB822}" dt="2024-01-22T07:15:36.633" v="2575" actId="1076"/>
          <ac:cxnSpMkLst>
            <pc:docMk/>
            <pc:sldMk cId="1285914671" sldId="487"/>
            <ac:cxnSpMk id="16" creationId="{D1E73073-B871-0C49-8A10-AA415038FF1E}"/>
          </ac:cxnSpMkLst>
        </pc:cxnChg>
        <pc:cxnChg chg="mod">
          <ac:chgData name="阿部 友哉 / tomoya abe" userId="38e952dc-e2ee-43eb-8c9d-7671e36e31f0" providerId="ADAL" clId="{44BE3529-F4AB-46AE-A20E-8474BFBFB822}" dt="2024-01-22T07:15:36.633" v="2575" actId="1076"/>
          <ac:cxnSpMkLst>
            <pc:docMk/>
            <pc:sldMk cId="1285914671" sldId="487"/>
            <ac:cxnSpMk id="19" creationId="{4D1FBFA3-42C3-6640-A66E-E831AC2896D7}"/>
          </ac:cxnSpMkLst>
        </pc:cxnChg>
        <pc:cxnChg chg="mod">
          <ac:chgData name="阿部 友哉 / tomoya abe" userId="38e952dc-e2ee-43eb-8c9d-7671e36e31f0" providerId="ADAL" clId="{44BE3529-F4AB-46AE-A20E-8474BFBFB822}" dt="2024-01-22T01:29:14.396" v="11" actId="164"/>
          <ac:cxnSpMkLst>
            <pc:docMk/>
            <pc:sldMk cId="1285914671" sldId="487"/>
            <ac:cxnSpMk id="29" creationId="{2C7C6DC8-8670-7945-8D05-A75C4F7C1AD6}"/>
          </ac:cxnSpMkLst>
        </pc:cxnChg>
        <pc:cxnChg chg="mod">
          <ac:chgData name="阿部 友哉 / tomoya abe" userId="38e952dc-e2ee-43eb-8c9d-7671e36e31f0" providerId="ADAL" clId="{44BE3529-F4AB-46AE-A20E-8474BFBFB822}" dt="2024-01-22T05:26:19.105" v="1829" actId="1076"/>
          <ac:cxnSpMkLst>
            <pc:docMk/>
            <pc:sldMk cId="1285914671" sldId="487"/>
            <ac:cxnSpMk id="30" creationId="{32910BA7-1F3C-D748-9EA7-E23D87B52ED8}"/>
          </ac:cxnSpMkLst>
        </pc:cxnChg>
        <pc:cxnChg chg="add mod">
          <ac:chgData name="阿部 友哉 / tomoya abe" userId="38e952dc-e2ee-43eb-8c9d-7671e36e31f0" providerId="ADAL" clId="{44BE3529-F4AB-46AE-A20E-8474BFBFB822}" dt="2024-01-22T07:46:53.184" v="2603" actId="14100"/>
          <ac:cxnSpMkLst>
            <pc:docMk/>
            <pc:sldMk cId="1285914671" sldId="487"/>
            <ac:cxnSpMk id="57" creationId="{825ADA10-D43C-14F2-ECCB-66A81AE8022A}"/>
          </ac:cxnSpMkLst>
        </pc:cxnChg>
      </pc:sldChg>
      <pc:sldChg chg="addSp delSp modSp mod">
        <pc:chgData name="阿部 友哉 / tomoya abe" userId="38e952dc-e2ee-43eb-8c9d-7671e36e31f0" providerId="ADAL" clId="{44BE3529-F4AB-46AE-A20E-8474BFBFB822}" dt="2024-01-22T05:42:37.691" v="1965" actId="14100"/>
        <pc:sldMkLst>
          <pc:docMk/>
          <pc:sldMk cId="3334305439" sldId="488"/>
        </pc:sldMkLst>
        <pc:spChg chg="add del mod">
          <ac:chgData name="阿部 友哉 / tomoya abe" userId="38e952dc-e2ee-43eb-8c9d-7671e36e31f0" providerId="ADAL" clId="{44BE3529-F4AB-46AE-A20E-8474BFBFB822}" dt="2024-01-22T05:36:04.287" v="1940" actId="478"/>
          <ac:spMkLst>
            <pc:docMk/>
            <pc:sldMk cId="3334305439" sldId="488"/>
            <ac:spMk id="4" creationId="{15CC0A5D-80E4-F685-E1D3-D21E2AD86DAD}"/>
          </ac:spMkLst>
        </pc:spChg>
        <pc:spChg chg="add del mod">
          <ac:chgData name="阿部 友哉 / tomoya abe" userId="38e952dc-e2ee-43eb-8c9d-7671e36e31f0" providerId="ADAL" clId="{44BE3529-F4AB-46AE-A20E-8474BFBFB822}" dt="2024-01-22T05:36:02.312" v="1939" actId="478"/>
          <ac:spMkLst>
            <pc:docMk/>
            <pc:sldMk cId="3334305439" sldId="488"/>
            <ac:spMk id="5" creationId="{CFAB7CF9-97DE-7872-E040-2FD61CE6BD7A}"/>
          </ac:spMkLst>
        </pc:spChg>
        <pc:cxnChg chg="add del mod">
          <ac:chgData name="阿部 友哉 / tomoya abe" userId="38e952dc-e2ee-43eb-8c9d-7671e36e31f0" providerId="ADAL" clId="{44BE3529-F4AB-46AE-A20E-8474BFBFB822}" dt="2024-01-22T05:42:32.076" v="1963" actId="478"/>
          <ac:cxnSpMkLst>
            <pc:docMk/>
            <pc:sldMk cId="3334305439" sldId="488"/>
            <ac:cxnSpMk id="3" creationId="{90441500-7BCE-F24B-BF89-91845215E60F}"/>
          </ac:cxnSpMkLst>
        </pc:cxnChg>
        <pc:cxnChg chg="add del mod">
          <ac:chgData name="阿部 友哉 / tomoya abe" userId="38e952dc-e2ee-43eb-8c9d-7671e36e31f0" providerId="ADAL" clId="{44BE3529-F4AB-46AE-A20E-8474BFBFB822}" dt="2024-01-22T05:42:24.940" v="1962" actId="478"/>
          <ac:cxnSpMkLst>
            <pc:docMk/>
            <pc:sldMk cId="3334305439" sldId="488"/>
            <ac:cxnSpMk id="8" creationId="{57FDEDDC-F8F2-953C-412B-2015F327304F}"/>
          </ac:cxnSpMkLst>
        </pc:cxnChg>
        <pc:cxnChg chg="add mod">
          <ac:chgData name="阿部 友哉 / tomoya abe" userId="38e952dc-e2ee-43eb-8c9d-7671e36e31f0" providerId="ADAL" clId="{44BE3529-F4AB-46AE-A20E-8474BFBFB822}" dt="2024-01-22T05:42:37.691" v="1965" actId="14100"/>
          <ac:cxnSpMkLst>
            <pc:docMk/>
            <pc:sldMk cId="3334305439" sldId="488"/>
            <ac:cxnSpMk id="10" creationId="{4C7F0A16-9D6F-FBE0-9778-A10DB6F27791}"/>
          </ac:cxnSpMkLst>
        </pc:cxnChg>
      </pc:sldChg>
      <pc:sldChg chg="modSp new mod modShow">
        <pc:chgData name="阿部 友哉 / tomoya abe" userId="38e952dc-e2ee-43eb-8c9d-7671e36e31f0" providerId="ADAL" clId="{44BE3529-F4AB-46AE-A20E-8474BFBFB822}" dt="2024-01-22T07:03:38.474" v="2475" actId="20577"/>
        <pc:sldMkLst>
          <pc:docMk/>
          <pc:sldMk cId="2972766774" sldId="489"/>
        </pc:sldMkLst>
        <pc:spChg chg="mod">
          <ac:chgData name="阿部 友哉 / tomoya abe" userId="38e952dc-e2ee-43eb-8c9d-7671e36e31f0" providerId="ADAL" clId="{44BE3529-F4AB-46AE-A20E-8474BFBFB822}" dt="2024-01-22T07:03:38.474" v="2475" actId="20577"/>
          <ac:spMkLst>
            <pc:docMk/>
            <pc:sldMk cId="2972766774" sldId="489"/>
            <ac:spMk id="2" creationId="{CF8D02E5-11EB-B694-3082-5FFEE0379FCF}"/>
          </ac:spMkLst>
        </pc:spChg>
        <pc:spChg chg="mod">
          <ac:chgData name="阿部 友哉 / tomoya abe" userId="38e952dc-e2ee-43eb-8c9d-7671e36e31f0" providerId="ADAL" clId="{44BE3529-F4AB-46AE-A20E-8474BFBFB822}" dt="2024-01-22T02:14:22.259" v="1296" actId="20577"/>
          <ac:spMkLst>
            <pc:docMk/>
            <pc:sldMk cId="2972766774" sldId="489"/>
            <ac:spMk id="3" creationId="{7FC056B9-8D7C-4C79-28E8-77F1F161EA19}"/>
          </ac:spMkLst>
        </pc:spChg>
      </pc:sldChg>
      <pc:sldChg chg="addSp delSp modSp new del mod">
        <pc:chgData name="阿部 友哉 / tomoya abe" userId="38e952dc-e2ee-43eb-8c9d-7671e36e31f0" providerId="ADAL" clId="{44BE3529-F4AB-46AE-A20E-8474BFBFB822}" dt="2024-01-22T05:42:43.070" v="1966" actId="47"/>
        <pc:sldMkLst>
          <pc:docMk/>
          <pc:sldMk cId="3289488082" sldId="490"/>
        </pc:sldMkLst>
        <pc:cxnChg chg="add del mod">
          <ac:chgData name="阿部 友哉 / tomoya abe" userId="38e952dc-e2ee-43eb-8c9d-7671e36e31f0" providerId="ADAL" clId="{44BE3529-F4AB-46AE-A20E-8474BFBFB822}" dt="2024-01-22T05:41:08.852" v="1954" actId="11529"/>
          <ac:cxnSpMkLst>
            <pc:docMk/>
            <pc:sldMk cId="3289488082" sldId="490"/>
            <ac:cxnSpMk id="5" creationId="{E9923D2E-5D12-53D6-7C67-7188FE397AF1}"/>
          </ac:cxnSpMkLst>
        </pc:cxnChg>
        <pc:cxnChg chg="add mod">
          <ac:chgData name="阿部 友哉 / tomoya abe" userId="38e952dc-e2ee-43eb-8c9d-7671e36e31f0" providerId="ADAL" clId="{44BE3529-F4AB-46AE-A20E-8474BFBFB822}" dt="2024-01-22T05:42:10.041" v="1959" actId="692"/>
          <ac:cxnSpMkLst>
            <pc:docMk/>
            <pc:sldMk cId="3289488082" sldId="490"/>
            <ac:cxnSpMk id="7" creationId="{70085A6E-C284-2EE1-A86B-F028720D3DDE}"/>
          </ac:cxnSpMkLst>
        </pc:cxnChg>
        <pc:cxnChg chg="add del mod">
          <ac:chgData name="阿部 友哉 / tomoya abe" userId="38e952dc-e2ee-43eb-8c9d-7671e36e31f0" providerId="ADAL" clId="{44BE3529-F4AB-46AE-A20E-8474BFBFB822}" dt="2024-01-22T05:42:12.308" v="1960" actId="478"/>
          <ac:cxnSpMkLst>
            <pc:docMk/>
            <pc:sldMk cId="3289488082" sldId="490"/>
            <ac:cxnSpMk id="8" creationId="{A3FA766E-16F8-FEE7-55B5-8D09E4E125E2}"/>
          </ac:cxnSpMkLst>
        </pc:cxnChg>
      </pc:sldChg>
      <pc:sldMasterChg chg="modSldLayout">
        <pc:chgData name="阿部 友哉 / tomoya abe" userId="38e952dc-e2ee-43eb-8c9d-7671e36e31f0" providerId="ADAL" clId="{44BE3529-F4AB-46AE-A20E-8474BFBFB822}" dt="2024-01-22T07:07:54.793" v="2559" actId="1076"/>
        <pc:sldMasterMkLst>
          <pc:docMk/>
          <pc:sldMasterMk cId="0" sldId="2147483649"/>
        </pc:sldMasterMkLst>
        <pc:sldLayoutChg chg="modSp mod">
          <pc:chgData name="阿部 友哉 / tomoya abe" userId="38e952dc-e2ee-43eb-8c9d-7671e36e31f0" providerId="ADAL" clId="{44BE3529-F4AB-46AE-A20E-8474BFBFB822}" dt="2024-01-22T07:07:54.793" v="2559" actId="1076"/>
          <pc:sldLayoutMkLst>
            <pc:docMk/>
            <pc:sldMasterMk cId="0" sldId="2147483649"/>
            <pc:sldLayoutMk cId="1634415856" sldId="2147484116"/>
          </pc:sldLayoutMkLst>
          <pc:spChg chg="mod">
            <ac:chgData name="阿部 友哉 / tomoya abe" userId="38e952dc-e2ee-43eb-8c9d-7671e36e31f0" providerId="ADAL" clId="{44BE3529-F4AB-46AE-A20E-8474BFBFB822}" dt="2024-01-22T07:07:52.517" v="2558" actId="1076"/>
            <ac:spMkLst>
              <pc:docMk/>
              <pc:sldMasterMk cId="0" sldId="2147483649"/>
              <pc:sldLayoutMk cId="1634415856" sldId="2147484116"/>
              <ac:spMk id="5" creationId="{CB0B9F9A-3B42-5242-91E2-9D08D8028AA1}"/>
            </ac:spMkLst>
          </pc:spChg>
          <pc:spChg chg="mod">
            <ac:chgData name="阿部 友哉 / tomoya abe" userId="38e952dc-e2ee-43eb-8c9d-7671e36e31f0" providerId="ADAL" clId="{44BE3529-F4AB-46AE-A20E-8474BFBFB822}" dt="2024-01-22T07:07:54.793" v="2559" actId="1076"/>
            <ac:spMkLst>
              <pc:docMk/>
              <pc:sldMasterMk cId="0" sldId="2147483649"/>
              <pc:sldLayoutMk cId="1634415856" sldId="2147484116"/>
              <ac:spMk id="7" creationId="{23C9B29C-C726-2543-938C-6ABA5E6F91C1}"/>
            </ac:spMkLst>
          </pc:spChg>
          <pc:spChg chg="mod">
            <ac:chgData name="阿部 友哉 / tomoya abe" userId="38e952dc-e2ee-43eb-8c9d-7671e36e31f0" providerId="ADAL" clId="{44BE3529-F4AB-46AE-A20E-8474BFBFB822}" dt="2024-01-22T07:07:48.622" v="2556" actId="1076"/>
            <ac:spMkLst>
              <pc:docMk/>
              <pc:sldMasterMk cId="0" sldId="2147483649"/>
              <pc:sldLayoutMk cId="1634415856" sldId="2147484116"/>
              <ac:spMk id="10" creationId="{D14CBF85-9921-CE43-AE14-BAD5EFE5C93C}"/>
            </ac:spMkLst>
          </pc:spChg>
          <pc:spChg chg="mod">
            <ac:chgData name="阿部 友哉 / tomoya abe" userId="38e952dc-e2ee-43eb-8c9d-7671e36e31f0" providerId="ADAL" clId="{44BE3529-F4AB-46AE-A20E-8474BFBFB822}" dt="2024-01-22T07:07:31.627" v="2553" actId="1076"/>
            <ac:spMkLst>
              <pc:docMk/>
              <pc:sldMasterMk cId="0" sldId="2147483649"/>
              <pc:sldLayoutMk cId="1634415856" sldId="2147484116"/>
              <ac:spMk id="12" creationId="{ECAE4723-4E8B-D449-9B11-F9E722E49641}"/>
            </ac:spMkLst>
          </pc:spChg>
          <pc:spChg chg="mod">
            <ac:chgData name="阿部 友哉 / tomoya abe" userId="38e952dc-e2ee-43eb-8c9d-7671e36e31f0" providerId="ADAL" clId="{44BE3529-F4AB-46AE-A20E-8474BFBFB822}" dt="2024-01-22T07:07:42.499" v="2555" actId="1076"/>
            <ac:spMkLst>
              <pc:docMk/>
              <pc:sldMasterMk cId="0" sldId="2147483649"/>
              <pc:sldLayoutMk cId="1634415856" sldId="2147484116"/>
              <ac:spMk id="16" creationId="{6E3B9B3D-78C4-FC47-943A-1B6CE25577F8}"/>
            </ac:spMkLst>
          </pc:spChg>
          <pc:cxnChg chg="mod">
            <ac:chgData name="阿部 友哉 / tomoya abe" userId="38e952dc-e2ee-43eb-8c9d-7671e36e31f0" providerId="ADAL" clId="{44BE3529-F4AB-46AE-A20E-8474BFBFB822}" dt="2024-01-22T07:06:37.231" v="2538" actId="1076"/>
            <ac:cxnSpMkLst>
              <pc:docMk/>
              <pc:sldMasterMk cId="0" sldId="2147483649"/>
              <pc:sldLayoutMk cId="1634415856" sldId="2147484116"/>
              <ac:cxnSpMk id="9" creationId="{ABD98E77-C5D6-8C48-A127-1F4401A71723}"/>
            </ac:cxnSpMkLst>
          </pc:cxnChg>
          <pc:cxnChg chg="mod">
            <ac:chgData name="阿部 友哉 / tomoya abe" userId="38e952dc-e2ee-43eb-8c9d-7671e36e31f0" providerId="ADAL" clId="{44BE3529-F4AB-46AE-A20E-8474BFBFB822}" dt="2024-01-22T07:06:46.325" v="2540" actId="1076"/>
            <ac:cxnSpMkLst>
              <pc:docMk/>
              <pc:sldMasterMk cId="0" sldId="2147483649"/>
              <pc:sldLayoutMk cId="1634415856" sldId="2147484116"/>
              <ac:cxnSpMk id="11" creationId="{ACC89547-2805-9D43-9CF6-A6571E0180E4}"/>
            </ac:cxnSpMkLst>
          </pc:cxnChg>
          <pc:cxnChg chg="mod">
            <ac:chgData name="阿部 友哉 / tomoya abe" userId="38e952dc-e2ee-43eb-8c9d-7671e36e31f0" providerId="ADAL" clId="{44BE3529-F4AB-46AE-A20E-8474BFBFB822}" dt="2024-01-22T07:07:34.876" v="2554" actId="1076"/>
            <ac:cxnSpMkLst>
              <pc:docMk/>
              <pc:sldMasterMk cId="0" sldId="2147483649"/>
              <pc:sldLayoutMk cId="1634415856" sldId="2147484116"/>
              <ac:cxnSpMk id="15" creationId="{EDC49F58-6807-F646-AE79-E2C59AC3A9E6}"/>
            </ac:cxnSpMkLst>
          </pc:cxnChg>
        </pc:sldLayoutChg>
      </pc:sldMasterChg>
    </pc:docChg>
  </pc:docChgLst>
  <pc:docChgLst>
    <pc:chgData name="阿部 友哉 / tomoya abe" userId="38e952dc-e2ee-43eb-8c9d-7671e36e31f0" providerId="ADAL" clId="{47786261-5EC9-4057-A049-A31B3C4060FE}"/>
    <pc:docChg chg="modSld">
      <pc:chgData name="阿部 友哉 / tomoya abe" userId="38e952dc-e2ee-43eb-8c9d-7671e36e31f0" providerId="ADAL" clId="{47786261-5EC9-4057-A049-A31B3C4060FE}" dt="2024-01-23T07:46:23.129" v="177" actId="947"/>
      <pc:docMkLst>
        <pc:docMk/>
      </pc:docMkLst>
      <pc:sldChg chg="addSp modSp mod">
        <pc:chgData name="阿部 友哉 / tomoya abe" userId="38e952dc-e2ee-43eb-8c9d-7671e36e31f0" providerId="ADAL" clId="{47786261-5EC9-4057-A049-A31B3C4060FE}" dt="2024-01-23T01:28:13.108" v="176" actId="1076"/>
        <pc:sldMkLst>
          <pc:docMk/>
          <pc:sldMk cId="1285914671" sldId="487"/>
        </pc:sldMkLst>
        <pc:spChg chg="mod">
          <ac:chgData name="阿部 友哉 / tomoya abe" userId="38e952dc-e2ee-43eb-8c9d-7671e36e31f0" providerId="ADAL" clId="{47786261-5EC9-4057-A049-A31B3C4060FE}" dt="2024-01-23T01:16:47.205" v="121" actId="1076"/>
          <ac:spMkLst>
            <pc:docMk/>
            <pc:sldMk cId="1285914671" sldId="487"/>
            <ac:spMk id="6" creationId="{0D0BAB3E-157C-61D1-94E7-EC501DCF4C5D}"/>
          </ac:spMkLst>
        </pc:spChg>
        <pc:spChg chg="mod">
          <ac:chgData name="阿部 友哉 / tomoya abe" userId="38e952dc-e2ee-43eb-8c9d-7671e36e31f0" providerId="ADAL" clId="{47786261-5EC9-4057-A049-A31B3C4060FE}" dt="2024-01-23T01:16:47.205" v="121" actId="1076"/>
          <ac:spMkLst>
            <pc:docMk/>
            <pc:sldMk cId="1285914671" sldId="487"/>
            <ac:spMk id="8" creationId="{CBAD87A8-1492-4ADC-F5D4-3AAD0A994B3A}"/>
          </ac:spMkLst>
        </pc:spChg>
        <pc:spChg chg="mod">
          <ac:chgData name="阿部 友哉 / tomoya abe" userId="38e952dc-e2ee-43eb-8c9d-7671e36e31f0" providerId="ADAL" clId="{47786261-5EC9-4057-A049-A31B3C4060FE}" dt="2024-01-23T01:16:47.205" v="121" actId="1076"/>
          <ac:spMkLst>
            <pc:docMk/>
            <pc:sldMk cId="1285914671" sldId="487"/>
            <ac:spMk id="10" creationId="{66D452F8-852B-5FD4-86EF-083C7B128983}"/>
          </ac:spMkLst>
        </pc:spChg>
        <pc:spChg chg="mod">
          <ac:chgData name="阿部 友哉 / tomoya abe" userId="38e952dc-e2ee-43eb-8c9d-7671e36e31f0" providerId="ADAL" clId="{47786261-5EC9-4057-A049-A31B3C4060FE}" dt="2024-01-23T01:28:13.108" v="176" actId="1076"/>
          <ac:spMkLst>
            <pc:docMk/>
            <pc:sldMk cId="1285914671" sldId="487"/>
            <ac:spMk id="11" creationId="{12E435D0-966B-D7C5-B91E-36891FE008B2}"/>
          </ac:spMkLst>
        </pc:spChg>
        <pc:spChg chg="mod">
          <ac:chgData name="阿部 友哉 / tomoya abe" userId="38e952dc-e2ee-43eb-8c9d-7671e36e31f0" providerId="ADAL" clId="{47786261-5EC9-4057-A049-A31B3C4060FE}" dt="2024-01-23T01:13:29.342" v="8" actId="1076"/>
          <ac:spMkLst>
            <pc:docMk/>
            <pc:sldMk cId="1285914671" sldId="487"/>
            <ac:spMk id="14" creationId="{80997384-6A81-BC41-BA5F-DF4F3B7FA3F1}"/>
          </ac:spMkLst>
        </pc:spChg>
        <pc:spChg chg="mod">
          <ac:chgData name="阿部 友哉 / tomoya abe" userId="38e952dc-e2ee-43eb-8c9d-7671e36e31f0" providerId="ADAL" clId="{47786261-5EC9-4057-A049-A31B3C4060FE}" dt="2024-01-23T01:14:10.936" v="10" actId="164"/>
          <ac:spMkLst>
            <pc:docMk/>
            <pc:sldMk cId="1285914671" sldId="487"/>
            <ac:spMk id="18" creationId="{CAAB78E4-5561-3940-93A9-D7816F015B60}"/>
          </ac:spMkLst>
        </pc:spChg>
        <pc:grpChg chg="add mod">
          <ac:chgData name="阿部 友哉 / tomoya abe" userId="38e952dc-e2ee-43eb-8c9d-7671e36e31f0" providerId="ADAL" clId="{47786261-5EC9-4057-A049-A31B3C4060FE}" dt="2024-01-23T01:14:18.586" v="11" actId="1076"/>
          <ac:grpSpMkLst>
            <pc:docMk/>
            <pc:sldMk cId="1285914671" sldId="487"/>
            <ac:grpSpMk id="5" creationId="{91C63A47-BD83-6315-E0DD-7B6B86411403}"/>
          </ac:grpSpMkLst>
        </pc:grpChg>
        <pc:picChg chg="mod">
          <ac:chgData name="阿部 友哉 / tomoya abe" userId="38e952dc-e2ee-43eb-8c9d-7671e36e31f0" providerId="ADAL" clId="{47786261-5EC9-4057-A049-A31B3C4060FE}" dt="2024-01-23T01:16:47.205" v="121" actId="1076"/>
          <ac:picMkLst>
            <pc:docMk/>
            <pc:sldMk cId="1285914671" sldId="487"/>
            <ac:picMk id="3" creationId="{24EF7B07-08BE-AEBA-959F-A0D0EAC26C8C}"/>
          </ac:picMkLst>
        </pc:picChg>
        <pc:picChg chg="mod">
          <ac:chgData name="阿部 友哉 / tomoya abe" userId="38e952dc-e2ee-43eb-8c9d-7671e36e31f0" providerId="ADAL" clId="{47786261-5EC9-4057-A049-A31B3C4060FE}" dt="2024-01-23T01:16:47.205" v="121" actId="1076"/>
          <ac:picMkLst>
            <pc:docMk/>
            <pc:sldMk cId="1285914671" sldId="487"/>
            <ac:picMk id="7" creationId="{BB87A52E-7508-2206-3462-572897B558B8}"/>
          </ac:picMkLst>
        </pc:picChg>
        <pc:picChg chg="mod">
          <ac:chgData name="阿部 友哉 / tomoya abe" userId="38e952dc-e2ee-43eb-8c9d-7671e36e31f0" providerId="ADAL" clId="{47786261-5EC9-4057-A049-A31B3C4060FE}" dt="2024-01-23T01:16:47.205" v="121" actId="1076"/>
          <ac:picMkLst>
            <pc:docMk/>
            <pc:sldMk cId="1285914671" sldId="487"/>
            <ac:picMk id="9" creationId="{CB53DBD8-1281-4EE1-ADB3-802E29F31FDD}"/>
          </ac:picMkLst>
        </pc:picChg>
        <pc:cxnChg chg="mod">
          <ac:chgData name="阿部 友哉 / tomoya abe" userId="38e952dc-e2ee-43eb-8c9d-7671e36e31f0" providerId="ADAL" clId="{47786261-5EC9-4057-A049-A31B3C4060FE}" dt="2024-01-23T01:13:34.617" v="9" actId="1076"/>
          <ac:cxnSpMkLst>
            <pc:docMk/>
            <pc:sldMk cId="1285914671" sldId="487"/>
            <ac:cxnSpMk id="16" creationId="{D1E73073-B871-0C49-8A10-AA415038FF1E}"/>
          </ac:cxnSpMkLst>
        </pc:cxnChg>
        <pc:cxnChg chg="mod">
          <ac:chgData name="阿部 友哉 / tomoya abe" userId="38e952dc-e2ee-43eb-8c9d-7671e36e31f0" providerId="ADAL" clId="{47786261-5EC9-4057-A049-A31B3C4060FE}" dt="2024-01-23T01:14:10.936" v="10" actId="164"/>
          <ac:cxnSpMkLst>
            <pc:docMk/>
            <pc:sldMk cId="1285914671" sldId="487"/>
            <ac:cxnSpMk id="19" creationId="{4D1FBFA3-42C3-6640-A66E-E831AC2896D7}"/>
          </ac:cxnSpMkLst>
        </pc:cxnChg>
      </pc:sldChg>
      <pc:sldChg chg="modSp mod">
        <pc:chgData name="阿部 友哉 / tomoya abe" userId="38e952dc-e2ee-43eb-8c9d-7671e36e31f0" providerId="ADAL" clId="{47786261-5EC9-4057-A049-A31B3C4060FE}" dt="2024-01-23T07:46:23.129" v="177" actId="947"/>
        <pc:sldMkLst>
          <pc:docMk/>
          <pc:sldMk cId="2972766774" sldId="489"/>
        </pc:sldMkLst>
        <pc:spChg chg="mod">
          <ac:chgData name="阿部 友哉 / tomoya abe" userId="38e952dc-e2ee-43eb-8c9d-7671e36e31f0" providerId="ADAL" clId="{47786261-5EC9-4057-A049-A31B3C4060FE}" dt="2024-01-23T07:46:23.129" v="177" actId="947"/>
          <ac:spMkLst>
            <pc:docMk/>
            <pc:sldMk cId="2972766774" sldId="489"/>
            <ac:spMk id="2" creationId="{CF8D02E5-11EB-B694-3082-5FFEE0379FCF}"/>
          </ac:spMkLst>
        </pc:spChg>
      </pc:sldChg>
    </pc:docChg>
  </pc:docChgLst>
  <pc:docChgLst>
    <pc:chgData name="大岡 幸葵　oooka koki" userId="S::20121010@kaishi-pu.ac.jp::eb6ed34c-456f-422d-8b89-22971edd1945" providerId="AD" clId="Web-{1C674A7E-69C2-4D8D-B2DA-1069E78FA4C1}"/>
    <pc:docChg chg="modSld">
      <pc:chgData name="大岡 幸葵　oooka koki" userId="S::20121010@kaishi-pu.ac.jp::eb6ed34c-456f-422d-8b89-22971edd1945" providerId="AD" clId="Web-{1C674A7E-69C2-4D8D-B2DA-1069E78FA4C1}" dt="2024-02-01T02:19:31.232" v="19" actId="20577"/>
      <pc:docMkLst>
        <pc:docMk/>
      </pc:docMkLst>
      <pc:sldChg chg="modSp">
        <pc:chgData name="大岡 幸葵　oooka koki" userId="S::20121010@kaishi-pu.ac.jp::eb6ed34c-456f-422d-8b89-22971edd1945" providerId="AD" clId="Web-{1C674A7E-69C2-4D8D-B2DA-1069E78FA4C1}" dt="2024-02-01T02:18:43.497" v="8" actId="1076"/>
        <pc:sldMkLst>
          <pc:docMk/>
          <pc:sldMk cId="1285914671" sldId="487"/>
        </pc:sldMkLst>
        <pc:picChg chg="mod">
          <ac:chgData name="大岡 幸葵　oooka koki" userId="S::20121010@kaishi-pu.ac.jp::eb6ed34c-456f-422d-8b89-22971edd1945" providerId="AD" clId="Web-{1C674A7E-69C2-4D8D-B2DA-1069E78FA4C1}" dt="2024-02-01T02:18:43.497" v="8" actId="1076"/>
          <ac:picMkLst>
            <pc:docMk/>
            <pc:sldMk cId="1285914671" sldId="487"/>
            <ac:picMk id="33" creationId="{EF12017B-1210-2D28-1B91-4A88416C8ED2}"/>
          </ac:picMkLst>
        </pc:picChg>
      </pc:sldChg>
      <pc:sldChg chg="modSp">
        <pc:chgData name="大岡 幸葵　oooka koki" userId="S::20121010@kaishi-pu.ac.jp::eb6ed34c-456f-422d-8b89-22971edd1945" providerId="AD" clId="Web-{1C674A7E-69C2-4D8D-B2DA-1069E78FA4C1}" dt="2024-02-01T02:19:31.232" v="19" actId="20577"/>
        <pc:sldMkLst>
          <pc:docMk/>
          <pc:sldMk cId="3334305439" sldId="488"/>
        </pc:sldMkLst>
        <pc:spChg chg="mod">
          <ac:chgData name="大岡 幸葵　oooka koki" userId="S::20121010@kaishi-pu.ac.jp::eb6ed34c-456f-422d-8b89-22971edd1945" providerId="AD" clId="Web-{1C674A7E-69C2-4D8D-B2DA-1069E78FA4C1}" dt="2024-02-01T02:19:31.232" v="19" actId="20577"/>
          <ac:spMkLst>
            <pc:docMk/>
            <pc:sldMk cId="3334305439" sldId="488"/>
            <ac:spMk id="83" creationId="{5B44B125-1779-0810-4320-6EB8F41B86D1}"/>
          </ac:spMkLst>
        </pc:spChg>
      </pc:sldChg>
    </pc:docChg>
  </pc:docChgLst>
  <pc:docChgLst>
    <pc:chgData name="池田 快大　ikeda kaito" userId="644748e2-2e53-412f-b909-18612d2c2ee1" providerId="ADAL" clId="{EBB294D0-7AF4-1F47-95F4-C11EC1113F10}"/>
    <pc:docChg chg="modSld">
      <pc:chgData name="池田 快大　ikeda kaito" userId="644748e2-2e53-412f-b909-18612d2c2ee1" providerId="ADAL" clId="{EBB294D0-7AF4-1F47-95F4-C11EC1113F10}" dt="2024-01-13T13:10:04.085" v="84" actId="20577"/>
      <pc:docMkLst>
        <pc:docMk/>
      </pc:docMkLst>
      <pc:sldChg chg="modSp mod">
        <pc:chgData name="池田 快大　ikeda kaito" userId="644748e2-2e53-412f-b909-18612d2c2ee1" providerId="ADAL" clId="{EBB294D0-7AF4-1F47-95F4-C11EC1113F10}" dt="2024-01-13T13:10:04.085" v="84" actId="20577"/>
        <pc:sldMkLst>
          <pc:docMk/>
          <pc:sldMk cId="1285914671" sldId="487"/>
        </pc:sldMkLst>
        <pc:spChg chg="mod">
          <ac:chgData name="池田 快大　ikeda kaito" userId="644748e2-2e53-412f-b909-18612d2c2ee1" providerId="ADAL" clId="{EBB294D0-7AF4-1F47-95F4-C11EC1113F10}" dt="2024-01-13T13:09:19.916" v="62" actId="20577"/>
          <ac:spMkLst>
            <pc:docMk/>
            <pc:sldMk cId="1285914671" sldId="487"/>
            <ac:spMk id="17" creationId="{EA5B8085-D85D-2D4B-8AF9-DA0A761ADDBD}"/>
          </ac:spMkLst>
        </pc:spChg>
        <pc:spChg chg="mod">
          <ac:chgData name="池田 快大　ikeda kaito" userId="644748e2-2e53-412f-b909-18612d2c2ee1" providerId="ADAL" clId="{EBB294D0-7AF4-1F47-95F4-C11EC1113F10}" dt="2024-01-13T13:10:04.085" v="84" actId="20577"/>
          <ac:spMkLst>
            <pc:docMk/>
            <pc:sldMk cId="1285914671" sldId="487"/>
            <ac:spMk id="20" creationId="{6E901B8D-A812-5541-97B7-1A36B2505F5F}"/>
          </ac:spMkLst>
        </pc:spChg>
      </pc:sldChg>
    </pc:docChg>
  </pc:docChgLst>
  <pc:docChgLst>
    <pc:chgData name="大岡 幸葵 / kouki oooka" userId="S::9999901@nt.ctc.co.jp::19be14d2-8350-4186-9d58-e93291760797" providerId="AD" clId="Web-{42534E56-ED9E-0959-6079-9B8216AD3807}"/>
    <pc:docChg chg="modSld sldOrd">
      <pc:chgData name="大岡 幸葵 / kouki oooka" userId="S::9999901@nt.ctc.co.jp::19be14d2-8350-4186-9d58-e93291760797" providerId="AD" clId="Web-{42534E56-ED9E-0959-6079-9B8216AD3807}" dt="2024-01-22T07:45:04.302" v="1280" actId="20577"/>
      <pc:docMkLst>
        <pc:docMk/>
      </pc:docMkLst>
      <pc:sldChg chg="addSp delSp modSp">
        <pc:chgData name="大岡 幸葵 / kouki oooka" userId="S::9999901@nt.ctc.co.jp::19be14d2-8350-4186-9d58-e93291760797" providerId="AD" clId="Web-{42534E56-ED9E-0959-6079-9B8216AD3807}" dt="2024-01-22T07:25:45.618" v="1158" actId="1076"/>
        <pc:sldMkLst>
          <pc:docMk/>
          <pc:sldMk cId="1285914671" sldId="487"/>
        </pc:sldMkLst>
        <pc:spChg chg="add del">
          <ac:chgData name="大岡 幸葵 / kouki oooka" userId="S::9999901@nt.ctc.co.jp::19be14d2-8350-4186-9d58-e93291760797" providerId="AD" clId="Web-{42534E56-ED9E-0959-6079-9B8216AD3807}" dt="2024-01-22T04:04:39.862" v="468"/>
          <ac:spMkLst>
            <pc:docMk/>
            <pc:sldMk cId="1285914671" sldId="487"/>
            <ac:spMk id="3" creationId="{C7EE4E26-8208-26DD-9DBA-F098E586B6CF}"/>
          </ac:spMkLst>
        </pc:spChg>
        <pc:spChg chg="add del mod">
          <ac:chgData name="大岡 幸葵 / kouki oooka" userId="S::9999901@nt.ctc.co.jp::19be14d2-8350-4186-9d58-e93291760797" providerId="AD" clId="Web-{42534E56-ED9E-0959-6079-9B8216AD3807}" dt="2024-01-22T02:57:26.244" v="436"/>
          <ac:spMkLst>
            <pc:docMk/>
            <pc:sldMk cId="1285914671" sldId="487"/>
            <ac:spMk id="3" creationId="{EBE28D5D-83A2-9126-F79C-CCF597677C6B}"/>
          </ac:spMkLst>
        </pc:spChg>
        <pc:spChg chg="add del mod">
          <ac:chgData name="大岡 幸葵 / kouki oooka" userId="S::9999901@nt.ctc.co.jp::19be14d2-8350-4186-9d58-e93291760797" providerId="AD" clId="Web-{42534E56-ED9E-0959-6079-9B8216AD3807}" dt="2024-01-22T07:23:36.209" v="1134"/>
          <ac:spMkLst>
            <pc:docMk/>
            <pc:sldMk cId="1285914671" sldId="487"/>
            <ac:spMk id="5" creationId="{7D15AEA3-C46C-472D-E84A-833768866961}"/>
          </ac:spMkLst>
        </pc:spChg>
        <pc:spChg chg="mod">
          <ac:chgData name="大岡 幸葵 / kouki oooka" userId="S::9999901@nt.ctc.co.jp::19be14d2-8350-4186-9d58-e93291760797" providerId="AD" clId="Web-{42534E56-ED9E-0959-6079-9B8216AD3807}" dt="2024-01-22T05:48:34.636" v="1111" actId="1076"/>
          <ac:spMkLst>
            <pc:docMk/>
            <pc:sldMk cId="1285914671" sldId="487"/>
            <ac:spMk id="6" creationId="{0D0BAB3E-157C-61D1-94E7-EC501DCF4C5D}"/>
          </ac:spMkLst>
        </pc:spChg>
        <pc:spChg chg="del mod">
          <ac:chgData name="大岡 幸葵 / kouki oooka" userId="S::9999901@nt.ctc.co.jp::19be14d2-8350-4186-9d58-e93291760797" providerId="AD" clId="Web-{42534E56-ED9E-0959-6079-9B8216AD3807}" dt="2024-01-22T04:07:15.068" v="504"/>
          <ac:spMkLst>
            <pc:docMk/>
            <pc:sldMk cId="1285914671" sldId="487"/>
            <ac:spMk id="7" creationId="{D4360FDB-674E-873C-7020-167121F22653}"/>
          </ac:spMkLst>
        </pc:spChg>
        <pc:spChg chg="add del mod">
          <ac:chgData name="大岡 幸葵 / kouki oooka" userId="S::9999901@nt.ctc.co.jp::19be14d2-8350-4186-9d58-e93291760797" providerId="AD" clId="Web-{42534E56-ED9E-0959-6079-9B8216AD3807}" dt="2024-01-22T02:48:39.500" v="288"/>
          <ac:spMkLst>
            <pc:docMk/>
            <pc:sldMk cId="1285914671" sldId="487"/>
            <ac:spMk id="8" creationId="{644F07A6-9D2F-8A23-7463-3DC67E232D5B}"/>
          </ac:spMkLst>
        </pc:spChg>
        <pc:spChg chg="add mod">
          <ac:chgData name="大岡 幸葵 / kouki oooka" userId="S::9999901@nt.ctc.co.jp::19be14d2-8350-4186-9d58-e93291760797" providerId="AD" clId="Web-{42534E56-ED9E-0959-6079-9B8216AD3807}" dt="2024-01-22T05:29:16.478" v="965" actId="1076"/>
          <ac:spMkLst>
            <pc:docMk/>
            <pc:sldMk cId="1285914671" sldId="487"/>
            <ac:spMk id="8" creationId="{CBAD87A8-1492-4ADC-F5D4-3AAD0A994B3A}"/>
          </ac:spMkLst>
        </pc:spChg>
        <pc:spChg chg="add del mod">
          <ac:chgData name="大岡 幸葵 / kouki oooka" userId="S::9999901@nt.ctc.co.jp::19be14d2-8350-4186-9d58-e93291760797" providerId="AD" clId="Web-{42534E56-ED9E-0959-6079-9B8216AD3807}" dt="2024-01-22T02:48:36.750" v="287"/>
          <ac:spMkLst>
            <pc:docMk/>
            <pc:sldMk cId="1285914671" sldId="487"/>
            <ac:spMk id="9" creationId="{9A60511D-9244-9849-03EE-624F2421EA68}"/>
          </ac:spMkLst>
        </pc:spChg>
        <pc:spChg chg="add del">
          <ac:chgData name="大岡 幸葵 / kouki oooka" userId="S::9999901@nt.ctc.co.jp::19be14d2-8350-4186-9d58-e93291760797" providerId="AD" clId="Web-{42534E56-ED9E-0959-6079-9B8216AD3807}" dt="2024-01-22T04:06:50.209" v="496"/>
          <ac:spMkLst>
            <pc:docMk/>
            <pc:sldMk cId="1285914671" sldId="487"/>
            <ac:spMk id="9" creationId="{F5D8320F-7612-8BE3-D2A4-3EAF318C9EDE}"/>
          </ac:spMkLst>
        </pc:spChg>
        <pc:spChg chg="add mod">
          <ac:chgData name="大岡 幸葵 / kouki oooka" userId="S::9999901@nt.ctc.co.jp::19be14d2-8350-4186-9d58-e93291760797" providerId="AD" clId="Web-{42534E56-ED9E-0959-6079-9B8216AD3807}" dt="2024-01-22T05:48:07.416" v="1108" actId="1076"/>
          <ac:spMkLst>
            <pc:docMk/>
            <pc:sldMk cId="1285914671" sldId="487"/>
            <ac:spMk id="10" creationId="{66D452F8-852B-5FD4-86EF-083C7B128983}"/>
          </ac:spMkLst>
        </pc:spChg>
        <pc:spChg chg="add del mod">
          <ac:chgData name="大岡 幸葵 / kouki oooka" userId="S::9999901@nt.ctc.co.jp::19be14d2-8350-4186-9d58-e93291760797" providerId="AD" clId="Web-{42534E56-ED9E-0959-6079-9B8216AD3807}" dt="2024-01-22T02:59:42.028" v="462"/>
          <ac:spMkLst>
            <pc:docMk/>
            <pc:sldMk cId="1285914671" sldId="487"/>
            <ac:spMk id="10" creationId="{EC8B390C-F503-F06C-51E6-D99E240FDA5F}"/>
          </ac:spMkLst>
        </pc:spChg>
        <pc:spChg chg="add mod">
          <ac:chgData name="大岡 幸葵 / kouki oooka" userId="S::9999901@nt.ctc.co.jp::19be14d2-8350-4186-9d58-e93291760797" providerId="AD" clId="Web-{42534E56-ED9E-0959-6079-9B8216AD3807}" dt="2024-01-22T05:38:10.368" v="1019" actId="1076"/>
          <ac:spMkLst>
            <pc:docMk/>
            <pc:sldMk cId="1285914671" sldId="487"/>
            <ac:spMk id="11" creationId="{12E435D0-966B-D7C5-B91E-36891FE008B2}"/>
          </ac:spMkLst>
        </pc:spChg>
        <pc:spChg chg="add del mod">
          <ac:chgData name="大岡 幸葵 / kouki oooka" userId="S::9999901@nt.ctc.co.jp::19be14d2-8350-4186-9d58-e93291760797" providerId="AD" clId="Web-{42534E56-ED9E-0959-6079-9B8216AD3807}" dt="2024-01-22T02:14:24.367" v="73"/>
          <ac:spMkLst>
            <pc:docMk/>
            <pc:sldMk cId="1285914671" sldId="487"/>
            <ac:spMk id="11" creationId="{8B7BA6C8-9874-33AF-77AF-E1707B143814}"/>
          </ac:spMkLst>
        </pc:spChg>
        <pc:spChg chg="add del mod">
          <ac:chgData name="大岡 幸葵 / kouki oooka" userId="S::9999901@nt.ctc.co.jp::19be14d2-8350-4186-9d58-e93291760797" providerId="AD" clId="Web-{42534E56-ED9E-0959-6079-9B8216AD3807}" dt="2024-01-22T02:48:41.656" v="289"/>
          <ac:spMkLst>
            <pc:docMk/>
            <pc:sldMk cId="1285914671" sldId="487"/>
            <ac:spMk id="13" creationId="{120BE33C-FF3D-DC66-5335-7CFB85A6335D}"/>
          </ac:spMkLst>
        </pc:spChg>
        <pc:spChg chg="add mod">
          <ac:chgData name="大岡 幸葵 / kouki oooka" userId="S::9999901@nt.ctc.co.jp::19be14d2-8350-4186-9d58-e93291760797" providerId="AD" clId="Web-{42534E56-ED9E-0959-6079-9B8216AD3807}" dt="2024-01-22T07:25:45.618" v="1158" actId="1076"/>
          <ac:spMkLst>
            <pc:docMk/>
            <pc:sldMk cId="1285914671" sldId="487"/>
            <ac:spMk id="13" creationId="{C1155B97-87D5-3610-2860-31FB6BFC82A6}"/>
          </ac:spMkLst>
        </pc:spChg>
        <pc:spChg chg="mod">
          <ac:chgData name="大岡 幸葵 / kouki oooka" userId="S::9999901@nt.ctc.co.jp::19be14d2-8350-4186-9d58-e93291760797" providerId="AD" clId="Web-{42534E56-ED9E-0959-6079-9B8216AD3807}" dt="2024-01-22T02:36:44.799" v="263" actId="1076"/>
          <ac:spMkLst>
            <pc:docMk/>
            <pc:sldMk cId="1285914671" sldId="487"/>
            <ac:spMk id="14" creationId="{80997384-6A81-BC41-BA5F-DF4F3B7FA3F1}"/>
          </ac:spMkLst>
        </pc:spChg>
        <pc:spChg chg="add del">
          <ac:chgData name="大岡 幸葵 / kouki oooka" userId="S::9999901@nt.ctc.co.jp::19be14d2-8350-4186-9d58-e93291760797" providerId="AD" clId="Web-{42534E56-ED9E-0959-6079-9B8216AD3807}" dt="2024-01-22T02:16:47.417" v="93"/>
          <ac:spMkLst>
            <pc:docMk/>
            <pc:sldMk cId="1285914671" sldId="487"/>
            <ac:spMk id="15" creationId="{156D6C40-034B-1C66-C021-B3FC74C486A8}"/>
          </ac:spMkLst>
        </pc:spChg>
        <pc:spChg chg="mod">
          <ac:chgData name="大岡 幸葵 / kouki oooka" userId="S::9999901@nt.ctc.co.jp::19be14d2-8350-4186-9d58-e93291760797" providerId="AD" clId="Web-{42534E56-ED9E-0959-6079-9B8216AD3807}" dt="2024-01-22T05:01:19.945" v="636" actId="1076"/>
          <ac:spMkLst>
            <pc:docMk/>
            <pc:sldMk cId="1285914671" sldId="487"/>
            <ac:spMk id="18" creationId="{CAAB78E4-5561-3940-93A9-D7816F015B60}"/>
          </ac:spMkLst>
        </pc:spChg>
        <pc:spChg chg="add del">
          <ac:chgData name="大岡 幸葵 / kouki oooka" userId="S::9999901@nt.ctc.co.jp::19be14d2-8350-4186-9d58-e93291760797" providerId="AD" clId="Web-{42534E56-ED9E-0959-6079-9B8216AD3807}" dt="2024-01-22T02:16:54.479" v="95"/>
          <ac:spMkLst>
            <pc:docMk/>
            <pc:sldMk cId="1285914671" sldId="487"/>
            <ac:spMk id="22" creationId="{CF8ABE03-A41F-675A-ECB3-3607B4029195}"/>
          </ac:spMkLst>
        </pc:spChg>
        <pc:spChg chg="add del mod">
          <ac:chgData name="大岡 幸葵 / kouki oooka" userId="S::9999901@nt.ctc.co.jp::19be14d2-8350-4186-9d58-e93291760797" providerId="AD" clId="Web-{42534E56-ED9E-0959-6079-9B8216AD3807}" dt="2024-01-22T02:48:44.906" v="290"/>
          <ac:spMkLst>
            <pc:docMk/>
            <pc:sldMk cId="1285914671" sldId="487"/>
            <ac:spMk id="25" creationId="{E1691EFC-B95F-3A13-82B2-9468ECCBE9BC}"/>
          </ac:spMkLst>
        </pc:spChg>
        <pc:spChg chg="add del mod">
          <ac:chgData name="大岡 幸葵 / kouki oooka" userId="S::9999901@nt.ctc.co.jp::19be14d2-8350-4186-9d58-e93291760797" providerId="AD" clId="Web-{42534E56-ED9E-0959-6079-9B8216AD3807}" dt="2024-01-22T02:54:54.788" v="403"/>
          <ac:spMkLst>
            <pc:docMk/>
            <pc:sldMk cId="1285914671" sldId="487"/>
            <ac:spMk id="26" creationId="{D1968331-8906-CB74-9C0E-5E3C78020595}"/>
          </ac:spMkLst>
        </pc:spChg>
        <pc:spChg chg="add del mod">
          <ac:chgData name="大岡 幸葵 / kouki oooka" userId="S::9999901@nt.ctc.co.jp::19be14d2-8350-4186-9d58-e93291760797" providerId="AD" clId="Web-{42534E56-ED9E-0959-6079-9B8216AD3807}" dt="2024-01-22T02:48:33.765" v="286"/>
          <ac:spMkLst>
            <pc:docMk/>
            <pc:sldMk cId="1285914671" sldId="487"/>
            <ac:spMk id="28" creationId="{6D87471F-BAB6-8125-747A-F12E915CADA1}"/>
          </ac:spMkLst>
        </pc:spChg>
        <pc:spChg chg="add del mod">
          <ac:chgData name="大岡 幸葵 / kouki oooka" userId="S::9999901@nt.ctc.co.jp::19be14d2-8350-4186-9d58-e93291760797" providerId="AD" clId="Web-{42534E56-ED9E-0959-6079-9B8216AD3807}" dt="2024-01-22T02:48:47.922" v="291"/>
          <ac:spMkLst>
            <pc:docMk/>
            <pc:sldMk cId="1285914671" sldId="487"/>
            <ac:spMk id="31" creationId="{85AF62F5-5632-8E3B-D05D-794748D1D2E6}"/>
          </ac:spMkLst>
        </pc:spChg>
        <pc:spChg chg="add mod">
          <ac:chgData name="大岡 幸葵 / kouki oooka" userId="S::9999901@nt.ctc.co.jp::19be14d2-8350-4186-9d58-e93291760797" providerId="AD" clId="Web-{42534E56-ED9E-0959-6079-9B8216AD3807}" dt="2024-01-22T07:24:25.445" v="1143" actId="1076"/>
          <ac:spMkLst>
            <pc:docMk/>
            <pc:sldMk cId="1285914671" sldId="487"/>
            <ac:spMk id="32" creationId="{773B091A-4C3A-489B-E02A-321A3BC326E5}"/>
          </ac:spMkLst>
        </pc:spChg>
        <pc:spChg chg="add del">
          <ac:chgData name="大岡 幸葵 / kouki oooka" userId="S::9999901@nt.ctc.co.jp::19be14d2-8350-4186-9d58-e93291760797" providerId="AD" clId="Web-{42534E56-ED9E-0959-6079-9B8216AD3807}" dt="2024-01-22T02:55:52.055" v="416"/>
          <ac:spMkLst>
            <pc:docMk/>
            <pc:sldMk cId="1285914671" sldId="487"/>
            <ac:spMk id="42" creationId="{050836EB-1C72-352F-860F-6E5F18D6ED7D}"/>
          </ac:spMkLst>
        </pc:spChg>
        <pc:spChg chg="add del mod">
          <ac:chgData name="大岡 幸葵 / kouki oooka" userId="S::9999901@nt.ctc.co.jp::19be14d2-8350-4186-9d58-e93291760797" providerId="AD" clId="Web-{42534E56-ED9E-0959-6079-9B8216AD3807}" dt="2024-01-22T06:41:00.935" v="1112"/>
          <ac:spMkLst>
            <pc:docMk/>
            <pc:sldMk cId="1285914671" sldId="487"/>
            <ac:spMk id="43" creationId="{3635BDA7-E89B-084A-7DBE-FAD757F067AE}"/>
          </ac:spMkLst>
        </pc:spChg>
        <pc:spChg chg="add del mod">
          <ac:chgData name="大岡 幸葵 / kouki oooka" userId="S::9999901@nt.ctc.co.jp::19be14d2-8350-4186-9d58-e93291760797" providerId="AD" clId="Web-{42534E56-ED9E-0959-6079-9B8216AD3807}" dt="2024-01-22T06:41:03.889" v="1113"/>
          <ac:spMkLst>
            <pc:docMk/>
            <pc:sldMk cId="1285914671" sldId="487"/>
            <ac:spMk id="44" creationId="{43E1234B-A179-8993-8675-B8F4A78398F0}"/>
          </ac:spMkLst>
        </pc:spChg>
        <pc:grpChg chg="mod">
          <ac:chgData name="大岡 幸葵 / kouki oooka" userId="S::9999901@nt.ctc.co.jp::19be14d2-8350-4186-9d58-e93291760797" providerId="AD" clId="Web-{42534E56-ED9E-0959-6079-9B8216AD3807}" dt="2024-01-22T05:17:27.801" v="931" actId="14100"/>
          <ac:grpSpMkLst>
            <pc:docMk/>
            <pc:sldMk cId="1285914671" sldId="487"/>
            <ac:grpSpMk id="2" creationId="{EDFE7539-8032-A6CB-FC3F-2AAD4762C610}"/>
          </ac:grpSpMkLst>
        </pc:grpChg>
        <pc:picChg chg="add mod">
          <ac:chgData name="大岡 幸葵 / kouki oooka" userId="S::9999901@nt.ctc.co.jp::19be14d2-8350-4186-9d58-e93291760797" providerId="AD" clId="Web-{42534E56-ED9E-0959-6079-9B8216AD3807}" dt="2024-01-22T05:47:24.149" v="1106" actId="1076"/>
          <ac:picMkLst>
            <pc:docMk/>
            <pc:sldMk cId="1285914671" sldId="487"/>
            <ac:picMk id="3" creationId="{24EF7B07-08BE-AEBA-959F-A0D0EAC26C8C}"/>
          </ac:picMkLst>
        </pc:picChg>
        <pc:picChg chg="add mod">
          <ac:chgData name="大岡 幸葵 / kouki oooka" userId="S::9999901@nt.ctc.co.jp::19be14d2-8350-4186-9d58-e93291760797" providerId="AD" clId="Web-{42534E56-ED9E-0959-6079-9B8216AD3807}" dt="2024-01-22T05:48:11.479" v="1109" actId="1076"/>
          <ac:picMkLst>
            <pc:docMk/>
            <pc:sldMk cId="1285914671" sldId="487"/>
            <ac:picMk id="7" creationId="{BB87A52E-7508-2206-3462-572897B558B8}"/>
          </ac:picMkLst>
        </pc:picChg>
        <pc:picChg chg="add mod">
          <ac:chgData name="大岡 幸葵 / kouki oooka" userId="S::9999901@nt.ctc.co.jp::19be14d2-8350-4186-9d58-e93291760797" providerId="AD" clId="Web-{42534E56-ED9E-0959-6079-9B8216AD3807}" dt="2024-01-22T05:48:16.510" v="1110" actId="1076"/>
          <ac:picMkLst>
            <pc:docMk/>
            <pc:sldMk cId="1285914671" sldId="487"/>
            <ac:picMk id="9" creationId="{CB53DBD8-1281-4EE1-ADB3-802E29F31FDD}"/>
          </ac:picMkLst>
        </pc:picChg>
        <pc:picChg chg="add del mod">
          <ac:chgData name="大岡 幸葵 / kouki oooka" userId="S::9999901@nt.ctc.co.jp::19be14d2-8350-4186-9d58-e93291760797" providerId="AD" clId="Web-{42534E56-ED9E-0959-6079-9B8216AD3807}" dt="2024-01-22T07:08:28.281" v="1115"/>
          <ac:picMkLst>
            <pc:docMk/>
            <pc:sldMk cId="1285914671" sldId="487"/>
            <ac:picMk id="15" creationId="{4EAE9EDC-2F52-A6CB-34F1-3F349AD1F754}"/>
          </ac:picMkLst>
        </pc:picChg>
        <pc:picChg chg="add del mod">
          <ac:chgData name="大岡 幸葵 / kouki oooka" userId="S::9999901@nt.ctc.co.jp::19be14d2-8350-4186-9d58-e93291760797" providerId="AD" clId="Web-{42534E56-ED9E-0959-6079-9B8216AD3807}" dt="2024-01-22T07:12:38.350" v="1125"/>
          <ac:picMkLst>
            <pc:docMk/>
            <pc:sldMk cId="1285914671" sldId="487"/>
            <ac:picMk id="22" creationId="{B471A424-3D2A-D9FE-B5E9-79CADF69830D}"/>
          </ac:picMkLst>
        </pc:picChg>
        <pc:picChg chg="add del mod">
          <ac:chgData name="大岡 幸葵 / kouki oooka" userId="S::9999901@nt.ctc.co.jp::19be14d2-8350-4186-9d58-e93291760797" providerId="AD" clId="Web-{42534E56-ED9E-0959-6079-9B8216AD3807}" dt="2024-01-22T07:22:44.598" v="1127"/>
          <ac:picMkLst>
            <pc:docMk/>
            <pc:sldMk cId="1285914671" sldId="487"/>
            <ac:picMk id="25" creationId="{7D95C45D-BC4C-BB25-93EE-335E4157FCD2}"/>
          </ac:picMkLst>
        </pc:picChg>
        <pc:picChg chg="add mod">
          <ac:chgData name="大岡 幸葵 / kouki oooka" userId="S::9999901@nt.ctc.co.jp::19be14d2-8350-4186-9d58-e93291760797" providerId="AD" clId="Web-{42534E56-ED9E-0959-6079-9B8216AD3807}" dt="2024-01-22T07:24:20.788" v="1142" actId="1076"/>
          <ac:picMkLst>
            <pc:docMk/>
            <pc:sldMk cId="1285914671" sldId="487"/>
            <ac:picMk id="26" creationId="{30415247-8199-9C21-9EAC-CA482A2C5DCC}"/>
          </ac:picMkLst>
        </pc:picChg>
        <pc:inkChg chg="add del">
          <ac:chgData name="大岡 幸葵 / kouki oooka" userId="S::9999901@nt.ctc.co.jp::19be14d2-8350-4186-9d58-e93291760797" providerId="AD" clId="Web-{42534E56-ED9E-0959-6079-9B8216AD3807}" dt="2024-01-22T02:36:43.189" v="262"/>
          <ac:inkMkLst>
            <pc:docMk/>
            <pc:sldMk cId="1285914671" sldId="487"/>
            <ac:inkMk id="33" creationId="{0185A39A-321C-2811-4719-D46763988186}"/>
          </ac:inkMkLst>
        </pc:inkChg>
        <pc:inkChg chg="add del">
          <ac:chgData name="大岡 幸葵 / kouki oooka" userId="S::9999901@nt.ctc.co.jp::19be14d2-8350-4186-9d58-e93291760797" providerId="AD" clId="Web-{42534E56-ED9E-0959-6079-9B8216AD3807}" dt="2024-01-22T02:36:41.408" v="261"/>
          <ac:inkMkLst>
            <pc:docMk/>
            <pc:sldMk cId="1285914671" sldId="487"/>
            <ac:inkMk id="34" creationId="{92F72233-4231-919A-5E41-6AB0A08F9ABB}"/>
          </ac:inkMkLst>
        </pc:inkChg>
        <pc:inkChg chg="add del">
          <ac:chgData name="大岡 幸葵 / kouki oooka" userId="S::9999901@nt.ctc.co.jp::19be14d2-8350-4186-9d58-e93291760797" providerId="AD" clId="Web-{42534E56-ED9E-0959-6079-9B8216AD3807}" dt="2024-01-22T02:36:54.627" v="275"/>
          <ac:inkMkLst>
            <pc:docMk/>
            <pc:sldMk cId="1285914671" sldId="487"/>
            <ac:inkMk id="35" creationId="{A41B7DB2-A70E-73FB-C854-B659F7F04E3A}"/>
          </ac:inkMkLst>
        </pc:inkChg>
        <pc:inkChg chg="add del">
          <ac:chgData name="大岡 幸葵 / kouki oooka" userId="S::9999901@nt.ctc.co.jp::19be14d2-8350-4186-9d58-e93291760797" providerId="AD" clId="Web-{42534E56-ED9E-0959-6079-9B8216AD3807}" dt="2024-01-22T02:36:52.611" v="274"/>
          <ac:inkMkLst>
            <pc:docMk/>
            <pc:sldMk cId="1285914671" sldId="487"/>
            <ac:inkMk id="36" creationId="{64851D35-3F4A-9D74-C205-E9CA83755B81}"/>
          </ac:inkMkLst>
        </pc:inkChg>
        <pc:inkChg chg="add del">
          <ac:chgData name="大岡 幸葵 / kouki oooka" userId="S::9999901@nt.ctc.co.jp::19be14d2-8350-4186-9d58-e93291760797" providerId="AD" clId="Web-{42534E56-ED9E-0959-6079-9B8216AD3807}" dt="2024-01-22T02:36:52.611" v="273"/>
          <ac:inkMkLst>
            <pc:docMk/>
            <pc:sldMk cId="1285914671" sldId="487"/>
            <ac:inkMk id="37" creationId="{6CDB865D-60C7-23DE-2367-9928DD96358F}"/>
          </ac:inkMkLst>
        </pc:inkChg>
        <pc:inkChg chg="add del">
          <ac:chgData name="大岡 幸葵 / kouki oooka" userId="S::9999901@nt.ctc.co.jp::19be14d2-8350-4186-9d58-e93291760797" providerId="AD" clId="Web-{42534E56-ED9E-0959-6079-9B8216AD3807}" dt="2024-01-22T02:36:52.611" v="272"/>
          <ac:inkMkLst>
            <pc:docMk/>
            <pc:sldMk cId="1285914671" sldId="487"/>
            <ac:inkMk id="38" creationId="{7C3B82DF-6F4D-5365-4569-D72BF08AECD8}"/>
          </ac:inkMkLst>
        </pc:inkChg>
        <pc:inkChg chg="add del">
          <ac:chgData name="大岡 幸葵 / kouki oooka" userId="S::9999901@nt.ctc.co.jp::19be14d2-8350-4186-9d58-e93291760797" providerId="AD" clId="Web-{42534E56-ED9E-0959-6079-9B8216AD3807}" dt="2024-01-22T02:36:52.611" v="271"/>
          <ac:inkMkLst>
            <pc:docMk/>
            <pc:sldMk cId="1285914671" sldId="487"/>
            <ac:inkMk id="39" creationId="{8EA763B5-9131-4943-AE4D-452BE2ED1569}"/>
          </ac:inkMkLst>
        </pc:inkChg>
        <pc:inkChg chg="add del">
          <ac:chgData name="大岡 幸葵 / kouki oooka" userId="S::9999901@nt.ctc.co.jp::19be14d2-8350-4186-9d58-e93291760797" providerId="AD" clId="Web-{42534E56-ED9E-0959-6079-9B8216AD3807}" dt="2024-01-22T02:36:52.611" v="270"/>
          <ac:inkMkLst>
            <pc:docMk/>
            <pc:sldMk cId="1285914671" sldId="487"/>
            <ac:inkMk id="40" creationId="{1026881E-5CE1-BDDA-C16A-1A8CB56F1837}"/>
          </ac:inkMkLst>
        </pc:inkChg>
        <pc:inkChg chg="add del">
          <ac:chgData name="大岡 幸葵 / kouki oooka" userId="S::9999901@nt.ctc.co.jp::19be14d2-8350-4186-9d58-e93291760797" providerId="AD" clId="Web-{42534E56-ED9E-0959-6079-9B8216AD3807}" dt="2024-01-22T02:37:13.049" v="280"/>
          <ac:inkMkLst>
            <pc:docMk/>
            <pc:sldMk cId="1285914671" sldId="487"/>
            <ac:inkMk id="41" creationId="{84C2F547-F006-B625-6137-15C065CED544}"/>
          </ac:inkMkLst>
        </pc:inkChg>
        <pc:cxnChg chg="mod">
          <ac:chgData name="大岡 幸葵 / kouki oooka" userId="S::9999901@nt.ctc.co.jp::19be14d2-8350-4186-9d58-e93291760797" providerId="AD" clId="Web-{42534E56-ED9E-0959-6079-9B8216AD3807}" dt="2024-01-22T05:35:48.958" v="998" actId="1076"/>
          <ac:cxnSpMkLst>
            <pc:docMk/>
            <pc:sldMk cId="1285914671" sldId="487"/>
            <ac:cxnSpMk id="15" creationId="{68E8FAA8-9908-86F9-E5CB-412717F3EF7D}"/>
          </ac:cxnSpMkLst>
        </pc:cxnChg>
        <pc:cxnChg chg="mod">
          <ac:chgData name="大岡 幸葵 / kouki oooka" userId="S::9999901@nt.ctc.co.jp::19be14d2-8350-4186-9d58-e93291760797" providerId="AD" clId="Web-{42534E56-ED9E-0959-6079-9B8216AD3807}" dt="2024-01-22T05:00:59.851" v="635" actId="14100"/>
          <ac:cxnSpMkLst>
            <pc:docMk/>
            <pc:sldMk cId="1285914671" sldId="487"/>
            <ac:cxnSpMk id="16" creationId="{D1E73073-B871-0C49-8A10-AA415038FF1E}"/>
          </ac:cxnSpMkLst>
        </pc:cxnChg>
        <pc:cxnChg chg="mod">
          <ac:chgData name="大岡 幸葵 / kouki oooka" userId="S::9999901@nt.ctc.co.jp::19be14d2-8350-4186-9d58-e93291760797" providerId="AD" clId="Web-{42534E56-ED9E-0959-6079-9B8216AD3807}" dt="2024-01-22T05:01:23.524" v="637" actId="1076"/>
          <ac:cxnSpMkLst>
            <pc:docMk/>
            <pc:sldMk cId="1285914671" sldId="487"/>
            <ac:cxnSpMk id="19" creationId="{4D1FBFA3-42C3-6640-A66E-E831AC2896D7}"/>
          </ac:cxnSpMkLst>
        </pc:cxnChg>
        <pc:cxnChg chg="mod">
          <ac:chgData name="大岡 幸葵 / kouki oooka" userId="S::9999901@nt.ctc.co.jp::19be14d2-8350-4186-9d58-e93291760797" providerId="AD" clId="Web-{42534E56-ED9E-0959-6079-9B8216AD3807}" dt="2024-01-22T05:17:09.738" v="928" actId="1076"/>
          <ac:cxnSpMkLst>
            <pc:docMk/>
            <pc:sldMk cId="1285914671" sldId="487"/>
            <ac:cxnSpMk id="30" creationId="{32910BA7-1F3C-D748-9EA7-E23D87B52ED8}"/>
          </ac:cxnSpMkLst>
        </pc:cxnChg>
      </pc:sldChg>
      <pc:sldChg chg="addSp delSp modSp ord">
        <pc:chgData name="大岡 幸葵 / kouki oooka" userId="S::9999901@nt.ctc.co.jp::19be14d2-8350-4186-9d58-e93291760797" providerId="AD" clId="Web-{42534E56-ED9E-0959-6079-9B8216AD3807}" dt="2024-01-22T07:45:04.302" v="1280" actId="20577"/>
        <pc:sldMkLst>
          <pc:docMk/>
          <pc:sldMk cId="3334305439" sldId="488"/>
        </pc:sldMkLst>
        <pc:spChg chg="add mod">
          <ac:chgData name="大岡 幸葵 / kouki oooka" userId="S::9999901@nt.ctc.co.jp::19be14d2-8350-4186-9d58-e93291760797" providerId="AD" clId="Web-{42534E56-ED9E-0959-6079-9B8216AD3807}" dt="2024-01-22T07:43:44.081" v="1266" actId="20577"/>
          <ac:spMkLst>
            <pc:docMk/>
            <pc:sldMk cId="3334305439" sldId="488"/>
            <ac:spMk id="2" creationId="{043DAB02-A340-4654-E9EE-55C2370A1D01}"/>
          </ac:spMkLst>
        </pc:spChg>
        <pc:spChg chg="add mod">
          <ac:chgData name="大岡 幸葵 / kouki oooka" userId="S::9999901@nt.ctc.co.jp::19be14d2-8350-4186-9d58-e93291760797" providerId="AD" clId="Web-{42534E56-ED9E-0959-6079-9B8216AD3807}" dt="2024-01-22T07:42:06.001" v="1251" actId="20577"/>
          <ac:spMkLst>
            <pc:docMk/>
            <pc:sldMk cId="3334305439" sldId="488"/>
            <ac:spMk id="4" creationId="{E8C45A47-CFE2-21C1-4333-8DE6C952B752}"/>
          </ac:spMkLst>
        </pc:spChg>
        <pc:spChg chg="add mod">
          <ac:chgData name="大岡 幸葵 / kouki oooka" userId="S::9999901@nt.ctc.co.jp::19be14d2-8350-4186-9d58-e93291760797" providerId="AD" clId="Web-{42534E56-ED9E-0959-6079-9B8216AD3807}" dt="2024-01-22T07:45:04.302" v="1280" actId="20577"/>
          <ac:spMkLst>
            <pc:docMk/>
            <pc:sldMk cId="3334305439" sldId="488"/>
            <ac:spMk id="5" creationId="{19F9CE5D-34F9-0393-D1EF-CC3F1ECEC3FB}"/>
          </ac:spMkLst>
        </pc:spChg>
        <pc:spChg chg="del mod">
          <ac:chgData name="大岡 幸葵 / kouki oooka" userId="S::9999901@nt.ctc.co.jp::19be14d2-8350-4186-9d58-e93291760797" providerId="AD" clId="Web-{42534E56-ED9E-0959-6079-9B8216AD3807}" dt="2024-01-22T07:33:34.208" v="1162"/>
          <ac:spMkLst>
            <pc:docMk/>
            <pc:sldMk cId="3334305439" sldId="488"/>
            <ac:spMk id="7" creationId="{8BA16825-C74E-C24B-BE38-6DFE96931981}"/>
          </ac:spMkLst>
        </pc:spChg>
        <pc:picChg chg="add mod">
          <ac:chgData name="大岡 幸葵 / kouki oooka" userId="S::9999901@nt.ctc.co.jp::19be14d2-8350-4186-9d58-e93291760797" providerId="AD" clId="Web-{42534E56-ED9E-0959-6079-9B8216AD3807}" dt="2024-01-22T07:42:10.298" v="1252" actId="1076"/>
          <ac:picMkLst>
            <pc:docMk/>
            <pc:sldMk cId="3334305439" sldId="488"/>
            <ac:picMk id="3" creationId="{B353426A-0DC8-B1E9-C6B0-24BC249E4169}"/>
          </ac:picMkLst>
        </pc:picChg>
        <pc:inkChg chg="add del">
          <ac:chgData name="大岡 幸葵 / kouki oooka" userId="S::9999901@nt.ctc.co.jp::19be14d2-8350-4186-9d58-e93291760797" providerId="AD" clId="Web-{42534E56-ED9E-0959-6079-9B8216AD3807}" dt="2024-01-22T02:36:13.501" v="258"/>
          <ac:inkMkLst>
            <pc:docMk/>
            <pc:sldMk cId="3334305439" sldId="488"/>
            <ac:inkMk id="2" creationId="{5E2CBA64-E412-4082-8546-4B8C63415EB8}"/>
          </ac:inkMkLst>
        </pc:inkChg>
        <pc:cxnChg chg="mod">
          <ac:chgData name="大岡 幸葵 / kouki oooka" userId="S::9999901@nt.ctc.co.jp::19be14d2-8350-4186-9d58-e93291760797" providerId="AD" clId="Web-{42534E56-ED9E-0959-6079-9B8216AD3807}" dt="2024-01-22T04:01:19.030" v="464" actId="14100"/>
          <ac:cxnSpMkLst>
            <pc:docMk/>
            <pc:sldMk cId="3334305439" sldId="488"/>
            <ac:cxnSpMk id="3" creationId="{90441500-7BCE-F24B-BF89-91845215E60F}"/>
          </ac:cxnSpMkLst>
        </pc:cxnChg>
        <pc:cxnChg chg="mod">
          <ac:chgData name="大岡 幸葵 / kouki oooka" userId="S::9999901@nt.ctc.co.jp::19be14d2-8350-4186-9d58-e93291760797" providerId="AD" clId="Web-{42534E56-ED9E-0959-6079-9B8216AD3807}" dt="2024-01-22T07:33:30.270" v="1161" actId="14100"/>
          <ac:cxnSpMkLst>
            <pc:docMk/>
            <pc:sldMk cId="3334305439" sldId="488"/>
            <ac:cxnSpMk id="10" creationId="{4C7F0A16-9D6F-FBE0-9778-A10DB6F27791}"/>
          </ac:cxnSpMkLst>
        </pc:cxnChg>
        <pc:cxnChg chg="mod">
          <ac:chgData name="大岡 幸葵 / kouki oooka" userId="S::9999901@nt.ctc.co.jp::19be14d2-8350-4186-9d58-e93291760797" providerId="AD" clId="Web-{42534E56-ED9E-0959-6079-9B8216AD3807}" dt="2024-01-22T07:33:22.489" v="1160" actId="1076"/>
          <ac:cxnSpMkLst>
            <pc:docMk/>
            <pc:sldMk cId="3334305439" sldId="488"/>
            <ac:cxnSpMk id="11" creationId="{C7CBA429-88F0-A141-8813-D7B2E26DE56E}"/>
          </ac:cxnSpMkLst>
        </pc:cxnChg>
        <pc:cxnChg chg="mod">
          <ac:chgData name="大岡 幸葵 / kouki oooka" userId="S::9999901@nt.ctc.co.jp::19be14d2-8350-4186-9d58-e93291760797" providerId="AD" clId="Web-{42534E56-ED9E-0959-6079-9B8216AD3807}" dt="2024-01-22T07:35:56.914" v="1163" actId="14100"/>
          <ac:cxnSpMkLst>
            <pc:docMk/>
            <pc:sldMk cId="3334305439" sldId="488"/>
            <ac:cxnSpMk id="12" creationId="{C0E2C09A-F5D1-A742-950B-8E989C07B42E}"/>
          </ac:cxnSpMkLst>
        </pc:cxnChg>
      </pc:sldChg>
    </pc:docChg>
  </pc:docChgLst>
  <pc:docChgLst>
    <pc:chgData name="大岡 幸葵　oooka koki" userId="S::20121010@kaishi-pu.ac.jp::eb6ed34c-456f-422d-8b89-22971edd1945" providerId="AD" clId="Web-{9FED170B-B487-4D75-902F-063DF36BA230}"/>
    <pc:docChg chg="modSld">
      <pc:chgData name="大岡 幸葵　oooka koki" userId="S::20121010@kaishi-pu.ac.jp::eb6ed34c-456f-422d-8b89-22971edd1945" providerId="AD" clId="Web-{9FED170B-B487-4D75-902F-063DF36BA230}" dt="2024-02-01T02:33:36.246" v="234" actId="1076"/>
      <pc:docMkLst>
        <pc:docMk/>
      </pc:docMkLst>
      <pc:sldChg chg="modSp">
        <pc:chgData name="大岡 幸葵　oooka koki" userId="S::20121010@kaishi-pu.ac.jp::eb6ed34c-456f-422d-8b89-22971edd1945" providerId="AD" clId="Web-{9FED170B-B487-4D75-902F-063DF36BA230}" dt="2024-02-01T02:33:36.246" v="234" actId="1076"/>
        <pc:sldMkLst>
          <pc:docMk/>
          <pc:sldMk cId="3334305439" sldId="488"/>
        </pc:sldMkLst>
        <pc:spChg chg="mod">
          <ac:chgData name="大岡 幸葵　oooka koki" userId="S::20121010@kaishi-pu.ac.jp::eb6ed34c-456f-422d-8b89-22971edd1945" providerId="AD" clId="Web-{9FED170B-B487-4D75-902F-063DF36BA230}" dt="2024-02-01T02:33:36.246" v="234" actId="1076"/>
          <ac:spMkLst>
            <pc:docMk/>
            <pc:sldMk cId="3334305439" sldId="488"/>
            <ac:spMk id="31" creationId="{2DEA3B54-CE27-4E9B-34E0-7EB73895D2CD}"/>
          </ac:spMkLst>
        </pc:spChg>
        <pc:spChg chg="mod">
          <ac:chgData name="大岡 幸葵　oooka koki" userId="S::20121010@kaishi-pu.ac.jp::eb6ed34c-456f-422d-8b89-22971edd1945" providerId="AD" clId="Web-{9FED170B-B487-4D75-902F-063DF36BA230}" dt="2024-02-01T02:33:31.793" v="233" actId="1076"/>
          <ac:spMkLst>
            <pc:docMk/>
            <pc:sldMk cId="3334305439" sldId="488"/>
            <ac:spMk id="59" creationId="{26D01870-E339-70E4-0E84-9E105A2E9DE0}"/>
          </ac:spMkLst>
        </pc:spChg>
        <pc:spChg chg="mod">
          <ac:chgData name="大岡 幸葵　oooka koki" userId="S::20121010@kaishi-pu.ac.jp::eb6ed34c-456f-422d-8b89-22971edd1945" providerId="AD" clId="Web-{9FED170B-B487-4D75-902F-063DF36BA230}" dt="2024-02-01T02:30:16.883" v="157" actId="1076"/>
          <ac:spMkLst>
            <pc:docMk/>
            <pc:sldMk cId="3334305439" sldId="488"/>
            <ac:spMk id="75" creationId="{DEA1AC3F-E506-B1DD-C50C-2C7C246E0B35}"/>
          </ac:spMkLst>
        </pc:spChg>
        <pc:spChg chg="mod">
          <ac:chgData name="大岡 幸葵　oooka koki" userId="S::20121010@kaishi-pu.ac.jp::eb6ed34c-456f-422d-8b89-22971edd1945" providerId="AD" clId="Web-{9FED170B-B487-4D75-902F-063DF36BA230}" dt="2024-02-01T02:30:09.851" v="156" actId="20577"/>
          <ac:spMkLst>
            <pc:docMk/>
            <pc:sldMk cId="3334305439" sldId="488"/>
            <ac:spMk id="82" creationId="{EE4142C4-973C-97E6-2F13-7D51F4FEDD67}"/>
          </ac:spMkLst>
        </pc:spChg>
        <pc:spChg chg="mod">
          <ac:chgData name="大岡 幸葵　oooka koki" userId="S::20121010@kaishi-pu.ac.jp::eb6ed34c-456f-422d-8b89-22971edd1945" providerId="AD" clId="Web-{9FED170B-B487-4D75-902F-063DF36BA230}" dt="2024-02-01T02:31:48.150" v="194" actId="20577"/>
          <ac:spMkLst>
            <pc:docMk/>
            <pc:sldMk cId="3334305439" sldId="488"/>
            <ac:spMk id="83" creationId="{5B44B125-1779-0810-4320-6EB8F41B86D1}"/>
          </ac:spMkLst>
        </pc:spChg>
        <pc:spChg chg="mod">
          <ac:chgData name="大岡 幸葵　oooka koki" userId="S::20121010@kaishi-pu.ac.jp::eb6ed34c-456f-422d-8b89-22971edd1945" providerId="AD" clId="Web-{9FED170B-B487-4D75-902F-063DF36BA230}" dt="2024-02-01T02:33:25.011" v="232" actId="1076"/>
          <ac:spMkLst>
            <pc:docMk/>
            <pc:sldMk cId="3334305439" sldId="488"/>
            <ac:spMk id="85" creationId="{64F0E86E-DA37-1949-3820-C4AEB787BE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677825C-9D08-0345-9E3B-174851E7890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ＭＳ Ｐゴシック" pitchFamily="50" charset="-128"/>
                <a:cs typeface="+mn-cs"/>
              </a:defRPr>
            </a:lvl1pPr>
          </a:lstStyle>
          <a:p>
            <a:pPr>
              <a:defRPr/>
            </a:pPr>
            <a:endParaRPr lang="en-US" altLang="ja-JP"/>
          </a:p>
        </p:txBody>
      </p:sp>
      <p:sp>
        <p:nvSpPr>
          <p:cNvPr id="3075" name="Rectangle 3">
            <a:extLst>
              <a:ext uri="{FF2B5EF4-FFF2-40B4-BE49-F238E27FC236}">
                <a16:creationId xmlns:a16="http://schemas.microsoft.com/office/drawing/2014/main" id="{D398958E-B025-AA43-AA25-2EF07F54209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50" charset="-128"/>
                <a:cs typeface="+mn-cs"/>
              </a:defRPr>
            </a:lvl1pPr>
          </a:lstStyle>
          <a:p>
            <a:pPr>
              <a:defRPr/>
            </a:pPr>
            <a:endParaRPr lang="en-US" altLang="ja-JP"/>
          </a:p>
        </p:txBody>
      </p:sp>
      <p:sp>
        <p:nvSpPr>
          <p:cNvPr id="3076" name="Rectangle 4">
            <a:extLst>
              <a:ext uri="{FF2B5EF4-FFF2-40B4-BE49-F238E27FC236}">
                <a16:creationId xmlns:a16="http://schemas.microsoft.com/office/drawing/2014/main" id="{E4997BD4-B654-3C48-95F3-507FB2E99ED7}"/>
              </a:ext>
            </a:extLst>
          </p:cNvPr>
          <p:cNvSpPr>
            <a:spLocks noGrp="1" noRot="1" noChangeAspect="1" noChangeArrowheads="1" noTextEdit="1"/>
          </p:cNvSpPr>
          <p:nvPr>
            <p:ph type="sldImg" idx="2"/>
          </p:nvPr>
        </p:nvSpPr>
        <p:spPr bwMode="auto">
          <a:xfrm>
            <a:off x="2219325" y="685800"/>
            <a:ext cx="24193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CF984705-F31E-B247-921E-BEC9DAD8F37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3078" name="Rectangle 6">
            <a:extLst>
              <a:ext uri="{FF2B5EF4-FFF2-40B4-BE49-F238E27FC236}">
                <a16:creationId xmlns:a16="http://schemas.microsoft.com/office/drawing/2014/main" id="{BE9CAA24-9B1F-4849-9915-1036671826D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ＭＳ Ｐゴシック" pitchFamily="50" charset="-128"/>
                <a:cs typeface="+mn-cs"/>
              </a:defRPr>
            </a:lvl1pPr>
          </a:lstStyle>
          <a:p>
            <a:pPr>
              <a:defRPr/>
            </a:pPr>
            <a:endParaRPr lang="en-US" altLang="ja-JP"/>
          </a:p>
        </p:txBody>
      </p:sp>
      <p:sp>
        <p:nvSpPr>
          <p:cNvPr id="3079" name="Rectangle 7">
            <a:extLst>
              <a:ext uri="{FF2B5EF4-FFF2-40B4-BE49-F238E27FC236}">
                <a16:creationId xmlns:a16="http://schemas.microsoft.com/office/drawing/2014/main" id="{A6A999D1-C09A-774E-88DE-47782D8E0B1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defRPr>
            </a:lvl1pPr>
          </a:lstStyle>
          <a:p>
            <a:fld id="{E791D093-4FEB-DB4B-B9E1-BD904FB9080E}"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4340" kern="1200">
        <a:solidFill>
          <a:schemeClr val="tx1"/>
        </a:solidFill>
        <a:latin typeface="Arial" charset="0"/>
        <a:ea typeface="ＭＳ Ｐ明朝" pitchFamily="18" charset="-128"/>
        <a:cs typeface="ＭＳ Ｐ明朝" charset="0"/>
      </a:defRPr>
    </a:lvl1pPr>
    <a:lvl2pPr marL="1652905" algn="l" rtl="0" eaLnBrk="0" fontAlgn="base" hangingPunct="0">
      <a:spcBef>
        <a:spcPct val="30000"/>
      </a:spcBef>
      <a:spcAft>
        <a:spcPct val="0"/>
      </a:spcAft>
      <a:defRPr kumimoji="1" sz="4340" kern="1200">
        <a:solidFill>
          <a:schemeClr val="tx1"/>
        </a:solidFill>
        <a:latin typeface="Arial" charset="0"/>
        <a:ea typeface="ＭＳ Ｐ明朝" pitchFamily="18" charset="-128"/>
        <a:cs typeface="ＭＳ Ｐ明朝" charset="0"/>
      </a:defRPr>
    </a:lvl2pPr>
    <a:lvl3pPr marL="3305807" algn="l" rtl="0" eaLnBrk="0" fontAlgn="base" hangingPunct="0">
      <a:spcBef>
        <a:spcPct val="30000"/>
      </a:spcBef>
      <a:spcAft>
        <a:spcPct val="0"/>
      </a:spcAft>
      <a:defRPr kumimoji="1" sz="4340" kern="1200">
        <a:solidFill>
          <a:schemeClr val="tx1"/>
        </a:solidFill>
        <a:latin typeface="Arial" charset="0"/>
        <a:ea typeface="ＭＳ Ｐ明朝" pitchFamily="18" charset="-128"/>
        <a:cs typeface="ＭＳ Ｐ明朝" charset="0"/>
      </a:defRPr>
    </a:lvl3pPr>
    <a:lvl4pPr marL="4958712" algn="l" rtl="0" eaLnBrk="0" fontAlgn="base" hangingPunct="0">
      <a:spcBef>
        <a:spcPct val="30000"/>
      </a:spcBef>
      <a:spcAft>
        <a:spcPct val="0"/>
      </a:spcAft>
      <a:defRPr kumimoji="1" sz="4340" kern="1200">
        <a:solidFill>
          <a:schemeClr val="tx1"/>
        </a:solidFill>
        <a:latin typeface="Arial" charset="0"/>
        <a:ea typeface="ＭＳ Ｐ明朝" pitchFamily="18" charset="-128"/>
        <a:cs typeface="ＭＳ Ｐ明朝" charset="0"/>
      </a:defRPr>
    </a:lvl4pPr>
    <a:lvl5pPr marL="6611614" algn="l" rtl="0" eaLnBrk="0" fontAlgn="base" hangingPunct="0">
      <a:spcBef>
        <a:spcPct val="30000"/>
      </a:spcBef>
      <a:spcAft>
        <a:spcPct val="0"/>
      </a:spcAft>
      <a:defRPr kumimoji="1" sz="4340" kern="1200">
        <a:solidFill>
          <a:schemeClr val="tx1"/>
        </a:solidFill>
        <a:latin typeface="Arial" charset="0"/>
        <a:ea typeface="ＭＳ Ｐ明朝" pitchFamily="18" charset="-128"/>
        <a:cs typeface="ＭＳ Ｐ明朝" charset="0"/>
      </a:defRPr>
    </a:lvl5pPr>
    <a:lvl6pPr marL="8264519" algn="l" defTabSz="3305807" rtl="0" eaLnBrk="1" latinLnBrk="0" hangingPunct="1">
      <a:defRPr kumimoji="1" sz="4340" kern="1200">
        <a:solidFill>
          <a:schemeClr val="tx1"/>
        </a:solidFill>
        <a:latin typeface="+mn-lt"/>
        <a:ea typeface="+mn-ea"/>
        <a:cs typeface="+mn-cs"/>
      </a:defRPr>
    </a:lvl6pPr>
    <a:lvl7pPr marL="9917424" algn="l" defTabSz="3305807" rtl="0" eaLnBrk="1" latinLnBrk="0" hangingPunct="1">
      <a:defRPr kumimoji="1" sz="4340" kern="1200">
        <a:solidFill>
          <a:schemeClr val="tx1"/>
        </a:solidFill>
        <a:latin typeface="+mn-lt"/>
        <a:ea typeface="+mn-ea"/>
        <a:cs typeface="+mn-cs"/>
      </a:defRPr>
    </a:lvl7pPr>
    <a:lvl8pPr marL="11570327" algn="l" defTabSz="3305807" rtl="0" eaLnBrk="1" latinLnBrk="0" hangingPunct="1">
      <a:defRPr kumimoji="1" sz="4340" kern="1200">
        <a:solidFill>
          <a:schemeClr val="tx1"/>
        </a:solidFill>
        <a:latin typeface="+mn-lt"/>
        <a:ea typeface="+mn-ea"/>
        <a:cs typeface="+mn-cs"/>
      </a:defRPr>
    </a:lvl8pPr>
    <a:lvl9pPr marL="13223232" algn="l" defTabSz="3305807" rtl="0" eaLnBrk="1" latinLnBrk="0" hangingPunct="1">
      <a:defRPr kumimoji="1" sz="43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791D093-4FEB-DB4B-B9E1-BD904FB9080E}" type="slidenum">
              <a:rPr lang="en-US" altLang="ja-JP"/>
              <a:pPr/>
              <a:t>3</a:t>
            </a:fld>
            <a:endParaRPr lang="en-US" altLang="ja-JP"/>
          </a:p>
        </p:txBody>
      </p:sp>
    </p:spTree>
    <p:extLst>
      <p:ext uri="{BB962C8B-B14F-4D97-AF65-F5344CB8AC3E}">
        <p14:creationId xmlns:p14="http://schemas.microsoft.com/office/powerpoint/2010/main" val="277093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791D093-4FEB-DB4B-B9E1-BD904FB9080E}" type="slidenum">
              <a:rPr lang="en-US" altLang="ja-JP" smtClean="0"/>
              <a:pPr/>
              <a:t>4</a:t>
            </a:fld>
            <a:endParaRPr lang="en-US" altLang="ja-JP"/>
          </a:p>
        </p:txBody>
      </p:sp>
    </p:spTree>
    <p:extLst>
      <p:ext uri="{BB962C8B-B14F-4D97-AF65-F5344CB8AC3E}">
        <p14:creationId xmlns:p14="http://schemas.microsoft.com/office/powerpoint/2010/main" val="2778381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14" name="図 13" descr="開志専門職大学">
            <a:extLst>
              <a:ext uri="{FF2B5EF4-FFF2-40B4-BE49-F238E27FC236}">
                <a16:creationId xmlns:a16="http://schemas.microsoft.com/office/drawing/2014/main" id="{6330F357-B60E-CB4C-9208-537C3FCCAC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17826" y="15926"/>
            <a:ext cx="6524307" cy="1584175"/>
          </a:xfrm>
          <a:prstGeom prst="rect">
            <a:avLst/>
          </a:prstGeom>
        </p:spPr>
      </p:pic>
      <p:sp>
        <p:nvSpPr>
          <p:cNvPr id="4" name="Rectangle 2">
            <a:extLst>
              <a:ext uri="{FF2B5EF4-FFF2-40B4-BE49-F238E27FC236}">
                <a16:creationId xmlns:a16="http://schemas.microsoft.com/office/drawing/2014/main" id="{B9C04CBA-E3AB-1244-BF9C-31D30E7D3B3E}"/>
              </a:ext>
            </a:extLst>
          </p:cNvPr>
          <p:cNvSpPr txBox="1">
            <a:spLocks noChangeArrowheads="1"/>
          </p:cNvSpPr>
          <p:nvPr userDrawn="1"/>
        </p:nvSpPr>
        <p:spPr bwMode="auto">
          <a:xfrm>
            <a:off x="924396" y="1024038"/>
            <a:ext cx="19534832" cy="346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kumimoji="1" sz="2483" b="1" kern="1200">
                <a:solidFill>
                  <a:schemeClr val="tx1"/>
                </a:solidFill>
                <a:latin typeface="+mj-ea"/>
                <a:ea typeface="+mj-ea"/>
                <a:cs typeface="メイリオ" pitchFamily="50" charset="-128"/>
              </a:defRPr>
            </a:lvl1pPr>
            <a:lvl2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5pPr>
            <a:lvl6pPr marL="405472"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6pPr>
            <a:lvl7pPr marL="810943"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7pPr>
            <a:lvl8pPr marL="1216415"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8pPr>
            <a:lvl9pPr marL="1621887"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9pPr>
          </a:lstStyle>
          <a:p>
            <a:r>
              <a:rPr lang="ja-JP" altLang="en-US"/>
              <a:t>マスタタイトルの書式設定</a:t>
            </a:r>
          </a:p>
        </p:txBody>
      </p:sp>
      <p:sp>
        <p:nvSpPr>
          <p:cNvPr id="5" name="正方形/長方形 4">
            <a:extLst>
              <a:ext uri="{FF2B5EF4-FFF2-40B4-BE49-F238E27FC236}">
                <a16:creationId xmlns:a16="http://schemas.microsoft.com/office/drawing/2014/main" id="{CB0B9F9A-3B42-5242-91E2-9D08D8028AA1}"/>
              </a:ext>
            </a:extLst>
          </p:cNvPr>
          <p:cNvSpPr/>
          <p:nvPr userDrawn="1"/>
        </p:nvSpPr>
        <p:spPr bwMode="auto">
          <a:xfrm>
            <a:off x="466676" y="1528093"/>
            <a:ext cx="20522278" cy="5910755"/>
          </a:xfrm>
          <a:prstGeom prst="rect">
            <a:avLst/>
          </a:prstGeom>
          <a:ln w="101600">
            <a:solidFill>
              <a:srgbClr val="FF93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54928" tIns="27464" rIns="54928" bIns="27464" numCol="1" rtlCol="0" anchor="ctr" anchorCtr="0" compatLnSpc="1">
            <a:prstTxWarp prst="textNoShape">
              <a:avLst/>
            </a:prstTxWarp>
          </a:bodyPr>
          <a:lstStyle/>
          <a:p>
            <a:pPr lvl="0" algn="l"/>
            <a:endParaRPr lang="en-US" altLang="ja-JP" sz="3200">
              <a:solidFill>
                <a:prstClr val="black"/>
              </a:solidFill>
            </a:endParaRPr>
          </a:p>
        </p:txBody>
      </p:sp>
      <p:sp>
        <p:nvSpPr>
          <p:cNvPr id="6" name="テキスト ボックス 5">
            <a:extLst>
              <a:ext uri="{FF2B5EF4-FFF2-40B4-BE49-F238E27FC236}">
                <a16:creationId xmlns:a16="http://schemas.microsoft.com/office/drawing/2014/main" id="{53008E91-B355-7B48-AE5F-718CB9D1CB46}"/>
              </a:ext>
            </a:extLst>
          </p:cNvPr>
          <p:cNvSpPr txBox="1"/>
          <p:nvPr userDrawn="1"/>
        </p:nvSpPr>
        <p:spPr>
          <a:xfrm>
            <a:off x="377588" y="742103"/>
            <a:ext cx="14047435" cy="707886"/>
          </a:xfrm>
          <a:prstGeom prst="rect">
            <a:avLst/>
          </a:prstGeom>
          <a:noFill/>
        </p:spPr>
        <p:txBody>
          <a:bodyPr wrap="none" rtlCol="0">
            <a:spAutoFit/>
          </a:bodyPr>
          <a:lstStyle/>
          <a:p>
            <a:pPr algn="l"/>
            <a:r>
              <a:rPr lang="en-US" altLang="ja-JP" sz="4000">
                <a:latin typeface="+mn-lt"/>
                <a:ea typeface="+mn-ea"/>
              </a:rPr>
              <a:t>2023</a:t>
            </a:r>
            <a:r>
              <a:rPr lang="ja-JP" altLang="en-US" sz="4000">
                <a:latin typeface="+mn-lt"/>
                <a:ea typeface="+mn-ea"/>
              </a:rPr>
              <a:t>年度</a:t>
            </a:r>
            <a:r>
              <a:rPr lang="en-US" altLang="ja-JP" sz="4000">
                <a:latin typeface="+mn-lt"/>
                <a:ea typeface="+mn-ea"/>
              </a:rPr>
              <a:t> </a:t>
            </a:r>
            <a:r>
              <a:rPr lang="ja-JP" altLang="en-US" sz="4000">
                <a:latin typeface="+mn-lt"/>
                <a:ea typeface="+mn-ea"/>
              </a:rPr>
              <a:t>臨地実務実習シンポジウム　ポスターセッション</a:t>
            </a:r>
          </a:p>
        </p:txBody>
      </p:sp>
      <p:sp>
        <p:nvSpPr>
          <p:cNvPr id="7" name="テキスト ボックス 6">
            <a:extLst>
              <a:ext uri="{FF2B5EF4-FFF2-40B4-BE49-F238E27FC236}">
                <a16:creationId xmlns:a16="http://schemas.microsoft.com/office/drawing/2014/main" id="{23C9B29C-C726-2543-938C-6ABA5E6F91C1}"/>
              </a:ext>
            </a:extLst>
          </p:cNvPr>
          <p:cNvSpPr txBox="1"/>
          <p:nvPr userDrawn="1"/>
        </p:nvSpPr>
        <p:spPr>
          <a:xfrm>
            <a:off x="892820" y="2158402"/>
            <a:ext cx="2646878" cy="830997"/>
          </a:xfrm>
          <a:prstGeom prst="rect">
            <a:avLst/>
          </a:prstGeom>
          <a:noFill/>
        </p:spPr>
        <p:txBody>
          <a:bodyPr wrap="none" rtlCol="0">
            <a:spAutoFit/>
          </a:bodyPr>
          <a:lstStyle/>
          <a:p>
            <a:pPr algn="l"/>
            <a:r>
              <a:rPr lang="ja-JP" altLang="en-US" sz="4800">
                <a:latin typeface="+mn-lt"/>
                <a:ea typeface="+mn-ea"/>
              </a:rPr>
              <a:t>実習企業</a:t>
            </a:r>
            <a:endParaRPr lang="en-US" altLang="ja-JP" sz="4800">
              <a:latin typeface="+mn-lt"/>
              <a:ea typeface="+mn-ea"/>
            </a:endParaRPr>
          </a:p>
        </p:txBody>
      </p:sp>
      <p:cxnSp>
        <p:nvCxnSpPr>
          <p:cNvPr id="8" name="直線コネクタ 7">
            <a:extLst>
              <a:ext uri="{FF2B5EF4-FFF2-40B4-BE49-F238E27FC236}">
                <a16:creationId xmlns:a16="http://schemas.microsoft.com/office/drawing/2014/main" id="{267864EC-2AB1-864F-9A4A-B0D77F33A941}"/>
              </a:ext>
            </a:extLst>
          </p:cNvPr>
          <p:cNvCxnSpPr>
            <a:cxnSpLocks/>
          </p:cNvCxnSpPr>
          <p:nvPr userDrawn="1"/>
        </p:nvCxnSpPr>
        <p:spPr bwMode="auto">
          <a:xfrm>
            <a:off x="3923060" y="1528095"/>
            <a:ext cx="0" cy="5832647"/>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9" name="直線コネクタ 8">
            <a:extLst>
              <a:ext uri="{FF2B5EF4-FFF2-40B4-BE49-F238E27FC236}">
                <a16:creationId xmlns:a16="http://schemas.microsoft.com/office/drawing/2014/main" id="{ABD98E77-C5D6-8C48-A127-1F4401A71723}"/>
              </a:ext>
            </a:extLst>
          </p:cNvPr>
          <p:cNvCxnSpPr>
            <a:cxnSpLocks/>
          </p:cNvCxnSpPr>
          <p:nvPr userDrawn="1"/>
        </p:nvCxnSpPr>
        <p:spPr bwMode="auto">
          <a:xfrm>
            <a:off x="430673" y="3467163"/>
            <a:ext cx="20522278"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0" name="テキスト ボックス 9">
            <a:extLst>
              <a:ext uri="{FF2B5EF4-FFF2-40B4-BE49-F238E27FC236}">
                <a16:creationId xmlns:a16="http://schemas.microsoft.com/office/drawing/2014/main" id="{D14CBF85-9921-CE43-AE14-BAD5EFE5C93C}"/>
              </a:ext>
            </a:extLst>
          </p:cNvPr>
          <p:cNvSpPr txBox="1"/>
          <p:nvPr userDrawn="1"/>
        </p:nvSpPr>
        <p:spPr>
          <a:xfrm>
            <a:off x="1200595" y="3727242"/>
            <a:ext cx="2031325" cy="830997"/>
          </a:xfrm>
          <a:prstGeom prst="rect">
            <a:avLst/>
          </a:prstGeom>
          <a:noFill/>
        </p:spPr>
        <p:txBody>
          <a:bodyPr wrap="none" rtlCol="0">
            <a:spAutoFit/>
          </a:bodyPr>
          <a:lstStyle/>
          <a:p>
            <a:pPr algn="l"/>
            <a:r>
              <a:rPr lang="ja-JP" altLang="en-US" sz="4800">
                <a:latin typeface="+mn-lt"/>
                <a:ea typeface="+mn-ea"/>
              </a:rPr>
              <a:t>実習生</a:t>
            </a:r>
            <a:endParaRPr lang="en-US" altLang="ja-JP" sz="4800">
              <a:latin typeface="+mn-lt"/>
              <a:ea typeface="+mn-ea"/>
            </a:endParaRPr>
          </a:p>
        </p:txBody>
      </p:sp>
      <p:cxnSp>
        <p:nvCxnSpPr>
          <p:cNvPr id="11" name="直線コネクタ 10">
            <a:extLst>
              <a:ext uri="{FF2B5EF4-FFF2-40B4-BE49-F238E27FC236}">
                <a16:creationId xmlns:a16="http://schemas.microsoft.com/office/drawing/2014/main" id="{ACC89547-2805-9D43-9CF6-A6571E0180E4}"/>
              </a:ext>
            </a:extLst>
          </p:cNvPr>
          <p:cNvCxnSpPr>
            <a:cxnSpLocks/>
          </p:cNvCxnSpPr>
          <p:nvPr userDrawn="1"/>
        </p:nvCxnSpPr>
        <p:spPr bwMode="auto">
          <a:xfrm>
            <a:off x="430673" y="4708957"/>
            <a:ext cx="20522278"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2" name="テキスト ボックス 11">
            <a:extLst>
              <a:ext uri="{FF2B5EF4-FFF2-40B4-BE49-F238E27FC236}">
                <a16:creationId xmlns:a16="http://schemas.microsoft.com/office/drawing/2014/main" id="{ECAE4723-4E8B-D449-9B11-F9E722E49641}"/>
              </a:ext>
            </a:extLst>
          </p:cNvPr>
          <p:cNvSpPr txBox="1"/>
          <p:nvPr userDrawn="1"/>
        </p:nvSpPr>
        <p:spPr>
          <a:xfrm>
            <a:off x="892820" y="6522307"/>
            <a:ext cx="2646878" cy="830997"/>
          </a:xfrm>
          <a:prstGeom prst="rect">
            <a:avLst/>
          </a:prstGeom>
          <a:noFill/>
        </p:spPr>
        <p:txBody>
          <a:bodyPr wrap="none" rtlCol="0">
            <a:spAutoFit/>
          </a:bodyPr>
          <a:lstStyle/>
          <a:p>
            <a:pPr algn="l"/>
            <a:r>
              <a:rPr lang="ja-JP" altLang="en-US" sz="4800">
                <a:latin typeface="+mn-lt"/>
                <a:ea typeface="+mn-ea"/>
              </a:rPr>
              <a:t>担当教員</a:t>
            </a:r>
            <a:endParaRPr lang="en-US" altLang="ja-JP" sz="4800">
              <a:latin typeface="+mn-lt"/>
              <a:ea typeface="+mn-ea"/>
            </a:endParaRPr>
          </a:p>
        </p:txBody>
      </p:sp>
      <p:sp>
        <p:nvSpPr>
          <p:cNvPr id="13" name="テキスト ボックス 12">
            <a:extLst>
              <a:ext uri="{FF2B5EF4-FFF2-40B4-BE49-F238E27FC236}">
                <a16:creationId xmlns:a16="http://schemas.microsoft.com/office/drawing/2014/main" id="{9D64140E-5E79-2247-A7D7-5278510C03DF}"/>
              </a:ext>
            </a:extLst>
          </p:cNvPr>
          <p:cNvSpPr txBox="1"/>
          <p:nvPr userDrawn="1"/>
        </p:nvSpPr>
        <p:spPr>
          <a:xfrm>
            <a:off x="13907021" y="29671914"/>
            <a:ext cx="7435112" cy="461665"/>
          </a:xfrm>
          <a:prstGeom prst="rect">
            <a:avLst/>
          </a:prstGeom>
          <a:noFill/>
        </p:spPr>
        <p:txBody>
          <a:bodyPr wrap="none" rtlCol="0">
            <a:spAutoFit/>
          </a:bodyPr>
          <a:lstStyle/>
          <a:p>
            <a:pPr algn="l"/>
            <a:r>
              <a:rPr lang="en-US" altLang="ja-JP" sz="2400">
                <a:latin typeface="+mn-lt"/>
                <a:ea typeface="+mn-ea"/>
              </a:rPr>
              <a:t>Copyright (c) </a:t>
            </a:r>
            <a:r>
              <a:rPr lang="ja-JP" altLang="en-US" sz="2400">
                <a:latin typeface="+mn-lt"/>
                <a:ea typeface="+mn-ea"/>
              </a:rPr>
              <a:t>学校法人</a:t>
            </a:r>
            <a:r>
              <a:rPr lang="en-US" altLang="ja-JP" sz="2400">
                <a:latin typeface="+mn-lt"/>
                <a:ea typeface="+mn-ea"/>
              </a:rPr>
              <a:t> </a:t>
            </a:r>
            <a:r>
              <a:rPr lang="ja-JP" altLang="en-US" sz="2400">
                <a:latin typeface="+mn-lt"/>
                <a:ea typeface="+mn-ea"/>
              </a:rPr>
              <a:t>新潟総合学院</a:t>
            </a:r>
            <a:r>
              <a:rPr lang="en-US" altLang="ja-JP" sz="2400">
                <a:latin typeface="+mn-lt"/>
                <a:ea typeface="+mn-ea"/>
              </a:rPr>
              <a:t> All Rights Reserved</a:t>
            </a:r>
            <a:endParaRPr lang="ja-JP" altLang="en-US" sz="2400">
              <a:latin typeface="+mn-lt"/>
              <a:ea typeface="+mn-ea"/>
            </a:endParaRPr>
          </a:p>
        </p:txBody>
      </p:sp>
      <p:cxnSp>
        <p:nvCxnSpPr>
          <p:cNvPr id="15" name="直線コネクタ 14">
            <a:extLst>
              <a:ext uri="{FF2B5EF4-FFF2-40B4-BE49-F238E27FC236}">
                <a16:creationId xmlns:a16="http://schemas.microsoft.com/office/drawing/2014/main" id="{EDC49F58-6807-F646-AE79-E2C59AC3A9E6}"/>
              </a:ext>
            </a:extLst>
          </p:cNvPr>
          <p:cNvCxnSpPr>
            <a:cxnSpLocks/>
          </p:cNvCxnSpPr>
          <p:nvPr userDrawn="1"/>
        </p:nvCxnSpPr>
        <p:spPr bwMode="auto">
          <a:xfrm>
            <a:off x="430673" y="6283992"/>
            <a:ext cx="20522278"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6E3B9B3D-78C4-FC47-943A-1B6CE25577F8}"/>
              </a:ext>
            </a:extLst>
          </p:cNvPr>
          <p:cNvSpPr txBox="1"/>
          <p:nvPr userDrawn="1"/>
        </p:nvSpPr>
        <p:spPr>
          <a:xfrm>
            <a:off x="593052" y="4833490"/>
            <a:ext cx="3246413" cy="1569660"/>
          </a:xfrm>
          <a:prstGeom prst="rect">
            <a:avLst/>
          </a:prstGeom>
          <a:noFill/>
        </p:spPr>
        <p:txBody>
          <a:bodyPr wrap="square" rtlCol="0">
            <a:spAutoFit/>
          </a:bodyPr>
          <a:lstStyle/>
          <a:p>
            <a:pPr algn="ctr"/>
            <a:r>
              <a:rPr lang="ja-JP" altLang="en-US" sz="4800">
                <a:latin typeface="+mn-lt"/>
                <a:ea typeface="+mn-ea"/>
              </a:rPr>
              <a:t>指導責任者</a:t>
            </a:r>
            <a:r>
              <a:rPr lang="en-US" altLang="ja-JP" sz="4800">
                <a:latin typeface="+mn-lt"/>
                <a:ea typeface="+mn-ea"/>
              </a:rPr>
              <a:t>/</a:t>
            </a:r>
            <a:r>
              <a:rPr lang="ja-JP" altLang="en-US" sz="4800">
                <a:latin typeface="+mn-lt"/>
                <a:ea typeface="+mn-ea"/>
              </a:rPr>
              <a:t>指導者</a:t>
            </a:r>
            <a:endParaRPr lang="en-US" altLang="ja-JP" sz="4800">
              <a:latin typeface="+mn-lt"/>
              <a:ea typeface="+mn-ea"/>
            </a:endParaRPr>
          </a:p>
        </p:txBody>
      </p:sp>
    </p:spTree>
    <p:extLst>
      <p:ext uri="{BB962C8B-B14F-4D97-AF65-F5344CB8AC3E}">
        <p14:creationId xmlns:p14="http://schemas.microsoft.com/office/powerpoint/2010/main" val="163441585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924402" y="511602"/>
            <a:ext cx="19534832" cy="3469033"/>
          </a:xfrm>
          <a:prstGeom prst="rect">
            <a:avLst/>
          </a:prstGeom>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8445784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5659055" y="511600"/>
            <a:ext cx="4967238" cy="27661174"/>
          </a:xfrm>
          <a:prstGeom prst="rect">
            <a:avLst/>
          </a:prstGeo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757341" y="511600"/>
            <a:ext cx="14545320" cy="2766117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26945755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924980" y="4965275"/>
            <a:ext cx="19533670" cy="24795056"/>
          </a:xfrm>
        </p:spPr>
        <p:txBody>
          <a:bodyPr>
            <a:normAutofit/>
          </a:bodyPr>
          <a:lstStyle>
            <a:lvl1pPr>
              <a:defRPr sz="3784" baseline="0">
                <a:latin typeface="+mj-lt"/>
              </a:defRPr>
            </a:lvl1pPr>
            <a:lvl2pPr>
              <a:defRPr sz="2838" baseline="0"/>
            </a:lvl2pPr>
            <a:lvl3pPr>
              <a:defRPr sz="3784" baseline="0"/>
            </a:lvl3pPr>
            <a:lvl4pPr>
              <a:defRPr sz="1892" baseline="0"/>
            </a:lvl4pPr>
            <a:lvl5pPr>
              <a:defRPr sz="1419" baseline="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Rectangle 2"/>
          <p:cNvSpPr>
            <a:spLocks noGrp="1" noChangeArrowheads="1"/>
          </p:cNvSpPr>
          <p:nvPr>
            <p:ph type="title"/>
          </p:nvPr>
        </p:nvSpPr>
        <p:spPr bwMode="auto">
          <a:xfrm>
            <a:off x="924980" y="514878"/>
            <a:ext cx="19533670" cy="3467450"/>
          </a:xfrm>
          <a:prstGeom prst="rect">
            <a:avLst/>
          </a:prstGeom>
          <a:noFill/>
          <a:ln w="9525">
            <a:noFill/>
            <a:miter lim="800000"/>
            <a:headEnd/>
            <a:tailEnd/>
          </a:ln>
        </p:spPr>
        <p:txBody>
          <a:bodyPr/>
          <a:lstStyle>
            <a:lvl1pPr>
              <a:defRPr sz="4257"/>
            </a:lvl1pPr>
          </a:lstStyle>
          <a:p>
            <a:pPr lvl="0"/>
            <a:r>
              <a:rPr lang="ja-JP" altLang="en-US"/>
              <a:t>マスター タイトルの書式設定</a:t>
            </a:r>
          </a:p>
        </p:txBody>
      </p:sp>
      <p:pic>
        <p:nvPicPr>
          <p:cNvPr id="5" name="図 4" descr="開志専門職大学">
            <a:extLst>
              <a:ext uri="{FF2B5EF4-FFF2-40B4-BE49-F238E27FC236}">
                <a16:creationId xmlns:a16="http://schemas.microsoft.com/office/drawing/2014/main" id="{0938CDBD-FE34-C341-84D7-BD0A091954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17826" y="15926"/>
            <a:ext cx="6524307" cy="1584175"/>
          </a:xfrm>
          <a:prstGeom prst="rect">
            <a:avLst/>
          </a:prstGeom>
        </p:spPr>
      </p:pic>
      <p:sp>
        <p:nvSpPr>
          <p:cNvPr id="7" name="テキスト ボックス 6">
            <a:extLst>
              <a:ext uri="{FF2B5EF4-FFF2-40B4-BE49-F238E27FC236}">
                <a16:creationId xmlns:a16="http://schemas.microsoft.com/office/drawing/2014/main" id="{2CA38D3C-8EB9-6240-AC25-33FDF936055D}"/>
              </a:ext>
            </a:extLst>
          </p:cNvPr>
          <p:cNvSpPr txBox="1"/>
          <p:nvPr userDrawn="1"/>
        </p:nvSpPr>
        <p:spPr>
          <a:xfrm>
            <a:off x="410245" y="454070"/>
            <a:ext cx="11469807" cy="707886"/>
          </a:xfrm>
          <a:prstGeom prst="rect">
            <a:avLst/>
          </a:prstGeom>
          <a:noFill/>
        </p:spPr>
        <p:txBody>
          <a:bodyPr wrap="none" rtlCol="0">
            <a:spAutoFit/>
          </a:bodyPr>
          <a:lstStyle/>
          <a:p>
            <a:pPr algn="l"/>
            <a:r>
              <a:rPr lang="ja-JP" altLang="en-US" sz="4000">
                <a:latin typeface="+mn-lt"/>
                <a:ea typeface="+mn-ea"/>
              </a:rPr>
              <a:t>臨地実務実習シンポジウム　ポスターセッション</a:t>
            </a:r>
          </a:p>
        </p:txBody>
      </p:sp>
    </p:spTree>
    <p:extLst>
      <p:ext uri="{BB962C8B-B14F-4D97-AF65-F5344CB8AC3E}">
        <p14:creationId xmlns:p14="http://schemas.microsoft.com/office/powerpoint/2010/main" val="3311344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159" y="19454636"/>
            <a:ext cx="18176081" cy="6012994"/>
          </a:xfrm>
          <a:prstGeom prst="rect">
            <a:avLst/>
          </a:prstGeom>
        </p:spPr>
        <p:txBody>
          <a:bodyPr anchor="t"/>
          <a:lstStyle>
            <a:lvl1pPr algn="l">
              <a:defRPr sz="2838" b="1" cap="all"/>
            </a:lvl1pPr>
          </a:lstStyle>
          <a:p>
            <a:r>
              <a:rPr lang="ja-JP" altLang="en-US"/>
              <a:t>マスター タイトルの書式設定</a:t>
            </a:r>
          </a:p>
        </p:txBody>
      </p:sp>
      <p:sp>
        <p:nvSpPr>
          <p:cNvPr id="3" name="テキスト プレースホルダ 2"/>
          <p:cNvSpPr>
            <a:spLocks noGrp="1"/>
          </p:cNvSpPr>
          <p:nvPr>
            <p:ph type="body" idx="1"/>
          </p:nvPr>
        </p:nvSpPr>
        <p:spPr>
          <a:xfrm>
            <a:off x="1689159" y="12831931"/>
            <a:ext cx="18176081" cy="6622698"/>
          </a:xfrm>
        </p:spPr>
        <p:txBody>
          <a:bodyPr anchor="b"/>
          <a:lstStyle>
            <a:lvl1pPr marL="0" indent="0">
              <a:buNone/>
              <a:defRPr sz="1774" b="0"/>
            </a:lvl1pPr>
            <a:lvl2pPr marL="405472" indent="0">
              <a:buNone/>
              <a:defRPr sz="1596"/>
            </a:lvl2pPr>
            <a:lvl3pPr marL="810943" indent="0">
              <a:buNone/>
              <a:defRPr sz="1419"/>
            </a:lvl3pPr>
            <a:lvl4pPr marL="1216415" indent="0">
              <a:buNone/>
              <a:defRPr sz="1242"/>
            </a:lvl4pPr>
            <a:lvl5pPr marL="1621887" indent="0">
              <a:buNone/>
              <a:defRPr sz="1242"/>
            </a:lvl5pPr>
            <a:lvl6pPr marL="2027358" indent="0">
              <a:buNone/>
              <a:defRPr sz="1242"/>
            </a:lvl6pPr>
            <a:lvl7pPr marL="2432830" indent="0">
              <a:buNone/>
              <a:defRPr sz="1242"/>
            </a:lvl7pPr>
            <a:lvl8pPr marL="2838302" indent="0">
              <a:buNone/>
              <a:defRPr sz="1242"/>
            </a:lvl8pPr>
            <a:lvl9pPr marL="3243773" indent="0">
              <a:buNone/>
              <a:defRPr sz="1242"/>
            </a:lvl9pPr>
          </a:lstStyle>
          <a:p>
            <a:pPr lvl="0"/>
            <a:r>
              <a:rPr lang="ja-JP" altLang="en-US"/>
              <a:t>マスター テキストの書式設定</a:t>
            </a:r>
          </a:p>
        </p:txBody>
      </p:sp>
    </p:spTree>
    <p:extLst>
      <p:ext uri="{BB962C8B-B14F-4D97-AF65-F5344CB8AC3E}">
        <p14:creationId xmlns:p14="http://schemas.microsoft.com/office/powerpoint/2010/main" val="30138021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24398" y="511602"/>
            <a:ext cx="19702645" cy="3469033"/>
          </a:xfrm>
          <a:prstGeom prst="rect">
            <a:avLst/>
          </a:prstGeom>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935535" y="4965497"/>
            <a:ext cx="9756279" cy="24794839"/>
          </a:xfrm>
        </p:spPr>
        <p:txBody>
          <a:bodyPr/>
          <a:lstStyle>
            <a:lvl1pPr>
              <a:defRPr sz="2128"/>
            </a:lvl1pPr>
            <a:lvl2pPr>
              <a:defRPr sz="1774"/>
            </a:lvl2pPr>
            <a:lvl3pPr>
              <a:defRPr sz="1774"/>
            </a:lvl3pPr>
            <a:lvl4pPr>
              <a:defRPr sz="1596"/>
            </a:lvl4pPr>
            <a:lvl5pPr>
              <a:defRPr sz="1596"/>
            </a:lvl5pPr>
            <a:lvl6pPr>
              <a:defRPr sz="1596"/>
            </a:lvl6pPr>
            <a:lvl7pPr>
              <a:defRPr sz="1596"/>
            </a:lvl7pPr>
            <a:lvl8pPr>
              <a:defRPr sz="1596"/>
            </a:lvl8pPr>
            <a:lvl9pPr>
              <a:defRPr sz="159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10870011" y="4965497"/>
            <a:ext cx="9756279" cy="24794839"/>
          </a:xfrm>
        </p:spPr>
        <p:txBody>
          <a:bodyPr/>
          <a:lstStyle>
            <a:lvl1pPr>
              <a:defRPr sz="2128"/>
            </a:lvl1pPr>
            <a:lvl2pPr>
              <a:defRPr sz="1774"/>
            </a:lvl2pPr>
            <a:lvl3pPr>
              <a:defRPr sz="1774"/>
            </a:lvl3pPr>
            <a:lvl4pPr>
              <a:defRPr sz="1596"/>
            </a:lvl4pPr>
            <a:lvl5pPr>
              <a:defRPr sz="1596"/>
            </a:lvl5pPr>
            <a:lvl6pPr>
              <a:defRPr sz="1596"/>
            </a:lvl6pPr>
            <a:lvl7pPr>
              <a:defRPr sz="1596"/>
            </a:lvl7pPr>
            <a:lvl8pPr>
              <a:defRPr sz="1596"/>
            </a:lvl8pPr>
            <a:lvl9pPr>
              <a:defRPr sz="159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3659458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1" y="514883"/>
            <a:ext cx="19245263" cy="3456442"/>
          </a:xfrm>
          <a:prstGeom prst="rect">
            <a:avLst/>
          </a:prstGeom>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1093373" y="5319846"/>
            <a:ext cx="9448148" cy="2824287"/>
          </a:xfrm>
        </p:spPr>
        <p:txBody>
          <a:bodyPr anchor="b">
            <a:noAutofit/>
          </a:bodyPr>
          <a:lstStyle>
            <a:lvl1pPr marL="0" indent="0">
              <a:buNone/>
              <a:defRPr sz="2128" b="0"/>
            </a:lvl1pPr>
            <a:lvl2pPr marL="405472" indent="0">
              <a:buNone/>
              <a:defRPr sz="1774" b="1"/>
            </a:lvl2pPr>
            <a:lvl3pPr marL="810943" indent="0">
              <a:buNone/>
              <a:defRPr sz="1596" b="1"/>
            </a:lvl3pPr>
            <a:lvl4pPr marL="1216415" indent="0">
              <a:buNone/>
              <a:defRPr sz="1419" b="1"/>
            </a:lvl4pPr>
            <a:lvl5pPr marL="1621887" indent="0">
              <a:buNone/>
              <a:defRPr sz="1419" b="1"/>
            </a:lvl5pPr>
            <a:lvl6pPr marL="2027358" indent="0">
              <a:buNone/>
              <a:defRPr sz="1419" b="1"/>
            </a:lvl6pPr>
            <a:lvl7pPr marL="2432830" indent="0">
              <a:buNone/>
              <a:defRPr sz="1419" b="1"/>
            </a:lvl7pPr>
            <a:lvl8pPr marL="2838302" indent="0">
              <a:buNone/>
              <a:defRPr sz="1419" b="1"/>
            </a:lvl8pPr>
            <a:lvl9pPr marL="3243773" indent="0">
              <a:buNone/>
              <a:defRPr sz="1419"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1069183" y="8144130"/>
            <a:ext cx="9448148" cy="20662546"/>
          </a:xfrm>
        </p:spPr>
        <p:txBody>
          <a:bodyPr/>
          <a:lstStyle>
            <a:lvl1pPr>
              <a:defRPr sz="2128"/>
            </a:lvl1pPr>
            <a:lvl2pPr>
              <a:defRPr sz="1774"/>
            </a:lvl2pPr>
            <a:lvl3pPr>
              <a:defRPr sz="1596"/>
            </a:lvl3pPr>
            <a:lvl4pPr>
              <a:defRPr sz="1419"/>
            </a:lvl4pPr>
            <a:lvl5pPr>
              <a:defRPr sz="1419"/>
            </a:lvl5pPr>
            <a:lvl6pPr>
              <a:defRPr sz="1419"/>
            </a:lvl6pPr>
            <a:lvl7pPr>
              <a:defRPr sz="1419"/>
            </a:lvl7pPr>
            <a:lvl8pPr>
              <a:defRPr sz="1419"/>
            </a:lvl8pPr>
            <a:lvl9pPr>
              <a:defRPr sz="1419"/>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10862590" y="5283163"/>
            <a:ext cx="9451859" cy="2824287"/>
          </a:xfrm>
        </p:spPr>
        <p:txBody>
          <a:bodyPr anchor="b"/>
          <a:lstStyle>
            <a:lvl1pPr marL="0" indent="0">
              <a:buNone/>
              <a:defRPr sz="2128" b="0"/>
            </a:lvl1pPr>
            <a:lvl2pPr marL="405472" indent="0">
              <a:buNone/>
              <a:defRPr sz="1774" b="1"/>
            </a:lvl2pPr>
            <a:lvl3pPr marL="810943" indent="0">
              <a:buNone/>
              <a:defRPr sz="1596" b="1"/>
            </a:lvl3pPr>
            <a:lvl4pPr marL="1216415" indent="0">
              <a:buNone/>
              <a:defRPr sz="1419" b="1"/>
            </a:lvl4pPr>
            <a:lvl5pPr marL="1621887" indent="0">
              <a:buNone/>
              <a:defRPr sz="1419" b="1"/>
            </a:lvl5pPr>
            <a:lvl6pPr marL="2027358" indent="0">
              <a:buNone/>
              <a:defRPr sz="1419" b="1"/>
            </a:lvl6pPr>
            <a:lvl7pPr marL="2432830" indent="0">
              <a:buNone/>
              <a:defRPr sz="1419" b="1"/>
            </a:lvl7pPr>
            <a:lvl8pPr marL="2838302" indent="0">
              <a:buNone/>
              <a:defRPr sz="1419" b="1"/>
            </a:lvl8pPr>
            <a:lvl9pPr marL="3243773" indent="0">
              <a:buNone/>
              <a:defRPr sz="1419"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10862590" y="8144130"/>
            <a:ext cx="9451859" cy="20662546"/>
          </a:xfrm>
        </p:spPr>
        <p:txBody>
          <a:bodyPr/>
          <a:lstStyle>
            <a:lvl1pPr>
              <a:defRPr sz="2128"/>
            </a:lvl1pPr>
            <a:lvl2pPr>
              <a:defRPr sz="1774"/>
            </a:lvl2pPr>
            <a:lvl3pPr>
              <a:defRPr sz="1596"/>
            </a:lvl3pPr>
            <a:lvl4pPr>
              <a:defRPr sz="1419"/>
            </a:lvl4pPr>
            <a:lvl5pPr>
              <a:defRPr sz="1419"/>
            </a:lvl5pPr>
            <a:lvl6pPr>
              <a:defRPr sz="1419"/>
            </a:lvl6pPr>
            <a:lvl7pPr>
              <a:defRPr sz="1419"/>
            </a:lvl7pPr>
            <a:lvl8pPr>
              <a:defRPr sz="1419"/>
            </a:lvl8pPr>
            <a:lvl9pPr>
              <a:defRPr sz="1419"/>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98372511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924402" y="511602"/>
            <a:ext cx="19534832" cy="3469033"/>
          </a:xfrm>
          <a:prstGeom prst="rect">
            <a:avLst/>
          </a:prstGeom>
        </p:spPr>
        <p:txBody>
          <a:bodyPr/>
          <a:lstStyle/>
          <a:p>
            <a:r>
              <a:rPr lang="ja-JP" altLang="en-US"/>
              <a:t>マスター タイトルの書式設定</a:t>
            </a:r>
          </a:p>
        </p:txBody>
      </p:sp>
    </p:spTree>
    <p:extLst>
      <p:ext uri="{BB962C8B-B14F-4D97-AF65-F5344CB8AC3E}">
        <p14:creationId xmlns:p14="http://schemas.microsoft.com/office/powerpoint/2010/main" val="24763710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2862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186" y="1205401"/>
            <a:ext cx="7035065" cy="5129970"/>
          </a:xfrm>
          <a:prstGeom prst="rect">
            <a:avLst/>
          </a:prstGeom>
        </p:spPr>
        <p:txBody>
          <a:bodyPr/>
          <a:lstStyle>
            <a:lvl1pPr algn="l">
              <a:defRPr sz="1774" b="1"/>
            </a:lvl1pPr>
          </a:lstStyle>
          <a:p>
            <a:r>
              <a:rPr lang="ja-JP" altLang="en-US"/>
              <a:t>マスター タイトルの書式設定</a:t>
            </a:r>
          </a:p>
        </p:txBody>
      </p:sp>
      <p:sp>
        <p:nvSpPr>
          <p:cNvPr id="3" name="コンテンツ プレースホルダ 2"/>
          <p:cNvSpPr>
            <a:spLocks noGrp="1"/>
          </p:cNvSpPr>
          <p:nvPr>
            <p:ph idx="1"/>
          </p:nvPr>
        </p:nvSpPr>
        <p:spPr>
          <a:xfrm>
            <a:off x="8360403" y="1205410"/>
            <a:ext cx="11954040" cy="25839058"/>
          </a:xfrm>
        </p:spPr>
        <p:txBody>
          <a:bodyPr/>
          <a:lstStyle>
            <a:lvl1pPr>
              <a:defRPr sz="2838"/>
            </a:lvl1pPr>
            <a:lvl2pPr>
              <a:defRPr sz="2483"/>
            </a:lvl2pPr>
            <a:lvl3pPr>
              <a:defRPr sz="2128"/>
            </a:lvl3pPr>
            <a:lvl4pPr>
              <a:defRPr sz="1774"/>
            </a:lvl4pPr>
            <a:lvl5pPr>
              <a:defRPr sz="1774"/>
            </a:lvl5pPr>
            <a:lvl6pPr>
              <a:defRPr sz="1774"/>
            </a:lvl6pPr>
            <a:lvl7pPr>
              <a:defRPr sz="1774"/>
            </a:lvl7pPr>
            <a:lvl8pPr>
              <a:defRPr sz="1774"/>
            </a:lvl8pPr>
            <a:lvl9pPr>
              <a:defRPr sz="1774"/>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1069186" y="6335378"/>
            <a:ext cx="7035065" cy="20709088"/>
          </a:xfrm>
        </p:spPr>
        <p:txBody>
          <a:bodyPr/>
          <a:lstStyle>
            <a:lvl1pPr marL="0" indent="0">
              <a:buNone/>
              <a:defRPr sz="1242"/>
            </a:lvl1pPr>
            <a:lvl2pPr marL="405472" indent="0">
              <a:buNone/>
              <a:defRPr sz="1064"/>
            </a:lvl2pPr>
            <a:lvl3pPr marL="810943" indent="0">
              <a:buNone/>
              <a:defRPr sz="887"/>
            </a:lvl3pPr>
            <a:lvl4pPr marL="1216415" indent="0">
              <a:buNone/>
              <a:defRPr sz="798"/>
            </a:lvl4pPr>
            <a:lvl5pPr marL="1621887" indent="0">
              <a:buNone/>
              <a:defRPr sz="798"/>
            </a:lvl5pPr>
            <a:lvl6pPr marL="2027358" indent="0">
              <a:buNone/>
              <a:defRPr sz="798"/>
            </a:lvl6pPr>
            <a:lvl7pPr marL="2432830" indent="0">
              <a:buNone/>
              <a:defRPr sz="798"/>
            </a:lvl7pPr>
            <a:lvl8pPr marL="2838302" indent="0">
              <a:buNone/>
              <a:defRPr sz="798"/>
            </a:lvl8pPr>
            <a:lvl9pPr marL="3243773" indent="0">
              <a:buNone/>
              <a:defRPr sz="798"/>
            </a:lvl9pPr>
          </a:lstStyle>
          <a:p>
            <a:pPr lvl="0"/>
            <a:r>
              <a:rPr lang="ja-JP" altLang="en-US"/>
              <a:t>マスター テキストの書式設定</a:t>
            </a:r>
          </a:p>
        </p:txBody>
      </p:sp>
    </p:spTree>
    <p:extLst>
      <p:ext uri="{BB962C8B-B14F-4D97-AF65-F5344CB8AC3E}">
        <p14:creationId xmlns:p14="http://schemas.microsoft.com/office/powerpoint/2010/main" val="3522131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341" y="21192650"/>
            <a:ext cx="12830175" cy="2501915"/>
          </a:xfrm>
          <a:prstGeom prst="rect">
            <a:avLst/>
          </a:prstGeom>
        </p:spPr>
        <p:txBody>
          <a:bodyPr/>
          <a:lstStyle>
            <a:lvl1pPr algn="l">
              <a:defRPr sz="1774" b="1"/>
            </a:lvl1pPr>
          </a:lstStyle>
          <a:p>
            <a:r>
              <a:rPr lang="ja-JP" altLang="en-US"/>
              <a:t>マスター タイトルの書式設定</a:t>
            </a:r>
          </a:p>
        </p:txBody>
      </p:sp>
      <p:sp>
        <p:nvSpPr>
          <p:cNvPr id="3" name="図プレースホルダ 2"/>
          <p:cNvSpPr>
            <a:spLocks noGrp="1"/>
          </p:cNvSpPr>
          <p:nvPr>
            <p:ph type="pic" idx="1"/>
          </p:nvPr>
        </p:nvSpPr>
        <p:spPr>
          <a:xfrm>
            <a:off x="4191341" y="2705146"/>
            <a:ext cx="12830175" cy="18165128"/>
          </a:xfrm>
        </p:spPr>
        <p:txBody>
          <a:bodyPr/>
          <a:lstStyle>
            <a:lvl1pPr marL="0" indent="0">
              <a:buNone/>
              <a:defRPr sz="2838"/>
            </a:lvl1pPr>
            <a:lvl2pPr marL="405472" indent="0">
              <a:buNone/>
              <a:defRPr sz="2483"/>
            </a:lvl2pPr>
            <a:lvl3pPr marL="810943" indent="0">
              <a:buNone/>
              <a:defRPr sz="2128"/>
            </a:lvl3pPr>
            <a:lvl4pPr marL="1216415" indent="0">
              <a:buNone/>
              <a:defRPr sz="1774"/>
            </a:lvl4pPr>
            <a:lvl5pPr marL="1621887" indent="0">
              <a:buNone/>
              <a:defRPr sz="1774"/>
            </a:lvl5pPr>
            <a:lvl6pPr marL="2027358" indent="0">
              <a:buNone/>
              <a:defRPr sz="1774"/>
            </a:lvl6pPr>
            <a:lvl7pPr marL="2432830" indent="0">
              <a:buNone/>
              <a:defRPr sz="1774"/>
            </a:lvl7pPr>
            <a:lvl8pPr marL="2838302" indent="0">
              <a:buNone/>
              <a:defRPr sz="1774"/>
            </a:lvl8pPr>
            <a:lvl9pPr marL="3243773" indent="0">
              <a:buNone/>
              <a:defRPr sz="1774"/>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4191341" y="23694561"/>
            <a:ext cx="12830175" cy="3553134"/>
          </a:xfrm>
        </p:spPr>
        <p:txBody>
          <a:bodyPr/>
          <a:lstStyle>
            <a:lvl1pPr marL="0" indent="0">
              <a:buNone/>
              <a:defRPr sz="1242"/>
            </a:lvl1pPr>
            <a:lvl2pPr marL="405472" indent="0">
              <a:buNone/>
              <a:defRPr sz="1064"/>
            </a:lvl2pPr>
            <a:lvl3pPr marL="810943" indent="0">
              <a:buNone/>
              <a:defRPr sz="887"/>
            </a:lvl3pPr>
            <a:lvl4pPr marL="1216415" indent="0">
              <a:buNone/>
              <a:defRPr sz="798"/>
            </a:lvl4pPr>
            <a:lvl5pPr marL="1621887" indent="0">
              <a:buNone/>
              <a:defRPr sz="798"/>
            </a:lvl5pPr>
            <a:lvl6pPr marL="2027358" indent="0">
              <a:buNone/>
              <a:defRPr sz="798"/>
            </a:lvl6pPr>
            <a:lvl7pPr marL="2432830" indent="0">
              <a:buNone/>
              <a:defRPr sz="798"/>
            </a:lvl7pPr>
            <a:lvl8pPr marL="2838302" indent="0">
              <a:buNone/>
              <a:defRPr sz="798"/>
            </a:lvl8pPr>
            <a:lvl9pPr marL="3243773" indent="0">
              <a:buNone/>
              <a:defRPr sz="798"/>
            </a:lvl9pPr>
          </a:lstStyle>
          <a:p>
            <a:pPr lvl="0"/>
            <a:r>
              <a:rPr lang="ja-JP" altLang="en-US"/>
              <a:t>マスター テキストの書式設定</a:t>
            </a:r>
          </a:p>
        </p:txBody>
      </p:sp>
    </p:spTree>
    <p:extLst>
      <p:ext uri="{BB962C8B-B14F-4D97-AF65-F5344CB8AC3E}">
        <p14:creationId xmlns:p14="http://schemas.microsoft.com/office/powerpoint/2010/main" val="41262582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CA7BB40-EF7E-944F-AC72-06F5F66FB635}"/>
              </a:ext>
            </a:extLst>
          </p:cNvPr>
          <p:cNvSpPr>
            <a:spLocks noGrp="1" noChangeArrowheads="1"/>
          </p:cNvSpPr>
          <p:nvPr>
            <p:ph type="body" idx="1"/>
          </p:nvPr>
        </p:nvSpPr>
        <p:spPr bwMode="auto">
          <a:xfrm>
            <a:off x="924402" y="4961769"/>
            <a:ext cx="19534832" cy="244794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ja-JP" altLang="en-US"/>
              <a:t>マスタテキストの書式設定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a:p>
            <a:pPr lvl="0"/>
            <a:endParaRPr lang="ja-JP" altLang="en-US"/>
          </a:p>
        </p:txBody>
      </p:sp>
      <p:sp>
        <p:nvSpPr>
          <p:cNvPr id="16" name="テキスト ボックス 15">
            <a:extLst>
              <a:ext uri="{FF2B5EF4-FFF2-40B4-BE49-F238E27FC236}">
                <a16:creationId xmlns:a16="http://schemas.microsoft.com/office/drawing/2014/main" id="{F851544B-8EB3-9E48-A841-C685A24EBFE0}"/>
              </a:ext>
            </a:extLst>
          </p:cNvPr>
          <p:cNvSpPr txBox="1"/>
          <p:nvPr userDrawn="1"/>
        </p:nvSpPr>
        <p:spPr>
          <a:xfrm>
            <a:off x="13907021" y="29671914"/>
            <a:ext cx="7435112" cy="461665"/>
          </a:xfrm>
          <a:prstGeom prst="rect">
            <a:avLst/>
          </a:prstGeom>
          <a:noFill/>
        </p:spPr>
        <p:txBody>
          <a:bodyPr wrap="none" rtlCol="0">
            <a:spAutoFit/>
          </a:bodyPr>
          <a:lstStyle/>
          <a:p>
            <a:pPr algn="l"/>
            <a:r>
              <a:rPr lang="en-US" altLang="ja-JP" sz="2400">
                <a:latin typeface="+mn-lt"/>
                <a:ea typeface="+mn-ea"/>
              </a:rPr>
              <a:t>Copyright (c) </a:t>
            </a:r>
            <a:r>
              <a:rPr lang="ja-JP" altLang="en-US" sz="2400">
                <a:latin typeface="+mn-lt"/>
                <a:ea typeface="+mn-ea"/>
              </a:rPr>
              <a:t>学校法人</a:t>
            </a:r>
            <a:r>
              <a:rPr lang="en-US" altLang="ja-JP" sz="2400">
                <a:latin typeface="+mn-lt"/>
                <a:ea typeface="+mn-ea"/>
              </a:rPr>
              <a:t> </a:t>
            </a:r>
            <a:r>
              <a:rPr lang="ja-JP" altLang="en-US" sz="2400">
                <a:latin typeface="+mn-lt"/>
                <a:ea typeface="+mn-ea"/>
              </a:rPr>
              <a:t>新潟総合学院</a:t>
            </a:r>
            <a:r>
              <a:rPr lang="en-US" altLang="ja-JP" sz="2400">
                <a:latin typeface="+mn-lt"/>
                <a:ea typeface="+mn-ea"/>
              </a:rPr>
              <a:t> All Rights Reserved</a:t>
            </a:r>
            <a:endParaRPr lang="ja-JP" altLang="en-US" sz="2400">
              <a:latin typeface="+mn-lt"/>
              <a:ea typeface="+mn-ea"/>
            </a:endParaRPr>
          </a:p>
        </p:txBody>
      </p:sp>
    </p:spTree>
  </p:cSld>
  <p:clrMap bg1="lt1" tx1="dk1" bg2="lt2" tx2="dk2" accent1="accent1" accent2="accent2" accent3="accent3" accent4="accent4" accent5="accent5" accent6="accent6" hlink="hlink" folHlink="folHlink"/>
  <p:sldLayoutIdLst>
    <p:sldLayoutId id="2147484116"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ransition/>
  <p:hf hdr="0" ftr="0" dt="0"/>
  <p:txStyles>
    <p:titleStyle>
      <a:lvl1pPr algn="l" rtl="0" eaLnBrk="1" fontAlgn="base" hangingPunct="1">
        <a:spcBef>
          <a:spcPct val="0"/>
        </a:spcBef>
        <a:spcAft>
          <a:spcPct val="0"/>
        </a:spcAft>
        <a:defRPr kumimoji="1" sz="2483" b="1" kern="1200">
          <a:solidFill>
            <a:schemeClr val="tx1"/>
          </a:solidFill>
          <a:latin typeface="+mj-ea"/>
          <a:ea typeface="+mj-ea"/>
          <a:cs typeface="メイリオ" pitchFamily="50" charset="-128"/>
        </a:defRPr>
      </a:lvl1pPr>
      <a:lvl2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2pPr>
      <a:lvl3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3pPr>
      <a:lvl4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4pPr>
      <a:lvl5pPr algn="l" rtl="0" eaLnBrk="1" fontAlgn="base" hangingPunct="1">
        <a:spcBef>
          <a:spcPct val="0"/>
        </a:spcBef>
        <a:spcAft>
          <a:spcPct val="0"/>
        </a:spcAft>
        <a:defRPr kumimoji="1" sz="2483" b="1">
          <a:solidFill>
            <a:schemeClr val="tx1"/>
          </a:solidFill>
          <a:latin typeface="メイリオ" pitchFamily="50" charset="-128"/>
          <a:ea typeface="メイリオ" pitchFamily="50" charset="-128"/>
          <a:cs typeface="メイリオ" pitchFamily="50" charset="-128"/>
        </a:defRPr>
      </a:lvl5pPr>
      <a:lvl6pPr marL="405472"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6pPr>
      <a:lvl7pPr marL="810943"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7pPr>
      <a:lvl8pPr marL="1216415"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8pPr>
      <a:lvl9pPr marL="1621887" algn="ctr" rtl="0" eaLnBrk="1" fontAlgn="base" hangingPunct="1">
        <a:spcBef>
          <a:spcPct val="0"/>
        </a:spcBef>
        <a:spcAft>
          <a:spcPct val="0"/>
        </a:spcAft>
        <a:defRPr kumimoji="1" sz="2128">
          <a:solidFill>
            <a:schemeClr val="tx2"/>
          </a:solidFill>
          <a:latin typeface="Arial" charset="0"/>
          <a:ea typeface="HGP創英角ｺﾞｼｯｸUB" pitchFamily="50" charset="-128"/>
        </a:defRPr>
      </a:lvl9pPr>
    </p:titleStyle>
    <p:bodyStyle>
      <a:lvl1pPr marL="157683" indent="-157683" algn="l" rtl="0" eaLnBrk="1" fontAlgn="base" hangingPunct="1">
        <a:spcBef>
          <a:spcPct val="20000"/>
        </a:spcBef>
        <a:spcAft>
          <a:spcPct val="0"/>
        </a:spcAft>
        <a:buFont typeface="Arial" panose="020B0604020202020204" pitchFamily="34" charset="0"/>
        <a:buChar char="•"/>
        <a:defRPr kumimoji="1" sz="2128" b="1" kern="1000" spc="89">
          <a:solidFill>
            <a:schemeClr val="tx1"/>
          </a:solidFill>
          <a:latin typeface="+mj-lt"/>
          <a:ea typeface="+mj-ea"/>
          <a:cs typeface="メイリオ" pitchFamily="50" charset="-128"/>
        </a:defRPr>
      </a:lvl1pPr>
      <a:lvl2pPr marL="480091" indent="-163315" algn="l" rtl="0" eaLnBrk="1" fontAlgn="base" hangingPunct="1">
        <a:spcBef>
          <a:spcPct val="20000"/>
        </a:spcBef>
        <a:spcAft>
          <a:spcPct val="0"/>
        </a:spcAft>
        <a:buFont typeface="Arial" panose="020B0604020202020204" pitchFamily="34" charset="0"/>
        <a:buChar char="•"/>
        <a:defRPr kumimoji="1" sz="1774" kern="1000" spc="89">
          <a:solidFill>
            <a:schemeClr val="tx1"/>
          </a:solidFill>
          <a:latin typeface="+mn-lt"/>
          <a:ea typeface="+mn-ea"/>
          <a:cs typeface="メイリオ" pitchFamily="50" charset="-128"/>
        </a:defRPr>
      </a:lvl2pPr>
      <a:lvl3pPr marL="795458" indent="-156276" algn="l" rtl="0" eaLnBrk="1" fontAlgn="base" hangingPunct="1">
        <a:spcBef>
          <a:spcPct val="20000"/>
        </a:spcBef>
        <a:spcAft>
          <a:spcPct val="0"/>
        </a:spcAft>
        <a:buFont typeface="Arial" panose="020B0604020202020204" pitchFamily="34" charset="0"/>
        <a:buChar char="•"/>
        <a:defRPr kumimoji="1" kern="1000" spc="89">
          <a:solidFill>
            <a:schemeClr val="tx1"/>
          </a:solidFill>
          <a:latin typeface="+mn-lt"/>
          <a:ea typeface="+mn-ea"/>
          <a:cs typeface="メイリオ" pitchFamily="50" charset="-128"/>
        </a:defRPr>
      </a:lvl3pPr>
      <a:lvl4pPr marL="1110825" indent="-156276" algn="l" rtl="0" eaLnBrk="1" fontAlgn="base" hangingPunct="1">
        <a:spcBef>
          <a:spcPct val="20000"/>
        </a:spcBef>
        <a:spcAft>
          <a:spcPct val="0"/>
        </a:spcAft>
        <a:buFont typeface="Arial" panose="020B0604020202020204" pitchFamily="34" charset="0"/>
        <a:buChar char="•"/>
        <a:defRPr kumimoji="1" sz="1242" kern="1000" spc="89">
          <a:solidFill>
            <a:schemeClr val="tx1"/>
          </a:solidFill>
          <a:latin typeface="+mn-lt"/>
          <a:ea typeface="+mn-ea"/>
          <a:cs typeface="メイリオ" pitchFamily="50" charset="-128"/>
        </a:defRPr>
      </a:lvl4pPr>
      <a:lvl5pPr marL="1434638" indent="-157683" algn="l" rtl="0" eaLnBrk="1" fontAlgn="base" hangingPunct="1">
        <a:spcBef>
          <a:spcPct val="20000"/>
        </a:spcBef>
        <a:spcAft>
          <a:spcPct val="0"/>
        </a:spcAft>
        <a:buFont typeface="Arial" panose="020B0604020202020204" pitchFamily="34" charset="0"/>
        <a:buChar char="•"/>
        <a:defRPr kumimoji="1" sz="1064" kern="1000" spc="89">
          <a:solidFill>
            <a:schemeClr val="tx1"/>
          </a:solidFill>
          <a:latin typeface="+mn-lt"/>
          <a:ea typeface="+mn-ea"/>
          <a:cs typeface="メイリオ" pitchFamily="50" charset="-128"/>
        </a:defRPr>
      </a:lvl5pPr>
      <a:lvl6pPr marL="1840109" indent="-157683" algn="l" rtl="0" eaLnBrk="1" fontAlgn="base" hangingPunct="1">
        <a:spcBef>
          <a:spcPct val="20000"/>
        </a:spcBef>
        <a:spcAft>
          <a:spcPct val="0"/>
        </a:spcAft>
        <a:buChar char="»"/>
        <a:defRPr kumimoji="1" sz="1064">
          <a:solidFill>
            <a:schemeClr val="tx1"/>
          </a:solidFill>
          <a:latin typeface="+mn-lt"/>
          <a:ea typeface="+mn-ea"/>
        </a:defRPr>
      </a:lvl6pPr>
      <a:lvl7pPr marL="2245581" indent="-157683" algn="l" rtl="0" eaLnBrk="1" fontAlgn="base" hangingPunct="1">
        <a:spcBef>
          <a:spcPct val="20000"/>
        </a:spcBef>
        <a:spcAft>
          <a:spcPct val="0"/>
        </a:spcAft>
        <a:buChar char="»"/>
        <a:defRPr kumimoji="1" sz="1064">
          <a:solidFill>
            <a:schemeClr val="tx1"/>
          </a:solidFill>
          <a:latin typeface="+mn-lt"/>
          <a:ea typeface="+mn-ea"/>
        </a:defRPr>
      </a:lvl7pPr>
      <a:lvl8pPr marL="2651053" indent="-157683" algn="l" rtl="0" eaLnBrk="1" fontAlgn="base" hangingPunct="1">
        <a:spcBef>
          <a:spcPct val="20000"/>
        </a:spcBef>
        <a:spcAft>
          <a:spcPct val="0"/>
        </a:spcAft>
        <a:buChar char="»"/>
        <a:defRPr kumimoji="1" sz="1064">
          <a:solidFill>
            <a:schemeClr val="tx1"/>
          </a:solidFill>
          <a:latin typeface="+mn-lt"/>
          <a:ea typeface="+mn-ea"/>
        </a:defRPr>
      </a:lvl8pPr>
      <a:lvl9pPr marL="3056524" indent="-157683" algn="l" rtl="0" eaLnBrk="1" fontAlgn="base" hangingPunct="1">
        <a:spcBef>
          <a:spcPct val="20000"/>
        </a:spcBef>
        <a:spcAft>
          <a:spcPct val="0"/>
        </a:spcAft>
        <a:buChar char="»"/>
        <a:defRPr kumimoji="1" sz="1064">
          <a:solidFill>
            <a:schemeClr val="tx1"/>
          </a:solidFill>
          <a:latin typeface="+mn-lt"/>
          <a:ea typeface="+mn-ea"/>
        </a:defRPr>
      </a:lvl9pPr>
    </p:bodyStyle>
    <p:otherStyle>
      <a:defPPr>
        <a:defRPr lang="ja-JP"/>
      </a:defPPr>
      <a:lvl1pPr marL="0" algn="l" defTabSz="810943" rtl="0" eaLnBrk="1" latinLnBrk="0" hangingPunct="1">
        <a:defRPr kumimoji="1" sz="1596" kern="1200">
          <a:solidFill>
            <a:schemeClr val="tx1"/>
          </a:solidFill>
          <a:latin typeface="+mn-lt"/>
          <a:ea typeface="+mn-ea"/>
          <a:cs typeface="+mn-cs"/>
        </a:defRPr>
      </a:lvl1pPr>
      <a:lvl2pPr marL="405472" algn="l" defTabSz="810943" rtl="0" eaLnBrk="1" latinLnBrk="0" hangingPunct="1">
        <a:defRPr kumimoji="1" sz="1596" kern="1200">
          <a:solidFill>
            <a:schemeClr val="tx1"/>
          </a:solidFill>
          <a:latin typeface="+mn-lt"/>
          <a:ea typeface="+mn-ea"/>
          <a:cs typeface="+mn-cs"/>
        </a:defRPr>
      </a:lvl2pPr>
      <a:lvl3pPr marL="810943" algn="l" defTabSz="810943" rtl="0" eaLnBrk="1" latinLnBrk="0" hangingPunct="1">
        <a:defRPr kumimoji="1" sz="1596" kern="1200">
          <a:solidFill>
            <a:schemeClr val="tx1"/>
          </a:solidFill>
          <a:latin typeface="+mn-lt"/>
          <a:ea typeface="+mn-ea"/>
          <a:cs typeface="+mn-cs"/>
        </a:defRPr>
      </a:lvl3pPr>
      <a:lvl4pPr marL="1216415" algn="l" defTabSz="810943" rtl="0" eaLnBrk="1" latinLnBrk="0" hangingPunct="1">
        <a:defRPr kumimoji="1" sz="1596" kern="1200">
          <a:solidFill>
            <a:schemeClr val="tx1"/>
          </a:solidFill>
          <a:latin typeface="+mn-lt"/>
          <a:ea typeface="+mn-ea"/>
          <a:cs typeface="+mn-cs"/>
        </a:defRPr>
      </a:lvl4pPr>
      <a:lvl5pPr marL="1621887" algn="l" defTabSz="810943" rtl="0" eaLnBrk="1" latinLnBrk="0" hangingPunct="1">
        <a:defRPr kumimoji="1" sz="1596" kern="1200">
          <a:solidFill>
            <a:schemeClr val="tx1"/>
          </a:solidFill>
          <a:latin typeface="+mn-lt"/>
          <a:ea typeface="+mn-ea"/>
          <a:cs typeface="+mn-cs"/>
        </a:defRPr>
      </a:lvl5pPr>
      <a:lvl6pPr marL="2027358" algn="l" defTabSz="810943" rtl="0" eaLnBrk="1" latinLnBrk="0" hangingPunct="1">
        <a:defRPr kumimoji="1" sz="1596" kern="1200">
          <a:solidFill>
            <a:schemeClr val="tx1"/>
          </a:solidFill>
          <a:latin typeface="+mn-lt"/>
          <a:ea typeface="+mn-ea"/>
          <a:cs typeface="+mn-cs"/>
        </a:defRPr>
      </a:lvl6pPr>
      <a:lvl7pPr marL="2432830" algn="l" defTabSz="810943" rtl="0" eaLnBrk="1" latinLnBrk="0" hangingPunct="1">
        <a:defRPr kumimoji="1" sz="1596" kern="1200">
          <a:solidFill>
            <a:schemeClr val="tx1"/>
          </a:solidFill>
          <a:latin typeface="+mn-lt"/>
          <a:ea typeface="+mn-ea"/>
          <a:cs typeface="+mn-cs"/>
        </a:defRPr>
      </a:lvl7pPr>
      <a:lvl8pPr marL="2838302" algn="l" defTabSz="810943" rtl="0" eaLnBrk="1" latinLnBrk="0" hangingPunct="1">
        <a:defRPr kumimoji="1" sz="1596" kern="1200">
          <a:solidFill>
            <a:schemeClr val="tx1"/>
          </a:solidFill>
          <a:latin typeface="+mn-lt"/>
          <a:ea typeface="+mn-ea"/>
          <a:cs typeface="+mn-cs"/>
        </a:defRPr>
      </a:lvl8pPr>
      <a:lvl9pPr marL="3243773" algn="l" defTabSz="810943" rtl="0" eaLnBrk="1" latinLnBrk="0" hangingPunct="1">
        <a:defRPr kumimoji="1" sz="159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EC1660E-9F0E-C148-98C3-44B820294A2E}"/>
              </a:ext>
            </a:extLst>
          </p:cNvPr>
          <p:cNvSpPr>
            <a:spLocks noGrp="1"/>
          </p:cNvSpPr>
          <p:nvPr>
            <p:ph idx="1"/>
          </p:nvPr>
        </p:nvSpPr>
        <p:spPr>
          <a:xfrm>
            <a:off x="538683" y="4007015"/>
            <a:ext cx="20306257" cy="26299729"/>
          </a:xfrm>
        </p:spPr>
        <p:txBody>
          <a:bodyPr>
            <a:normAutofit/>
          </a:bodyPr>
          <a:lstStyle/>
          <a:p>
            <a:pPr marL="0" indent="0">
              <a:buNone/>
            </a:pPr>
            <a:r>
              <a:rPr kumimoji="1" lang="ja-JP" altLang="en-US" sz="4000" u="sng"/>
              <a:t>注意事項</a:t>
            </a:r>
            <a:endParaRPr kumimoji="1" lang="en-US" altLang="ja-JP" sz="4000" u="sng"/>
          </a:p>
          <a:p>
            <a:r>
              <a:rPr kumimoji="1" lang="ja-JP" altLang="en-US" sz="4000" u="sng"/>
              <a:t>学年毎に</a:t>
            </a:r>
            <a:r>
              <a:rPr kumimoji="1" lang="ja-JP" altLang="en-US" sz="4000"/>
              <a:t>，ファイルを作成してください．</a:t>
            </a:r>
            <a:endParaRPr kumimoji="1" lang="en-US" altLang="ja-JP" sz="4000"/>
          </a:p>
          <a:p>
            <a:r>
              <a:rPr lang="ja-JP" altLang="en-US" sz="4000"/>
              <a:t>学年毎，</a:t>
            </a:r>
            <a:r>
              <a:rPr kumimoji="1" lang="en-US" altLang="ja-JP" sz="4000"/>
              <a:t>A1</a:t>
            </a:r>
            <a:r>
              <a:rPr kumimoji="1" lang="ja-JP" altLang="en-US" sz="4000"/>
              <a:t>ポスター（</a:t>
            </a:r>
            <a:r>
              <a:rPr lang="en-US" altLang="ja-JP" sz="4000"/>
              <a:t>59.4</a:t>
            </a:r>
            <a:r>
              <a:rPr kumimoji="1" lang="en-US" altLang="ja-JP" sz="4000"/>
              <a:t>cm x 84.1cm</a:t>
            </a:r>
            <a:r>
              <a:rPr kumimoji="1" lang="ja-JP" altLang="en-US" sz="4000"/>
              <a:t>）</a:t>
            </a:r>
            <a:r>
              <a:rPr kumimoji="1" lang="en-US" altLang="ja-JP" sz="4000"/>
              <a:t>2</a:t>
            </a:r>
            <a:r>
              <a:rPr kumimoji="1" lang="ja-JP" altLang="en-US" sz="4000"/>
              <a:t>枚とします（</a:t>
            </a:r>
            <a:r>
              <a:rPr kumimoji="1" lang="en-US" altLang="ja-JP" sz="4000"/>
              <a:t>3</a:t>
            </a:r>
            <a:r>
              <a:rPr lang="ja-JP" altLang="en-US" sz="4000"/>
              <a:t>枚</a:t>
            </a:r>
            <a:r>
              <a:rPr kumimoji="1" lang="ja-JP" altLang="en-US" sz="4000"/>
              <a:t>以上不可）</a:t>
            </a:r>
            <a:endParaRPr kumimoji="1" lang="en-US" altLang="ja-JP" sz="4000"/>
          </a:p>
          <a:p>
            <a:r>
              <a:rPr kumimoji="1" lang="ja-JP" altLang="en-US" sz="4000"/>
              <a:t>用紙設定は縦長のままでお願いいたします（横長不可．ポスターをまとめて冊子にしたときに読みやすくするため）</a:t>
            </a:r>
            <a:endParaRPr kumimoji="1" lang="en-US" altLang="ja-JP" sz="4000"/>
          </a:p>
          <a:p>
            <a:r>
              <a:rPr lang="ja-JP" altLang="en-US" sz="4000" u="sng"/>
              <a:t>記載内容は企業側の了解を必ずとるようにお願いいたします</a:t>
            </a:r>
            <a:br>
              <a:rPr lang="en-US" altLang="ja-JP" sz="4000"/>
            </a:br>
            <a:r>
              <a:rPr lang="ja-JP" altLang="en-US" sz="4000"/>
              <a:t>（記載内容は，報道を含め一般に公開されるとお考え下さい）</a:t>
            </a:r>
            <a:endParaRPr lang="en-US" altLang="ja-JP" sz="4000"/>
          </a:p>
          <a:p>
            <a:r>
              <a:rPr lang="ja-JP" altLang="en-US" sz="4000"/>
              <a:t>提出ファイル名は，「</a:t>
            </a:r>
            <a:r>
              <a:rPr lang="en-US" altLang="ja-JP" sz="4000"/>
              <a:t>2023</a:t>
            </a:r>
            <a:r>
              <a:rPr lang="ja-JP" altLang="en-US" sz="4000"/>
              <a:t>実習ポスター</a:t>
            </a:r>
            <a:r>
              <a:rPr lang="en-US" altLang="ja-JP" sz="4000"/>
              <a:t>_</a:t>
            </a:r>
            <a:r>
              <a:rPr lang="ja-JP" altLang="en-US" sz="4000"/>
              <a:t>グラフ</a:t>
            </a:r>
            <a:r>
              <a:rPr lang="en-US" altLang="ja-JP" sz="4000"/>
              <a:t>_2</a:t>
            </a:r>
            <a:r>
              <a:rPr lang="ja-JP" altLang="en-US" sz="4000"/>
              <a:t>年</a:t>
            </a:r>
            <a:r>
              <a:rPr lang="en-US" altLang="ja-JP" sz="4000"/>
              <a:t>_</a:t>
            </a:r>
            <a:r>
              <a:rPr lang="ja-JP" altLang="en-US" sz="4000"/>
              <a:t>企業確認未</a:t>
            </a:r>
            <a:r>
              <a:rPr lang="en-US" altLang="ja-JP" sz="4000"/>
              <a:t>.pptx</a:t>
            </a:r>
            <a:r>
              <a:rPr lang="ja-JP" altLang="en-US" sz="4000"/>
              <a:t>」のように，企業名・学年・企業確認の有無がわかるようにしてください</a:t>
            </a:r>
            <a:endParaRPr lang="en-US" altLang="ja-JP" sz="4000"/>
          </a:p>
          <a:p>
            <a:pPr marL="0" indent="0">
              <a:buNone/>
            </a:pPr>
            <a:endParaRPr kumimoji="1" lang="en-US" altLang="ja-JP" sz="4000"/>
          </a:p>
          <a:p>
            <a:pPr marL="0" indent="0">
              <a:buNone/>
            </a:pPr>
            <a:r>
              <a:rPr kumimoji="1" lang="ja-JP" altLang="en-US" sz="4000" u="sng"/>
              <a:t>使用フォントについて</a:t>
            </a:r>
            <a:endParaRPr lang="en-US" altLang="ja-JP" sz="4000"/>
          </a:p>
          <a:p>
            <a:pPr marL="0" indent="0">
              <a:buNone/>
            </a:pPr>
            <a:r>
              <a:rPr lang="ja-JP" altLang="en-US" sz="4000"/>
              <a:t>　以下を参考に作成をお願いいたします</a:t>
            </a:r>
            <a:endParaRPr lang="en-US" altLang="ja-JP" sz="4000"/>
          </a:p>
          <a:p>
            <a:pPr marL="571500" indent="-571500"/>
            <a:r>
              <a:rPr lang="ja-JP" altLang="en-US" sz="4000"/>
              <a:t>推奨フォント：メイリオ</a:t>
            </a:r>
            <a:endParaRPr lang="en-US" altLang="ja-JP" sz="4000"/>
          </a:p>
          <a:p>
            <a:pPr marL="571500" indent="-571500"/>
            <a:r>
              <a:rPr lang="ja-JP" altLang="en-US" sz="4000"/>
              <a:t>参考フォントサイズ</a:t>
            </a:r>
            <a:endParaRPr lang="en-US" altLang="ja-JP" sz="4000"/>
          </a:p>
          <a:p>
            <a:pPr marL="0" indent="0">
              <a:buNone/>
            </a:pPr>
            <a:r>
              <a:rPr lang="en-US" altLang="ja-JP" sz="4000"/>
              <a:t>	</a:t>
            </a:r>
            <a:r>
              <a:rPr lang="ja-JP" altLang="en-US" sz="4000"/>
              <a:t>実習企業：</a:t>
            </a:r>
            <a:r>
              <a:rPr lang="en-US" altLang="ja-JP" sz="4000"/>
              <a:t>60pt</a:t>
            </a:r>
            <a:r>
              <a:rPr lang="ja-JP" altLang="en-US" sz="4000"/>
              <a:t>以上，実習生・指導責任者・担当教員：</a:t>
            </a:r>
            <a:r>
              <a:rPr lang="en-US" altLang="ja-JP" sz="4000"/>
              <a:t>48pt</a:t>
            </a:r>
          </a:p>
          <a:p>
            <a:pPr marL="0" indent="0">
              <a:buNone/>
            </a:pPr>
            <a:r>
              <a:rPr lang="en-US" altLang="ja-JP" sz="4000"/>
              <a:t>	</a:t>
            </a:r>
            <a:r>
              <a:rPr lang="ja-JP" altLang="en-US" sz="4000"/>
              <a:t>テーマ：</a:t>
            </a:r>
            <a:r>
              <a:rPr lang="en-US" altLang="ja-JP" sz="4000"/>
              <a:t>60pt</a:t>
            </a:r>
            <a:r>
              <a:rPr lang="ja-JP" altLang="en-US" sz="4000"/>
              <a:t>以上，本文：</a:t>
            </a:r>
            <a:r>
              <a:rPr lang="en-US" altLang="ja-JP" sz="4000"/>
              <a:t>32pt</a:t>
            </a:r>
            <a:r>
              <a:rPr lang="ja-JP" altLang="en-US" sz="4000"/>
              <a:t>以上</a:t>
            </a:r>
            <a:endParaRPr kumimoji="1" lang="en-US" altLang="ja-JP" sz="4000"/>
          </a:p>
          <a:p>
            <a:pPr marL="0" indent="0">
              <a:buNone/>
            </a:pPr>
            <a:endParaRPr lang="en-US" altLang="ja-JP" sz="4000"/>
          </a:p>
          <a:p>
            <a:pPr marL="0" indent="0">
              <a:buNone/>
            </a:pPr>
            <a:r>
              <a:rPr lang="ja-JP" altLang="en-US" sz="4000" u="sng"/>
              <a:t>参考情報</a:t>
            </a:r>
            <a:endParaRPr lang="en-US" altLang="ja-JP" sz="4000"/>
          </a:p>
          <a:p>
            <a:pPr marL="0" indent="0">
              <a:buNone/>
            </a:pPr>
            <a:r>
              <a:rPr lang="ja-JP" altLang="en-US" sz="4000"/>
              <a:t>　企業・大学・学会などからポスターセッションに関する情報が発信されています．適宜，参考にされるとよろしいかと思います</a:t>
            </a:r>
            <a:endParaRPr lang="en-US" altLang="ja-JP" sz="4000"/>
          </a:p>
          <a:p>
            <a:pPr marL="0" indent="0">
              <a:buNone/>
            </a:pPr>
            <a:endParaRPr lang="en-US" altLang="ja-JP" sz="4000"/>
          </a:p>
          <a:p>
            <a:pPr marL="0" indent="0">
              <a:buNone/>
            </a:pPr>
            <a:r>
              <a:rPr lang="ja-JP" altLang="en-US" sz="4000"/>
              <a:t>例）ポスターセッションとは？　ポスター作りや発表のコツ</a:t>
            </a:r>
            <a:endParaRPr lang="en-US" altLang="ja-JP" sz="4000"/>
          </a:p>
          <a:p>
            <a:pPr marL="0" indent="0">
              <a:buNone/>
            </a:pPr>
            <a:r>
              <a:rPr lang="ja-JP" altLang="en-US" sz="4000"/>
              <a:t>　（</a:t>
            </a:r>
            <a:r>
              <a:rPr lang="en-US" altLang="ja-JP" sz="4000"/>
              <a:t>Yahoo Japan, Corporate blog </a:t>
            </a:r>
            <a:r>
              <a:rPr lang="ja-JP" altLang="en-US" sz="4000"/>
              <a:t>）</a:t>
            </a:r>
            <a:endParaRPr lang="en-US" altLang="ja-JP" sz="4000"/>
          </a:p>
          <a:p>
            <a:pPr marL="0" indent="0">
              <a:buNone/>
            </a:pPr>
            <a:r>
              <a:rPr lang="en-US" altLang="ja-JP" sz="4000"/>
              <a:t>https://about.yahoo.co.jp/info/blog/20190410/postersession.html</a:t>
            </a:r>
          </a:p>
          <a:p>
            <a:pPr marL="0" indent="0">
              <a:buNone/>
            </a:pPr>
            <a:endParaRPr lang="en-US" altLang="ja-JP" sz="4000"/>
          </a:p>
          <a:p>
            <a:pPr marL="0" indent="0">
              <a:buNone/>
            </a:pPr>
            <a:r>
              <a:rPr lang="ja-JP" altLang="en-US" sz="4000" u="sng"/>
              <a:t>更新履歴</a:t>
            </a:r>
            <a:endParaRPr lang="en-US" altLang="ja-JP" sz="4000"/>
          </a:p>
          <a:p>
            <a:pPr marL="0" indent="0">
              <a:buNone/>
            </a:pPr>
            <a:r>
              <a:rPr lang="en-US" altLang="ja-JP" sz="4000"/>
              <a:t>2022 V1</a:t>
            </a:r>
            <a:r>
              <a:rPr lang="ja-JP" altLang="en-US" sz="4000"/>
              <a:t>→</a:t>
            </a:r>
            <a:r>
              <a:rPr lang="en-US" altLang="ja-JP" sz="4000"/>
              <a:t>2023.10.20 </a:t>
            </a:r>
            <a:r>
              <a:rPr lang="ja-JP" altLang="en-US" sz="4000"/>
              <a:t>の変更点</a:t>
            </a:r>
            <a:endParaRPr lang="en-US" altLang="ja-JP" sz="4000"/>
          </a:p>
          <a:p>
            <a:r>
              <a:rPr lang="ja-JP" altLang="en-US" sz="4000"/>
              <a:t>本様式の更新日付の記入（右上）</a:t>
            </a:r>
            <a:endParaRPr lang="en-US" altLang="ja-JP" sz="4000"/>
          </a:p>
          <a:p>
            <a:r>
              <a:rPr lang="en-US" altLang="ja-JP" sz="4000"/>
              <a:t>1</a:t>
            </a:r>
            <a:r>
              <a:rPr lang="ja-JP" altLang="en-US" sz="4000"/>
              <a:t>ページに年度を追加「</a:t>
            </a:r>
            <a:r>
              <a:rPr lang="en-US" altLang="ja-JP" sz="4000"/>
              <a:t>2023</a:t>
            </a:r>
            <a:r>
              <a:rPr lang="ja-JP" altLang="en-US" sz="4000"/>
              <a:t>年度</a:t>
            </a:r>
            <a:r>
              <a:rPr lang="en-US" altLang="ja-JP" sz="4000"/>
              <a:t> </a:t>
            </a:r>
            <a:r>
              <a:rPr lang="ja-JP" altLang="en-US" sz="4000"/>
              <a:t>隣地実務実習シンポジウム」</a:t>
            </a:r>
            <a:endParaRPr lang="en-US" altLang="ja-JP" sz="4000"/>
          </a:p>
          <a:p>
            <a:r>
              <a:rPr lang="ja-JP" altLang="en-US" sz="4000"/>
              <a:t>注意事項の整理</a:t>
            </a:r>
            <a:endParaRPr lang="en-US" altLang="ja-JP" sz="4000"/>
          </a:p>
          <a:p>
            <a:pPr marL="0" indent="0">
              <a:buNone/>
            </a:pPr>
            <a:endParaRPr lang="en-US" altLang="ja-JP" sz="4000"/>
          </a:p>
          <a:p>
            <a:pPr marL="0" indent="0">
              <a:buNone/>
            </a:pPr>
            <a:r>
              <a:rPr lang="en-US" altLang="ja-JP" sz="4000"/>
              <a:t>2021 V3</a:t>
            </a:r>
            <a:r>
              <a:rPr lang="ja-JP" altLang="en-US" sz="4000"/>
              <a:t>→</a:t>
            </a:r>
            <a:r>
              <a:rPr lang="en-US" altLang="ja-JP" sz="4000"/>
              <a:t>2022 V1</a:t>
            </a:r>
            <a:r>
              <a:rPr lang="ja-JP" altLang="en-US" sz="4000"/>
              <a:t>の変更点</a:t>
            </a:r>
            <a:endParaRPr lang="en-US" altLang="ja-JP" sz="4000"/>
          </a:p>
          <a:p>
            <a:r>
              <a:rPr lang="en-US" altLang="ja-JP" sz="4000"/>
              <a:t>2</a:t>
            </a:r>
            <a:r>
              <a:rPr lang="ja-JP" altLang="en-US" sz="4000"/>
              <a:t>・</a:t>
            </a:r>
            <a:r>
              <a:rPr lang="en-US" altLang="ja-JP" sz="4000"/>
              <a:t>3</a:t>
            </a:r>
            <a:r>
              <a:rPr lang="ja-JP" altLang="en-US" sz="4000"/>
              <a:t>年生の両方に対応するように変更</a:t>
            </a:r>
            <a:endParaRPr lang="en-US" altLang="ja-JP" sz="4000"/>
          </a:p>
          <a:p>
            <a:r>
              <a:rPr lang="ja-JP" altLang="en-US" sz="4000"/>
              <a:t>ポスターの枚数を</a:t>
            </a:r>
            <a:r>
              <a:rPr lang="en-US" altLang="ja-JP" sz="4000"/>
              <a:t>2</a:t>
            </a:r>
            <a:r>
              <a:rPr lang="ja-JP" altLang="en-US" sz="4000"/>
              <a:t>枚（</a:t>
            </a:r>
            <a:r>
              <a:rPr lang="en-US" altLang="ja-JP" sz="4000"/>
              <a:t>3</a:t>
            </a:r>
            <a:r>
              <a:rPr lang="ja-JP" altLang="en-US" sz="4000"/>
              <a:t>枚以上不可）に変更</a:t>
            </a:r>
            <a:endParaRPr lang="en-US" altLang="ja-JP" sz="4000"/>
          </a:p>
        </p:txBody>
      </p:sp>
      <p:sp>
        <p:nvSpPr>
          <p:cNvPr id="3" name="タイトル 2">
            <a:extLst>
              <a:ext uri="{FF2B5EF4-FFF2-40B4-BE49-F238E27FC236}">
                <a16:creationId xmlns:a16="http://schemas.microsoft.com/office/drawing/2014/main" id="{D0C9B87F-EA84-7C4E-AEE3-5C33761B783E}"/>
              </a:ext>
            </a:extLst>
          </p:cNvPr>
          <p:cNvSpPr>
            <a:spLocks noGrp="1"/>
          </p:cNvSpPr>
          <p:nvPr>
            <p:ph type="title"/>
          </p:nvPr>
        </p:nvSpPr>
        <p:spPr>
          <a:xfrm>
            <a:off x="538684" y="1888134"/>
            <a:ext cx="19533670" cy="2476048"/>
          </a:xfrm>
        </p:spPr>
        <p:txBody>
          <a:bodyPr/>
          <a:lstStyle/>
          <a:p>
            <a:r>
              <a:rPr kumimoji="1" lang="ja-JP" altLang="en-US" sz="6000"/>
              <a:t>臨地実務実習シンポジウムポスターセッション様式</a:t>
            </a:r>
          </a:p>
        </p:txBody>
      </p:sp>
      <p:sp>
        <p:nvSpPr>
          <p:cNvPr id="4" name="テキスト ボックス 3">
            <a:extLst>
              <a:ext uri="{FF2B5EF4-FFF2-40B4-BE49-F238E27FC236}">
                <a16:creationId xmlns:a16="http://schemas.microsoft.com/office/drawing/2014/main" id="{34DD5D44-8DE8-1818-B62C-8AA580978687}"/>
              </a:ext>
            </a:extLst>
          </p:cNvPr>
          <p:cNvSpPr txBox="1"/>
          <p:nvPr/>
        </p:nvSpPr>
        <p:spPr>
          <a:xfrm>
            <a:off x="18092264" y="2741437"/>
            <a:ext cx="2752677" cy="769441"/>
          </a:xfrm>
          <a:prstGeom prst="rect">
            <a:avLst/>
          </a:prstGeom>
          <a:noFill/>
        </p:spPr>
        <p:txBody>
          <a:bodyPr wrap="none" rtlCol="0">
            <a:spAutoFit/>
          </a:bodyPr>
          <a:lstStyle/>
          <a:p>
            <a:pPr algn="l"/>
            <a:r>
              <a:rPr lang="en-US" altLang="ja-JP" sz="4400">
                <a:latin typeface="+mn-lt"/>
                <a:ea typeface="+mn-ea"/>
              </a:rPr>
              <a:t>2023.10.20</a:t>
            </a:r>
            <a:endParaRPr kumimoji="1" lang="ja-JP" altLang="en-US" sz="4400">
              <a:latin typeface="+mn-lt"/>
              <a:ea typeface="+mn-ea"/>
            </a:endParaRPr>
          </a:p>
        </p:txBody>
      </p:sp>
    </p:spTree>
    <p:extLst>
      <p:ext uri="{BB962C8B-B14F-4D97-AF65-F5344CB8AC3E}">
        <p14:creationId xmlns:p14="http://schemas.microsoft.com/office/powerpoint/2010/main" val="7781053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テキスト ボックス 62">
            <a:extLst>
              <a:ext uri="{FF2B5EF4-FFF2-40B4-BE49-F238E27FC236}">
                <a16:creationId xmlns:a16="http://schemas.microsoft.com/office/drawing/2014/main" id="{8DB99440-EF5F-9A8A-5276-A4278FEDABB7}"/>
              </a:ext>
            </a:extLst>
          </p:cNvPr>
          <p:cNvSpPr txBox="1"/>
          <p:nvPr/>
        </p:nvSpPr>
        <p:spPr>
          <a:xfrm>
            <a:off x="312862" y="25547690"/>
            <a:ext cx="10385591" cy="4739759"/>
          </a:xfrm>
          <a:prstGeom prst="rect">
            <a:avLst/>
          </a:prstGeom>
          <a:noFill/>
        </p:spPr>
        <p:txBody>
          <a:bodyPr wrap="square" rtlCol="0">
            <a:spAutoFit/>
          </a:bodyPr>
          <a:lstStyle/>
          <a:p>
            <a:pPr algn="l"/>
            <a:r>
              <a:rPr lang="ja-JP" altLang="en-US" sz="3200" b="1">
                <a:latin typeface="+mn-ea"/>
                <a:ea typeface="+mn-ea"/>
              </a:rPr>
              <a:t>阿部</a:t>
            </a:r>
            <a:endParaRPr lang="en-US" altLang="ja-JP" sz="1700" b="1" dirty="0">
              <a:latin typeface="+mn-ea"/>
              <a:ea typeface="+mn-ea"/>
            </a:endParaRPr>
          </a:p>
          <a:p>
            <a:pPr algn="l"/>
            <a:r>
              <a:rPr lang="en-US" altLang="ja-JP" b="1" dirty="0" err="1">
                <a:latin typeface="+mn-ea"/>
                <a:ea typeface="+mn-ea"/>
              </a:rPr>
              <a:t>ctc</a:t>
            </a:r>
            <a:r>
              <a:rPr lang="ja-JP" altLang="en-US" b="1">
                <a:latin typeface="+mn-ea"/>
                <a:ea typeface="+mn-ea"/>
              </a:rPr>
              <a:t>目的</a:t>
            </a:r>
            <a:endParaRPr lang="en-US" altLang="ja-JP" b="1" dirty="0">
              <a:latin typeface="+mn-ea"/>
              <a:ea typeface="+mn-ea"/>
            </a:endParaRPr>
          </a:p>
          <a:p>
            <a:pPr algn="l"/>
            <a:r>
              <a:rPr lang="ja-JP" altLang="en-US">
                <a:latin typeface="+mn-ea"/>
                <a:ea typeface="+mn-ea"/>
              </a:rPr>
              <a:t>現在動いている</a:t>
            </a:r>
            <a:r>
              <a:rPr lang="en-US" altLang="ja-JP" dirty="0" err="1">
                <a:latin typeface="+mn-ea"/>
                <a:ea typeface="+mn-ea"/>
              </a:rPr>
              <a:t>ctc</a:t>
            </a:r>
            <a:r>
              <a:rPr lang="ja-JP" altLang="en-US">
                <a:latin typeface="+mn-ea"/>
                <a:ea typeface="+mn-ea"/>
              </a:rPr>
              <a:t>の</a:t>
            </a:r>
            <a:r>
              <a:rPr lang="en-US" altLang="ja-JP" dirty="0">
                <a:latin typeface="+mn-ea"/>
                <a:ea typeface="+mn-ea"/>
              </a:rPr>
              <a:t>FAQ</a:t>
            </a:r>
            <a:r>
              <a:rPr lang="ja-JP" altLang="en-US">
                <a:latin typeface="+mn-ea"/>
                <a:ea typeface="+mn-ea"/>
              </a:rPr>
              <a:t>システムは、検索システムにより回答候補のリンクを提示する</a:t>
            </a:r>
            <a:endParaRPr lang="en-US" altLang="ja-JP" dirty="0">
              <a:latin typeface="+mn-ea"/>
              <a:ea typeface="+mn-ea"/>
            </a:endParaRPr>
          </a:p>
          <a:p>
            <a:pPr algn="l"/>
            <a:r>
              <a:rPr lang="ja-JP" altLang="en-US">
                <a:latin typeface="+mn-ea"/>
                <a:ea typeface="+mn-ea"/>
              </a:rPr>
              <a:t>しかしそのシステムには、項目が表示されるためユーザが見づらい、</a:t>
            </a:r>
            <a:r>
              <a:rPr kumimoji="1" lang="ja-JP" altLang="en-US">
                <a:latin typeface="+mn-ea"/>
                <a:ea typeface="+mn-ea"/>
              </a:rPr>
              <a:t>リンクで表示されるため一目でわからないといった問題がある</a:t>
            </a:r>
            <a:endParaRPr kumimoji="1" lang="en-US" altLang="ja-JP" dirty="0">
              <a:latin typeface="+mn-ea"/>
              <a:ea typeface="+mn-ea"/>
            </a:endParaRPr>
          </a:p>
          <a:p>
            <a:pPr algn="l"/>
            <a:r>
              <a:rPr lang="ja-JP" altLang="en-US">
                <a:latin typeface="+mn-ea"/>
                <a:ea typeface="+mn-ea"/>
              </a:rPr>
              <a:t>この問題を解決するため生成</a:t>
            </a:r>
            <a:r>
              <a:rPr lang="en-US" altLang="ja-JP" dirty="0">
                <a:latin typeface="+mn-ea"/>
                <a:ea typeface="+mn-ea"/>
              </a:rPr>
              <a:t>AI</a:t>
            </a:r>
            <a:r>
              <a:rPr lang="ja-JP" altLang="en-US">
                <a:latin typeface="+mn-ea"/>
                <a:ea typeface="+mn-ea"/>
              </a:rPr>
              <a:t>を用いて、検索システムで抽出された回答候補を要約して表示するというシステムの開発を検討</a:t>
            </a:r>
            <a:endParaRPr lang="en-US" altLang="ja-JP" dirty="0">
              <a:latin typeface="+mn-ea"/>
              <a:ea typeface="+mn-ea"/>
            </a:endParaRPr>
          </a:p>
          <a:p>
            <a:pPr algn="l"/>
            <a:endParaRPr lang="en-US" altLang="ja-JP" dirty="0">
              <a:latin typeface="+mn-ea"/>
              <a:ea typeface="+mn-ea"/>
            </a:endParaRPr>
          </a:p>
          <a:p>
            <a:pPr algn="l"/>
            <a:r>
              <a:rPr lang="ja-JP" altLang="en-US">
                <a:latin typeface="+mn-ea"/>
                <a:ea typeface="+mn-ea"/>
              </a:rPr>
              <a:t>実習では以下のことをゴールとして行う</a:t>
            </a:r>
            <a:endParaRPr lang="en-US" altLang="ja-JP" dirty="0">
              <a:latin typeface="+mn-ea"/>
              <a:ea typeface="+mn-ea"/>
            </a:endParaRPr>
          </a:p>
          <a:p>
            <a:pPr algn="l"/>
            <a:r>
              <a:rPr lang="ja-JP" altLang="en-US">
                <a:latin typeface="+mn-ea"/>
                <a:ea typeface="+mn-ea"/>
              </a:rPr>
              <a:t>・ 質問を受け取ると</a:t>
            </a:r>
            <a:r>
              <a:rPr lang="en-US" altLang="ja-JP" dirty="0">
                <a:latin typeface="+mn-ea"/>
                <a:ea typeface="+mn-ea"/>
              </a:rPr>
              <a:t>AI</a:t>
            </a:r>
            <a:r>
              <a:rPr lang="ja-JP" altLang="en-US">
                <a:latin typeface="+mn-ea"/>
                <a:ea typeface="+mn-ea"/>
              </a:rPr>
              <a:t>のコードが実行され、回答を返すシステムの構築</a:t>
            </a:r>
            <a:endParaRPr lang="en-US" altLang="ja-JP" dirty="0">
              <a:latin typeface="+mn-ea"/>
              <a:ea typeface="+mn-ea"/>
            </a:endParaRPr>
          </a:p>
          <a:p>
            <a:pPr algn="l"/>
            <a:r>
              <a:rPr lang="ja-JP" altLang="en-US">
                <a:latin typeface="+mn-ea"/>
                <a:ea typeface="+mn-ea"/>
              </a:rPr>
              <a:t>・ </a:t>
            </a:r>
            <a:r>
              <a:rPr lang="en-US" altLang="ja-JP" dirty="0">
                <a:latin typeface="+mn-ea"/>
                <a:ea typeface="+mn-ea"/>
              </a:rPr>
              <a:t>AI</a:t>
            </a:r>
            <a:r>
              <a:rPr lang="ja-JP" altLang="en-US">
                <a:latin typeface="+mn-ea"/>
                <a:ea typeface="+mn-ea"/>
              </a:rPr>
              <a:t>に社内データを学習させたとき、求めている回答が出ないなどの課題の洗い出し、その原因の考察</a:t>
            </a:r>
            <a:endParaRPr lang="en-US" altLang="ja-JP" dirty="0">
              <a:latin typeface="+mn-ea"/>
              <a:ea typeface="+mn-ea"/>
            </a:endParaRPr>
          </a:p>
          <a:p>
            <a:pPr algn="l"/>
            <a:endParaRPr lang="en-US" altLang="ja-JP" dirty="0">
              <a:latin typeface="+mn-ea"/>
              <a:ea typeface="+mn-ea"/>
            </a:endParaRPr>
          </a:p>
          <a:p>
            <a:pPr algn="l"/>
            <a:r>
              <a:rPr lang="ja-JP" altLang="en-US" b="1">
                <a:latin typeface="+mn-ea"/>
                <a:ea typeface="+mn-ea"/>
              </a:rPr>
              <a:t>自身の</a:t>
            </a:r>
            <a:r>
              <a:rPr kumimoji="1" lang="ja-JP" altLang="en-US" b="1">
                <a:latin typeface="+mn-ea"/>
                <a:ea typeface="+mn-ea"/>
              </a:rPr>
              <a:t>目的</a:t>
            </a:r>
            <a:endParaRPr kumimoji="1" lang="en-US" altLang="ja-JP" b="1" dirty="0">
              <a:latin typeface="+mn-ea"/>
              <a:ea typeface="+mn-ea"/>
            </a:endParaRPr>
          </a:p>
          <a:p>
            <a:pPr algn="l"/>
            <a:r>
              <a:rPr kumimoji="1" lang="ja-JP" altLang="en-US">
                <a:latin typeface="+mn-ea"/>
                <a:ea typeface="+mn-ea"/>
              </a:rPr>
              <a:t>・ </a:t>
            </a:r>
            <a:r>
              <a:rPr kumimoji="1" lang="en-US" altLang="ja-JP" dirty="0">
                <a:latin typeface="+mn-ea"/>
                <a:ea typeface="+mn-ea"/>
              </a:rPr>
              <a:t>AI</a:t>
            </a:r>
            <a:r>
              <a:rPr kumimoji="1" lang="ja-JP" altLang="en-US">
                <a:latin typeface="+mn-ea"/>
                <a:ea typeface="+mn-ea"/>
              </a:rPr>
              <a:t>開発、サーバ構築の経験を培い、これらの魅力を理解する</a:t>
            </a:r>
            <a:endParaRPr kumimoji="1" lang="en-US" altLang="ja-JP" dirty="0">
              <a:latin typeface="+mn-ea"/>
              <a:ea typeface="+mn-ea"/>
            </a:endParaRPr>
          </a:p>
          <a:p>
            <a:pPr algn="l"/>
            <a:r>
              <a:rPr lang="ja-JP" altLang="en-US">
                <a:latin typeface="+mn-ea"/>
                <a:ea typeface="+mn-ea"/>
              </a:rPr>
              <a:t>・ 自分に合う分野かどうか判断できるくらいの学習をする</a:t>
            </a:r>
            <a:endParaRPr lang="en-US" altLang="ja-JP" dirty="0">
              <a:latin typeface="+mn-ea"/>
              <a:ea typeface="+mn-ea"/>
            </a:endParaRPr>
          </a:p>
        </p:txBody>
      </p:sp>
      <p:sp>
        <p:nvSpPr>
          <p:cNvPr id="12" name="テキスト ボックス 11">
            <a:extLst>
              <a:ext uri="{FF2B5EF4-FFF2-40B4-BE49-F238E27FC236}">
                <a16:creationId xmlns:a16="http://schemas.microsoft.com/office/drawing/2014/main" id="{5C3E3112-6464-3C4E-9437-3B30338D6421}"/>
              </a:ext>
            </a:extLst>
          </p:cNvPr>
          <p:cNvSpPr txBox="1"/>
          <p:nvPr/>
        </p:nvSpPr>
        <p:spPr>
          <a:xfrm>
            <a:off x="13907021" y="29671914"/>
            <a:ext cx="7435112" cy="461665"/>
          </a:xfrm>
          <a:prstGeom prst="rect">
            <a:avLst/>
          </a:prstGeom>
          <a:noFill/>
        </p:spPr>
        <p:txBody>
          <a:bodyPr wrap="none" rtlCol="0">
            <a:spAutoFit/>
          </a:bodyPr>
          <a:lstStyle/>
          <a:p>
            <a:pPr algn="l"/>
            <a:r>
              <a:rPr lang="en-US" altLang="ja-JP" sz="2400">
                <a:latin typeface="+mn-lt"/>
                <a:ea typeface="+mn-ea"/>
              </a:rPr>
              <a:t>Copyright (c) </a:t>
            </a:r>
            <a:r>
              <a:rPr lang="ja-JP" altLang="en-US" sz="2400">
                <a:latin typeface="+mn-lt"/>
                <a:ea typeface="+mn-ea"/>
              </a:rPr>
              <a:t>学校法人</a:t>
            </a:r>
            <a:r>
              <a:rPr lang="en-US" altLang="ja-JP" sz="2400">
                <a:latin typeface="+mn-lt"/>
                <a:ea typeface="+mn-ea"/>
              </a:rPr>
              <a:t> </a:t>
            </a:r>
            <a:r>
              <a:rPr lang="ja-JP" altLang="en-US" sz="2400">
                <a:latin typeface="+mn-lt"/>
                <a:ea typeface="+mn-ea"/>
              </a:rPr>
              <a:t>新潟総合学院</a:t>
            </a:r>
            <a:r>
              <a:rPr lang="en-US" altLang="ja-JP" sz="2400">
                <a:latin typeface="+mn-lt"/>
                <a:ea typeface="+mn-ea"/>
              </a:rPr>
              <a:t> All Rights Reserved</a:t>
            </a:r>
            <a:endParaRPr lang="ja-JP" altLang="en-US" sz="2400">
              <a:latin typeface="+mn-lt"/>
              <a:ea typeface="+mn-ea"/>
            </a:endParaRPr>
          </a:p>
        </p:txBody>
      </p:sp>
      <p:sp>
        <p:nvSpPr>
          <p:cNvPr id="17" name="正方形/長方形 16">
            <a:extLst>
              <a:ext uri="{FF2B5EF4-FFF2-40B4-BE49-F238E27FC236}">
                <a16:creationId xmlns:a16="http://schemas.microsoft.com/office/drawing/2014/main" id="{EA5B8085-D85D-2D4B-8AF9-DA0A761ADDBD}"/>
              </a:ext>
            </a:extLst>
          </p:cNvPr>
          <p:cNvSpPr/>
          <p:nvPr/>
        </p:nvSpPr>
        <p:spPr>
          <a:xfrm>
            <a:off x="5190415" y="2088296"/>
            <a:ext cx="14037740" cy="1015663"/>
          </a:xfrm>
          <a:prstGeom prst="rect">
            <a:avLst/>
          </a:prstGeom>
        </p:spPr>
        <p:txBody>
          <a:bodyPr wrap="square">
            <a:spAutoFit/>
          </a:bodyPr>
          <a:lstStyle/>
          <a:p>
            <a:pPr lvl="0"/>
            <a:r>
              <a:rPr lang="ja-JP" altLang="en-US" sz="6000">
                <a:solidFill>
                  <a:prstClr val="black"/>
                </a:solidFill>
                <a:latin typeface="Calibri"/>
                <a:ea typeface="メイリオ"/>
              </a:rPr>
              <a:t>中部テレコミュニケーション株式会社</a:t>
            </a:r>
            <a:endParaRPr lang="en-US" altLang="ja-JP" sz="6000">
              <a:solidFill>
                <a:prstClr val="black"/>
              </a:solidFill>
              <a:latin typeface="Calibri"/>
              <a:ea typeface="メイリオ"/>
            </a:endParaRPr>
          </a:p>
        </p:txBody>
      </p:sp>
      <p:sp>
        <p:nvSpPr>
          <p:cNvPr id="20" name="正方形/長方形 19">
            <a:extLst>
              <a:ext uri="{FF2B5EF4-FFF2-40B4-BE49-F238E27FC236}">
                <a16:creationId xmlns:a16="http://schemas.microsoft.com/office/drawing/2014/main" id="{6E901B8D-A812-5541-97B7-1A36B2505F5F}"/>
              </a:ext>
            </a:extLst>
          </p:cNvPr>
          <p:cNvSpPr/>
          <p:nvPr/>
        </p:nvSpPr>
        <p:spPr>
          <a:xfrm>
            <a:off x="6497774" y="3710445"/>
            <a:ext cx="9791078" cy="830997"/>
          </a:xfrm>
          <a:prstGeom prst="rect">
            <a:avLst/>
          </a:prstGeom>
        </p:spPr>
        <p:txBody>
          <a:bodyPr wrap="square">
            <a:spAutoFit/>
          </a:bodyPr>
          <a:lstStyle/>
          <a:p>
            <a:pPr lvl="0" algn="l"/>
            <a:r>
              <a:rPr lang="ja-JP" altLang="en-US" sz="4800">
                <a:solidFill>
                  <a:prstClr val="black"/>
                </a:solidFill>
                <a:latin typeface="+mn-ea"/>
                <a:ea typeface="+mn-ea"/>
              </a:rPr>
              <a:t>（</a:t>
            </a:r>
            <a:r>
              <a:rPr lang="en-US" altLang="ja-JP" sz="4800">
                <a:solidFill>
                  <a:prstClr val="black"/>
                </a:solidFill>
                <a:latin typeface="+mn-ea"/>
                <a:ea typeface="+mn-ea"/>
              </a:rPr>
              <a:t>3</a:t>
            </a:r>
            <a:r>
              <a:rPr lang="ja-JP" altLang="en-US" sz="4800">
                <a:solidFill>
                  <a:prstClr val="black"/>
                </a:solidFill>
                <a:latin typeface="+mn-ea"/>
                <a:ea typeface="+mn-ea"/>
              </a:rPr>
              <a:t>年）阿部　友哉</a:t>
            </a:r>
            <a:r>
              <a:rPr lang="en-US" altLang="ja-JP" sz="4800">
                <a:solidFill>
                  <a:prstClr val="black"/>
                </a:solidFill>
                <a:latin typeface="+mn-ea"/>
                <a:ea typeface="+mn-ea"/>
              </a:rPr>
              <a:t>, </a:t>
            </a:r>
            <a:r>
              <a:rPr lang="ja-JP" altLang="en-US" sz="4800">
                <a:solidFill>
                  <a:prstClr val="black"/>
                </a:solidFill>
                <a:latin typeface="+mn-ea"/>
                <a:ea typeface="+mn-ea"/>
              </a:rPr>
              <a:t>大岡　幸葵</a:t>
            </a:r>
            <a:endParaRPr lang="en-US" altLang="ja-JP" sz="4800">
              <a:solidFill>
                <a:prstClr val="black"/>
              </a:solidFill>
              <a:latin typeface="+mn-ea"/>
              <a:ea typeface="+mn-ea"/>
            </a:endParaRPr>
          </a:p>
        </p:txBody>
      </p:sp>
      <p:sp>
        <p:nvSpPr>
          <p:cNvPr id="23" name="正方形/長方形 22">
            <a:extLst>
              <a:ext uri="{FF2B5EF4-FFF2-40B4-BE49-F238E27FC236}">
                <a16:creationId xmlns:a16="http://schemas.microsoft.com/office/drawing/2014/main" id="{F9122EB5-6942-B047-8797-64E2A2FB0B4E}"/>
              </a:ext>
            </a:extLst>
          </p:cNvPr>
          <p:cNvSpPr/>
          <p:nvPr/>
        </p:nvSpPr>
        <p:spPr>
          <a:xfrm>
            <a:off x="9564206" y="6521581"/>
            <a:ext cx="3658213" cy="830997"/>
          </a:xfrm>
          <a:prstGeom prst="rect">
            <a:avLst/>
          </a:prstGeom>
        </p:spPr>
        <p:txBody>
          <a:bodyPr wrap="square">
            <a:spAutoFit/>
          </a:bodyPr>
          <a:lstStyle/>
          <a:p>
            <a:pPr lvl="0"/>
            <a:r>
              <a:rPr lang="ja-JP" altLang="en-US" sz="4800">
                <a:solidFill>
                  <a:prstClr val="black"/>
                </a:solidFill>
                <a:latin typeface="Calibri"/>
                <a:ea typeface="メイリオ"/>
              </a:rPr>
              <a:t>磯西　徹明</a:t>
            </a:r>
            <a:endParaRPr lang="en-US" altLang="ja-JP" sz="4800">
              <a:solidFill>
                <a:prstClr val="black"/>
              </a:solidFill>
              <a:latin typeface="Calibri"/>
              <a:ea typeface="メイリオ"/>
            </a:endParaRPr>
          </a:p>
        </p:txBody>
      </p:sp>
      <p:sp>
        <p:nvSpPr>
          <p:cNvPr id="14" name="テキスト ボックス 13">
            <a:extLst>
              <a:ext uri="{FF2B5EF4-FFF2-40B4-BE49-F238E27FC236}">
                <a16:creationId xmlns:a16="http://schemas.microsoft.com/office/drawing/2014/main" id="{80997384-6A81-BC41-BA5F-DF4F3B7FA3F1}"/>
              </a:ext>
            </a:extLst>
          </p:cNvPr>
          <p:cNvSpPr txBox="1"/>
          <p:nvPr/>
        </p:nvSpPr>
        <p:spPr>
          <a:xfrm>
            <a:off x="421294" y="8053737"/>
            <a:ext cx="3243564" cy="1938992"/>
          </a:xfrm>
          <a:prstGeom prst="rect">
            <a:avLst/>
          </a:prstGeom>
          <a:noFill/>
        </p:spPr>
        <p:txBody>
          <a:bodyPr wrap="square" rtlCol="0">
            <a:spAutoFit/>
          </a:bodyPr>
          <a:lstStyle/>
          <a:p>
            <a:pPr algn="l"/>
            <a:r>
              <a:rPr lang="ja-JP" altLang="en-US" sz="6000" b="1">
                <a:latin typeface="+mn-lt"/>
                <a:ea typeface="+mn-ea"/>
              </a:rPr>
              <a:t>テーマ</a:t>
            </a:r>
            <a:endParaRPr lang="en-US" altLang="ja-JP" sz="6000" b="1">
              <a:latin typeface="+mn-lt"/>
              <a:ea typeface="+mn-ea"/>
            </a:endParaRPr>
          </a:p>
          <a:p>
            <a:pPr algn="l"/>
            <a:endParaRPr lang="en-US" altLang="ja-JP" sz="6000" b="1">
              <a:latin typeface="+mn-lt"/>
              <a:ea typeface="+mn-ea"/>
            </a:endParaRPr>
          </a:p>
        </p:txBody>
      </p:sp>
      <p:cxnSp>
        <p:nvCxnSpPr>
          <p:cNvPr id="16" name="直線コネクタ 15">
            <a:extLst>
              <a:ext uri="{FF2B5EF4-FFF2-40B4-BE49-F238E27FC236}">
                <a16:creationId xmlns:a16="http://schemas.microsoft.com/office/drawing/2014/main" id="{D1E73073-B871-0C49-8A10-AA415038FF1E}"/>
              </a:ext>
            </a:extLst>
          </p:cNvPr>
          <p:cNvCxnSpPr>
            <a:cxnSpLocks/>
          </p:cNvCxnSpPr>
          <p:nvPr/>
        </p:nvCxnSpPr>
        <p:spPr bwMode="auto">
          <a:xfrm>
            <a:off x="431401" y="9473092"/>
            <a:ext cx="20534112" cy="76939"/>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2" name="グループ化 1">
            <a:extLst>
              <a:ext uri="{FF2B5EF4-FFF2-40B4-BE49-F238E27FC236}">
                <a16:creationId xmlns:a16="http://schemas.microsoft.com/office/drawing/2014/main" id="{EDFE7539-8032-A6CB-FC3F-2AAD4762C610}"/>
              </a:ext>
            </a:extLst>
          </p:cNvPr>
          <p:cNvGrpSpPr/>
          <p:nvPr/>
        </p:nvGrpSpPr>
        <p:grpSpPr>
          <a:xfrm>
            <a:off x="273607" y="16707522"/>
            <a:ext cx="20611032" cy="1111825"/>
            <a:chOff x="250684" y="12456695"/>
            <a:chExt cx="20611032" cy="1015663"/>
          </a:xfrm>
        </p:grpSpPr>
        <p:sp>
          <p:nvSpPr>
            <p:cNvPr id="21" name="テキスト ボックス 20">
              <a:extLst>
                <a:ext uri="{FF2B5EF4-FFF2-40B4-BE49-F238E27FC236}">
                  <a16:creationId xmlns:a16="http://schemas.microsoft.com/office/drawing/2014/main" id="{1F9546AD-C3F0-D545-8D24-74EEEF1B1B54}"/>
                </a:ext>
              </a:extLst>
            </p:cNvPr>
            <p:cNvSpPr txBox="1"/>
            <p:nvPr/>
          </p:nvSpPr>
          <p:spPr>
            <a:xfrm>
              <a:off x="305916" y="12456695"/>
              <a:ext cx="6751998" cy="927818"/>
            </a:xfrm>
            <a:prstGeom prst="rect">
              <a:avLst/>
            </a:prstGeom>
            <a:noFill/>
          </p:spPr>
          <p:txBody>
            <a:bodyPr wrap="square" rtlCol="0">
              <a:spAutoFit/>
            </a:bodyPr>
            <a:lstStyle/>
            <a:p>
              <a:pPr algn="l"/>
              <a:r>
                <a:rPr lang="ja-JP" altLang="en-US" sz="6000" b="1">
                  <a:latin typeface="+mn-lt"/>
                  <a:ea typeface="+mn-ea"/>
                </a:rPr>
                <a:t>実習スケジュール</a:t>
              </a:r>
              <a:endParaRPr lang="en-US" altLang="ja-JP" sz="6000" b="1">
                <a:latin typeface="+mn-lt"/>
                <a:ea typeface="+mn-ea"/>
              </a:endParaRPr>
            </a:p>
          </p:txBody>
        </p:sp>
        <p:cxnSp>
          <p:nvCxnSpPr>
            <p:cNvPr id="29" name="直線コネクタ 28">
              <a:extLst>
                <a:ext uri="{FF2B5EF4-FFF2-40B4-BE49-F238E27FC236}">
                  <a16:creationId xmlns:a16="http://schemas.microsoft.com/office/drawing/2014/main" id="{2C7C6DC8-8670-7945-8D05-A75C4F7C1AD6}"/>
                </a:ext>
              </a:extLst>
            </p:cNvPr>
            <p:cNvCxnSpPr>
              <a:cxnSpLocks/>
            </p:cNvCxnSpPr>
            <p:nvPr/>
          </p:nvCxnSpPr>
          <p:spPr bwMode="auto">
            <a:xfrm>
              <a:off x="250684" y="13472358"/>
              <a:ext cx="20611032"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5" name="グループ化 34">
            <a:extLst>
              <a:ext uri="{FF2B5EF4-FFF2-40B4-BE49-F238E27FC236}">
                <a16:creationId xmlns:a16="http://schemas.microsoft.com/office/drawing/2014/main" id="{A245CD53-F7AF-6C6D-6B29-18D9C6BAF16D}"/>
              </a:ext>
            </a:extLst>
          </p:cNvPr>
          <p:cNvGrpSpPr/>
          <p:nvPr/>
        </p:nvGrpSpPr>
        <p:grpSpPr>
          <a:xfrm>
            <a:off x="266121" y="24532027"/>
            <a:ext cx="20695894" cy="1015663"/>
            <a:chOff x="165822" y="23031057"/>
            <a:chExt cx="20695894" cy="1015663"/>
          </a:xfrm>
        </p:grpSpPr>
        <p:sp>
          <p:nvSpPr>
            <p:cNvPr id="27" name="テキスト ボックス 26">
              <a:extLst>
                <a:ext uri="{FF2B5EF4-FFF2-40B4-BE49-F238E27FC236}">
                  <a16:creationId xmlns:a16="http://schemas.microsoft.com/office/drawing/2014/main" id="{898BD3A8-03E7-6B46-AE65-0E67E8500B24}"/>
                </a:ext>
              </a:extLst>
            </p:cNvPr>
            <p:cNvSpPr txBox="1"/>
            <p:nvPr/>
          </p:nvSpPr>
          <p:spPr>
            <a:xfrm>
              <a:off x="165822" y="23031057"/>
              <a:ext cx="7092239" cy="1015663"/>
            </a:xfrm>
            <a:prstGeom prst="rect">
              <a:avLst/>
            </a:prstGeom>
            <a:noFill/>
          </p:spPr>
          <p:txBody>
            <a:bodyPr wrap="square" rtlCol="0">
              <a:spAutoFit/>
            </a:bodyPr>
            <a:lstStyle/>
            <a:p>
              <a:pPr algn="l"/>
              <a:r>
                <a:rPr lang="ja-JP" altLang="en-US" sz="6000" b="1">
                  <a:latin typeface="+mn-lt"/>
                  <a:ea typeface="+mn-ea"/>
                </a:rPr>
                <a:t>背景と目的</a:t>
              </a:r>
              <a:endParaRPr lang="en-US" altLang="ja-JP" sz="6000" b="1">
                <a:latin typeface="+mn-lt"/>
                <a:ea typeface="+mn-ea"/>
              </a:endParaRPr>
            </a:p>
          </p:txBody>
        </p:sp>
        <p:cxnSp>
          <p:nvCxnSpPr>
            <p:cNvPr id="30" name="直線コネクタ 29">
              <a:extLst>
                <a:ext uri="{FF2B5EF4-FFF2-40B4-BE49-F238E27FC236}">
                  <a16:creationId xmlns:a16="http://schemas.microsoft.com/office/drawing/2014/main" id="{32910BA7-1F3C-D748-9EA7-E23D87B52ED8}"/>
                </a:ext>
              </a:extLst>
            </p:cNvPr>
            <p:cNvCxnSpPr>
              <a:cxnSpLocks/>
            </p:cNvCxnSpPr>
            <p:nvPr/>
          </p:nvCxnSpPr>
          <p:spPr bwMode="auto">
            <a:xfrm>
              <a:off x="250684" y="23985293"/>
              <a:ext cx="20611032"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5" name="グループ化 4">
            <a:extLst>
              <a:ext uri="{FF2B5EF4-FFF2-40B4-BE49-F238E27FC236}">
                <a16:creationId xmlns:a16="http://schemas.microsoft.com/office/drawing/2014/main" id="{91C63A47-BD83-6315-E0DD-7B6B86411403}"/>
              </a:ext>
            </a:extLst>
          </p:cNvPr>
          <p:cNvGrpSpPr/>
          <p:nvPr/>
        </p:nvGrpSpPr>
        <p:grpSpPr>
          <a:xfrm>
            <a:off x="351299" y="9642364"/>
            <a:ext cx="20611032" cy="1024468"/>
            <a:chOff x="305914" y="10981606"/>
            <a:chExt cx="20611032" cy="1024468"/>
          </a:xfrm>
        </p:grpSpPr>
        <p:sp>
          <p:nvSpPr>
            <p:cNvPr id="18" name="テキスト ボックス 17">
              <a:extLst>
                <a:ext uri="{FF2B5EF4-FFF2-40B4-BE49-F238E27FC236}">
                  <a16:creationId xmlns:a16="http://schemas.microsoft.com/office/drawing/2014/main" id="{CAAB78E4-5561-3940-93A9-D7816F015B60}"/>
                </a:ext>
              </a:extLst>
            </p:cNvPr>
            <p:cNvSpPr txBox="1"/>
            <p:nvPr/>
          </p:nvSpPr>
          <p:spPr>
            <a:xfrm>
              <a:off x="390026" y="10981606"/>
              <a:ext cx="5601746" cy="1015663"/>
            </a:xfrm>
            <a:prstGeom prst="rect">
              <a:avLst/>
            </a:prstGeom>
            <a:noFill/>
          </p:spPr>
          <p:txBody>
            <a:bodyPr wrap="square" rtlCol="0">
              <a:spAutoFit/>
            </a:bodyPr>
            <a:lstStyle/>
            <a:p>
              <a:pPr algn="l"/>
              <a:r>
                <a:rPr lang="ja-JP" altLang="en-US" sz="6000" b="1">
                  <a:latin typeface="+mn-lt"/>
                  <a:ea typeface="+mn-ea"/>
                </a:rPr>
                <a:t>実習先の概要</a:t>
              </a:r>
              <a:endParaRPr lang="en-US" altLang="ja-JP" sz="6000" b="1">
                <a:latin typeface="+mn-lt"/>
                <a:ea typeface="+mn-ea"/>
              </a:endParaRPr>
            </a:p>
          </p:txBody>
        </p:sp>
        <p:cxnSp>
          <p:nvCxnSpPr>
            <p:cNvPr id="19" name="直線コネクタ 18">
              <a:extLst>
                <a:ext uri="{FF2B5EF4-FFF2-40B4-BE49-F238E27FC236}">
                  <a16:creationId xmlns:a16="http://schemas.microsoft.com/office/drawing/2014/main" id="{4D1FBFA3-42C3-6640-A66E-E831AC2896D7}"/>
                </a:ext>
              </a:extLst>
            </p:cNvPr>
            <p:cNvCxnSpPr>
              <a:cxnSpLocks/>
            </p:cNvCxnSpPr>
            <p:nvPr/>
          </p:nvCxnSpPr>
          <p:spPr bwMode="auto">
            <a:xfrm>
              <a:off x="305914" y="12006074"/>
              <a:ext cx="20611032" cy="0"/>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24" name="テキスト ボックス 23">
            <a:extLst>
              <a:ext uri="{FF2B5EF4-FFF2-40B4-BE49-F238E27FC236}">
                <a16:creationId xmlns:a16="http://schemas.microsoft.com/office/drawing/2014/main" id="{9B424A1B-BC8D-5143-B5CF-8A1E51464023}"/>
              </a:ext>
            </a:extLst>
          </p:cNvPr>
          <p:cNvSpPr txBox="1"/>
          <p:nvPr/>
        </p:nvSpPr>
        <p:spPr>
          <a:xfrm>
            <a:off x="20189805" y="28944205"/>
            <a:ext cx="965329" cy="646331"/>
          </a:xfrm>
          <a:prstGeom prst="rect">
            <a:avLst/>
          </a:prstGeom>
          <a:noFill/>
        </p:spPr>
        <p:txBody>
          <a:bodyPr wrap="none" rtlCol="0">
            <a:spAutoFit/>
          </a:bodyPr>
          <a:lstStyle/>
          <a:p>
            <a:pPr algn="l"/>
            <a:r>
              <a:rPr kumimoji="1" lang="en-US" altLang="ja-JP" sz="3600">
                <a:latin typeface="+mn-ea"/>
                <a:ea typeface="+mn-ea"/>
              </a:rPr>
              <a:t>1/2</a:t>
            </a:r>
            <a:endParaRPr kumimoji="1" lang="ja-JP" altLang="en-US" sz="3600">
              <a:latin typeface="+mn-ea"/>
              <a:ea typeface="+mn-ea"/>
            </a:endParaRPr>
          </a:p>
        </p:txBody>
      </p:sp>
      <p:sp>
        <p:nvSpPr>
          <p:cNvPr id="4" name="テキスト ボックス 3">
            <a:extLst>
              <a:ext uri="{FF2B5EF4-FFF2-40B4-BE49-F238E27FC236}">
                <a16:creationId xmlns:a16="http://schemas.microsoft.com/office/drawing/2014/main" id="{438941EF-A89B-11E4-7369-79140A9E54CD}"/>
              </a:ext>
            </a:extLst>
          </p:cNvPr>
          <p:cNvSpPr txBox="1"/>
          <p:nvPr/>
        </p:nvSpPr>
        <p:spPr>
          <a:xfrm>
            <a:off x="3973059" y="4877428"/>
            <a:ext cx="16635581" cy="1384995"/>
          </a:xfrm>
          <a:prstGeom prst="rect">
            <a:avLst/>
          </a:prstGeom>
          <a:noFill/>
        </p:spPr>
        <p:txBody>
          <a:bodyPr wrap="square" rtlCol="0">
            <a:spAutoFit/>
          </a:bodyPr>
          <a:lstStyle/>
          <a:p>
            <a:pPr algn="l"/>
            <a:r>
              <a:rPr kumimoji="1" lang="ja-JP" altLang="en-US" sz="2800">
                <a:latin typeface="+mn-lt"/>
                <a:ea typeface="+mn-ea"/>
              </a:rPr>
              <a:t>技術本部副本部長　兼　技術開発部長　　坂上　友康　様  </a:t>
            </a:r>
            <a:r>
              <a:rPr lang="en-US" altLang="ja-JP" sz="2800">
                <a:latin typeface="+mn-lt"/>
                <a:ea typeface="+mn-ea"/>
              </a:rPr>
              <a:t>/</a:t>
            </a:r>
          </a:p>
          <a:p>
            <a:pPr algn="l"/>
            <a:r>
              <a:rPr lang="ja-JP" altLang="en-US" sz="2800">
                <a:latin typeface="+mn-lt"/>
                <a:ea typeface="+mn-ea"/>
              </a:rPr>
              <a:t>技術開発部サーバ開発グループグループマネージャー　原　祐介　様</a:t>
            </a:r>
            <a:endParaRPr lang="en-US" altLang="ja-JP" sz="2800">
              <a:latin typeface="+mn-lt"/>
              <a:ea typeface="+mn-ea"/>
            </a:endParaRPr>
          </a:p>
          <a:p>
            <a:pPr algn="l"/>
            <a:r>
              <a:rPr lang="ja-JP" altLang="en-US" sz="2800">
                <a:latin typeface="+mn-lt"/>
                <a:ea typeface="+mn-ea"/>
              </a:rPr>
              <a:t>技術開発部アクセス開発グループグループマネージャー　大矢　貴文　様</a:t>
            </a:r>
            <a:endParaRPr lang="en-US" altLang="ja-JP" sz="2800">
              <a:latin typeface="+mn-lt"/>
              <a:ea typeface="+mn-ea"/>
            </a:endParaRPr>
          </a:p>
        </p:txBody>
      </p:sp>
      <p:sp>
        <p:nvSpPr>
          <p:cNvPr id="6" name="テキスト ボックス 5">
            <a:extLst>
              <a:ext uri="{FF2B5EF4-FFF2-40B4-BE49-F238E27FC236}">
                <a16:creationId xmlns:a16="http://schemas.microsoft.com/office/drawing/2014/main" id="{0D0BAB3E-157C-61D1-94E7-EC501DCF4C5D}"/>
              </a:ext>
            </a:extLst>
          </p:cNvPr>
          <p:cNvSpPr txBox="1"/>
          <p:nvPr/>
        </p:nvSpPr>
        <p:spPr>
          <a:xfrm>
            <a:off x="399080" y="10878961"/>
            <a:ext cx="20756054" cy="2654573"/>
          </a:xfrm>
          <a:prstGeom prst="rect">
            <a:avLst/>
          </a:prstGeom>
          <a:noFill/>
        </p:spPr>
        <p:txBody>
          <a:bodyPr wrap="square" lIns="91440" tIns="45720" rIns="91440" bIns="45720" rtlCol="0" anchor="t">
            <a:spAutoFit/>
          </a:bodyPr>
          <a:lstStyle/>
          <a:p>
            <a:pPr algn="l"/>
            <a:r>
              <a:rPr kumimoji="1" lang="ja-JP" altLang="en-US" sz="2400" b="1">
                <a:latin typeface="+mn-lt"/>
                <a:ea typeface="+mn-ea"/>
              </a:rPr>
              <a:t>企業名</a:t>
            </a:r>
            <a:r>
              <a:rPr kumimoji="1" lang="ja-JP" altLang="en-US" sz="2400">
                <a:latin typeface="+mn-lt"/>
                <a:ea typeface="+mn-ea"/>
              </a:rPr>
              <a:t>：中部テレコミュニケーション株式会社（以後 </a:t>
            </a:r>
            <a:r>
              <a:rPr kumimoji="1" lang="en-US" altLang="ja-JP" sz="2400" err="1">
                <a:latin typeface="+mn-lt"/>
                <a:ea typeface="+mn-ea"/>
              </a:rPr>
              <a:t>ctc</a:t>
            </a:r>
            <a:r>
              <a:rPr kumimoji="1" lang="en-US" altLang="ja-JP" sz="2400">
                <a:latin typeface="+mn-lt"/>
                <a:ea typeface="+mn-ea"/>
              </a:rPr>
              <a:t> </a:t>
            </a:r>
            <a:r>
              <a:rPr kumimoji="1" lang="ja-JP" altLang="en-US" sz="2400">
                <a:latin typeface="+mn-lt"/>
                <a:ea typeface="+mn-ea"/>
              </a:rPr>
              <a:t>と記載）</a:t>
            </a:r>
            <a:r>
              <a:rPr lang="ja-JP" altLang="en-US" sz="2400">
                <a:latin typeface="+mn-lt"/>
                <a:ea typeface="+mn-ea"/>
              </a:rPr>
              <a:t>　　</a:t>
            </a:r>
            <a:r>
              <a:rPr lang="en-US" altLang="ja-JP" sz="2400">
                <a:latin typeface="+mn-lt"/>
                <a:ea typeface="+mn-ea"/>
              </a:rPr>
              <a:t>URL</a:t>
            </a:r>
            <a:r>
              <a:rPr lang="ja-JP" altLang="en-US" sz="2400">
                <a:latin typeface="+mn-lt"/>
                <a:ea typeface="+mn-ea"/>
              </a:rPr>
              <a:t>：</a:t>
            </a:r>
            <a:r>
              <a:rPr lang="en-US" altLang="ja-JP" sz="2400">
                <a:latin typeface="+mn-lt"/>
                <a:ea typeface="+mn-ea"/>
              </a:rPr>
              <a:t>https://www.ctc.co.jp</a:t>
            </a:r>
            <a:endParaRPr lang="ja-JP" sz="2400">
              <a:latin typeface="+mn-lt"/>
              <a:ea typeface="+mn-ea"/>
            </a:endParaRPr>
          </a:p>
          <a:p>
            <a:pPr algn="l"/>
            <a:r>
              <a:rPr kumimoji="1" lang="ja-JP" altLang="en-US" sz="2400" b="1">
                <a:latin typeface="+mn-lt"/>
                <a:ea typeface="+mn-ea"/>
              </a:rPr>
              <a:t>事業内容</a:t>
            </a:r>
            <a:r>
              <a:rPr kumimoji="1" lang="ja-JP" altLang="en-US" sz="2400">
                <a:latin typeface="+mn-lt"/>
                <a:ea typeface="+mn-ea"/>
              </a:rPr>
              <a:t>：電気通信事業　</a:t>
            </a:r>
            <a:r>
              <a:rPr kumimoji="1" lang="ja-JP" altLang="en-US" sz="2400" b="1">
                <a:latin typeface="+mn-lt"/>
                <a:ea typeface="+mn-ea"/>
              </a:rPr>
              <a:t>所在地</a:t>
            </a:r>
            <a:r>
              <a:rPr kumimoji="1" lang="ja-JP" altLang="en-US" sz="2400">
                <a:latin typeface="+mn-lt"/>
                <a:ea typeface="+mn-ea"/>
              </a:rPr>
              <a:t>：〒</a:t>
            </a:r>
            <a:r>
              <a:rPr kumimoji="1" lang="en-US" altLang="ja-JP" sz="2400">
                <a:latin typeface="+mn-lt"/>
                <a:ea typeface="+mn-ea"/>
              </a:rPr>
              <a:t>460-003 </a:t>
            </a:r>
            <a:r>
              <a:rPr kumimoji="1" lang="ja-JP" altLang="en-US" sz="2400">
                <a:latin typeface="+mn-lt"/>
                <a:ea typeface="+mn-ea"/>
              </a:rPr>
              <a:t>名古屋市中区錦一丁目</a:t>
            </a:r>
            <a:r>
              <a:rPr kumimoji="1" lang="en-US" altLang="ja-JP" sz="2400">
                <a:latin typeface="+mn-lt"/>
                <a:ea typeface="+mn-ea"/>
              </a:rPr>
              <a:t>10</a:t>
            </a:r>
            <a:r>
              <a:rPr kumimoji="1" lang="ja-JP" altLang="en-US" sz="2400">
                <a:latin typeface="+mn-lt"/>
                <a:ea typeface="+mn-ea"/>
              </a:rPr>
              <a:t>番</a:t>
            </a:r>
            <a:r>
              <a:rPr kumimoji="1" lang="en-US" altLang="ja-JP" sz="2400">
                <a:latin typeface="+mn-lt"/>
                <a:ea typeface="+mn-ea"/>
              </a:rPr>
              <a:t>1</a:t>
            </a:r>
            <a:r>
              <a:rPr kumimoji="1" lang="ja-JP" altLang="en-US" sz="2400">
                <a:latin typeface="+mn-lt"/>
                <a:ea typeface="+mn-ea"/>
              </a:rPr>
              <a:t>号</a:t>
            </a:r>
            <a:r>
              <a:rPr kumimoji="1" lang="en-US" altLang="ja-JP" sz="2400">
                <a:latin typeface="+mn-lt"/>
                <a:ea typeface="+mn-ea"/>
              </a:rPr>
              <a:t>MI</a:t>
            </a:r>
            <a:r>
              <a:rPr kumimoji="1" lang="ja-JP" altLang="en-US" sz="2400">
                <a:latin typeface="+mn-lt"/>
                <a:ea typeface="+mn-ea"/>
              </a:rPr>
              <a:t>テラス名古屋伏見　</a:t>
            </a:r>
            <a:r>
              <a:rPr kumimoji="1" lang="ja-JP" altLang="en-US" sz="2400" b="1">
                <a:latin typeface="+mn-lt"/>
                <a:ea typeface="+mn-ea"/>
              </a:rPr>
              <a:t>主な株式</a:t>
            </a:r>
            <a:r>
              <a:rPr kumimoji="1" lang="ja-JP" altLang="en-US" sz="2400">
                <a:latin typeface="+mn-lt"/>
                <a:ea typeface="+mn-ea"/>
              </a:rPr>
              <a:t>：</a:t>
            </a:r>
            <a:r>
              <a:rPr kumimoji="1" lang="en-US" altLang="ja-JP" sz="2400">
                <a:latin typeface="+mn-lt"/>
                <a:ea typeface="+mn-ea"/>
              </a:rPr>
              <a:t>KDDI/</a:t>
            </a:r>
            <a:r>
              <a:rPr kumimoji="1" lang="ja-JP" altLang="en-US" sz="2400">
                <a:latin typeface="+mn-lt"/>
                <a:ea typeface="+mn-ea"/>
              </a:rPr>
              <a:t>中部電力</a:t>
            </a:r>
            <a:endParaRPr lang="en-US" altLang="ja-JP" sz="2400">
              <a:latin typeface="+mn-lt"/>
              <a:ea typeface="+mn-ea"/>
              <a:cs typeface="Calibri"/>
            </a:endParaRPr>
          </a:p>
          <a:p>
            <a:pPr algn="l"/>
            <a:r>
              <a:rPr lang="ja-JP" altLang="en-US" sz="2400" b="1">
                <a:latin typeface="+mn-lt"/>
                <a:ea typeface="+mn-ea"/>
              </a:rPr>
              <a:t>代表取締役社長</a:t>
            </a:r>
            <a:r>
              <a:rPr lang="ja-JP" altLang="en-US" sz="2400">
                <a:latin typeface="+mn-lt"/>
                <a:ea typeface="+mn-ea"/>
              </a:rPr>
              <a:t>：</a:t>
            </a:r>
            <a:r>
              <a:rPr lang="ja-JP" altLang="en-US" sz="2400" b="0" i="0" u="none" strike="noStrike">
                <a:solidFill>
                  <a:srgbClr val="000000"/>
                </a:solidFill>
                <a:effectLst/>
                <a:latin typeface="+mn-ea"/>
                <a:ea typeface="+mn-ea"/>
                <a:cs typeface="Arial"/>
              </a:rPr>
              <a:t>中島 弘豊</a:t>
            </a:r>
            <a:r>
              <a:rPr lang="ja-JP" altLang="en-US" sz="2400" b="0" i="0">
                <a:solidFill>
                  <a:srgbClr val="000000"/>
                </a:solidFill>
                <a:effectLst/>
                <a:latin typeface="Meiryo UI"/>
                <a:ea typeface="Meiryo UI"/>
              </a:rPr>
              <a:t>​　</a:t>
            </a:r>
            <a:r>
              <a:rPr lang="ja-JP" altLang="en-US" sz="2400" b="0" i="0">
                <a:solidFill>
                  <a:srgbClr val="000000"/>
                </a:solidFill>
                <a:effectLst/>
                <a:latin typeface="+mn-ea"/>
                <a:ea typeface="+mn-ea"/>
              </a:rPr>
              <a:t>　設立：</a:t>
            </a:r>
            <a:r>
              <a:rPr lang="en-US" altLang="ja-JP" sz="2400" b="0" i="0" u="none" strike="noStrike">
                <a:solidFill>
                  <a:srgbClr val="000000"/>
                </a:solidFill>
                <a:effectLst/>
                <a:latin typeface="+mn-ea"/>
                <a:ea typeface="+mn-ea"/>
              </a:rPr>
              <a:t>1986</a:t>
            </a:r>
            <a:r>
              <a:rPr lang="ja-JP" altLang="ja-JP" sz="2400" b="0" i="0" u="none" strike="noStrike">
                <a:solidFill>
                  <a:srgbClr val="000000"/>
                </a:solidFill>
                <a:effectLst/>
                <a:latin typeface="+mn-ea"/>
                <a:ea typeface="+mn-ea"/>
                <a:cs typeface="Arial"/>
              </a:rPr>
              <a:t>年</a:t>
            </a:r>
            <a:r>
              <a:rPr lang="en-US" altLang="ja-JP" sz="2400" b="0" i="0" u="none" strike="noStrike">
                <a:solidFill>
                  <a:srgbClr val="000000"/>
                </a:solidFill>
                <a:effectLst/>
                <a:latin typeface="+mn-ea"/>
                <a:ea typeface="+mn-ea"/>
              </a:rPr>
              <a:t>6</a:t>
            </a:r>
            <a:r>
              <a:rPr lang="ja-JP" altLang="ja-JP" sz="2400" b="0" i="0" u="none" strike="noStrike">
                <a:solidFill>
                  <a:srgbClr val="000000"/>
                </a:solidFill>
                <a:effectLst/>
                <a:latin typeface="+mn-ea"/>
                <a:ea typeface="+mn-ea"/>
                <a:cs typeface="Arial"/>
              </a:rPr>
              <a:t>月</a:t>
            </a:r>
            <a:r>
              <a:rPr lang="en-US" altLang="ja-JP" sz="2400" b="0" i="0" u="none" strike="noStrike">
                <a:solidFill>
                  <a:srgbClr val="000000"/>
                </a:solidFill>
                <a:effectLst/>
                <a:latin typeface="+mn-ea"/>
                <a:ea typeface="+mn-ea"/>
              </a:rPr>
              <a:t>3</a:t>
            </a:r>
            <a:r>
              <a:rPr lang="ja-JP" altLang="ja-JP" sz="2400" b="0" i="0" u="none" strike="noStrike">
                <a:solidFill>
                  <a:srgbClr val="000000"/>
                </a:solidFill>
                <a:effectLst/>
                <a:latin typeface="+mn-ea"/>
                <a:ea typeface="+mn-ea"/>
                <a:cs typeface="Arial"/>
              </a:rPr>
              <a:t>日</a:t>
            </a:r>
            <a:r>
              <a:rPr lang="ja-JP" altLang="en-US" sz="2400" b="0" i="0" u="none" strike="noStrike">
                <a:solidFill>
                  <a:srgbClr val="000000"/>
                </a:solidFill>
                <a:effectLst/>
                <a:latin typeface="+mn-ea"/>
                <a:ea typeface="+mn-ea"/>
                <a:cs typeface="Arial"/>
              </a:rPr>
              <a:t>　</a:t>
            </a:r>
            <a:r>
              <a:rPr lang="ja-JP" altLang="en-US" sz="2400" b="1" i="0" u="none" strike="noStrike">
                <a:solidFill>
                  <a:srgbClr val="000000"/>
                </a:solidFill>
                <a:effectLst/>
                <a:latin typeface="+mn-ea"/>
                <a:ea typeface="+mn-ea"/>
                <a:cs typeface="Arial"/>
              </a:rPr>
              <a:t>資本金</a:t>
            </a:r>
            <a:r>
              <a:rPr lang="ja-JP" altLang="en-US" sz="2400" b="0" i="0" u="none" strike="noStrike">
                <a:solidFill>
                  <a:srgbClr val="000000"/>
                </a:solidFill>
                <a:effectLst/>
                <a:latin typeface="+mn-ea"/>
                <a:ea typeface="+mn-ea"/>
                <a:cs typeface="Arial"/>
              </a:rPr>
              <a:t>：</a:t>
            </a:r>
            <a:r>
              <a:rPr lang="en-US" altLang="ja-JP" sz="2400" b="0" i="0" u="none" strike="noStrike">
                <a:solidFill>
                  <a:srgbClr val="000000"/>
                </a:solidFill>
                <a:effectLst/>
                <a:latin typeface="+mn-ea"/>
                <a:ea typeface="+mn-ea"/>
              </a:rPr>
              <a:t>388</a:t>
            </a:r>
            <a:r>
              <a:rPr lang="ja-JP" altLang="en-US" sz="2400" b="0" i="0" u="none" strike="noStrike">
                <a:solidFill>
                  <a:srgbClr val="000000"/>
                </a:solidFill>
                <a:effectLst/>
                <a:latin typeface="+mn-ea"/>
                <a:ea typeface="+mn-ea"/>
                <a:cs typeface="Arial"/>
              </a:rPr>
              <a:t>億</a:t>
            </a:r>
            <a:r>
              <a:rPr lang="en-US" altLang="ja-JP" sz="2400" b="0" i="0" u="none" strike="noStrike">
                <a:solidFill>
                  <a:srgbClr val="000000"/>
                </a:solidFill>
                <a:effectLst/>
                <a:latin typeface="+mn-ea"/>
                <a:ea typeface="+mn-ea"/>
              </a:rPr>
              <a:t>1648</a:t>
            </a:r>
            <a:r>
              <a:rPr lang="ja-JP" altLang="en-US" sz="2400" b="0" i="0" u="none" strike="noStrike">
                <a:solidFill>
                  <a:srgbClr val="000000"/>
                </a:solidFill>
                <a:effectLst/>
                <a:latin typeface="+mn-ea"/>
                <a:ea typeface="+mn-ea"/>
                <a:cs typeface="Arial"/>
              </a:rPr>
              <a:t>万円</a:t>
            </a:r>
            <a:r>
              <a:rPr lang="ja-JP" altLang="en-US" sz="2400" b="0" i="0">
                <a:solidFill>
                  <a:srgbClr val="000000"/>
                </a:solidFill>
                <a:effectLst/>
                <a:latin typeface="+mn-ea"/>
                <a:ea typeface="+mn-ea"/>
              </a:rPr>
              <a:t>​　</a:t>
            </a:r>
            <a:r>
              <a:rPr lang="ja-JP" altLang="en-US" sz="2400" b="1" i="0">
                <a:solidFill>
                  <a:srgbClr val="000000"/>
                </a:solidFill>
                <a:effectLst/>
                <a:latin typeface="+mn-ea"/>
                <a:ea typeface="+mn-ea"/>
              </a:rPr>
              <a:t>従業員数</a:t>
            </a:r>
            <a:r>
              <a:rPr lang="en-US" altLang="ja-JP" sz="2400" b="1" i="0">
                <a:solidFill>
                  <a:srgbClr val="000000"/>
                </a:solidFill>
                <a:effectLst/>
                <a:latin typeface="+mn-ea"/>
                <a:ea typeface="+mn-ea"/>
              </a:rPr>
              <a:t>/</a:t>
            </a:r>
            <a:r>
              <a:rPr lang="ja-JP" altLang="en-US" sz="2400" b="1" i="0">
                <a:solidFill>
                  <a:srgbClr val="000000"/>
                </a:solidFill>
                <a:effectLst/>
                <a:latin typeface="+mn-ea"/>
                <a:ea typeface="+mn-ea"/>
              </a:rPr>
              <a:t>売上高</a:t>
            </a:r>
            <a:r>
              <a:rPr lang="ja-JP" altLang="en-US" sz="2400" b="0" i="0">
                <a:solidFill>
                  <a:srgbClr val="000000"/>
                </a:solidFill>
                <a:effectLst/>
                <a:latin typeface="+mn-ea"/>
                <a:ea typeface="+mn-ea"/>
              </a:rPr>
              <a:t>：</a:t>
            </a:r>
            <a:r>
              <a:rPr lang="en-US" altLang="zh-TW" sz="2400" b="0" i="0" u="none" strike="noStrike">
                <a:solidFill>
                  <a:srgbClr val="000000"/>
                </a:solidFill>
                <a:effectLst/>
                <a:latin typeface="+mn-ea"/>
                <a:ea typeface="+mn-ea"/>
              </a:rPr>
              <a:t>882</a:t>
            </a:r>
            <a:r>
              <a:rPr lang="zh-TW" altLang="en-US" sz="2400" b="0" i="0" u="none" strike="noStrike">
                <a:solidFill>
                  <a:srgbClr val="000000"/>
                </a:solidFill>
                <a:effectLst/>
                <a:latin typeface="+mn-ea"/>
                <a:ea typeface="+mn-ea"/>
                <a:cs typeface="Arial"/>
              </a:rPr>
              <a:t>名</a:t>
            </a:r>
            <a:r>
              <a:rPr lang="en-US" altLang="zh-TW" sz="2400" b="0" i="0" u="none" strike="noStrike">
                <a:solidFill>
                  <a:srgbClr val="000000"/>
                </a:solidFill>
                <a:effectLst/>
                <a:latin typeface="+mn-ea"/>
                <a:ea typeface="+mn-ea"/>
              </a:rPr>
              <a:t>/1007</a:t>
            </a:r>
            <a:r>
              <a:rPr lang="zh-TW" altLang="en-US" sz="2400" b="0" i="0" u="none" strike="noStrike">
                <a:solidFill>
                  <a:srgbClr val="000000"/>
                </a:solidFill>
                <a:effectLst/>
                <a:latin typeface="+mn-ea"/>
                <a:ea typeface="+mn-ea"/>
                <a:cs typeface="Arial"/>
              </a:rPr>
              <a:t>億</a:t>
            </a:r>
            <a:r>
              <a:rPr lang="en-US" altLang="zh-TW" sz="2400" b="0" i="0" u="none" strike="noStrike">
                <a:solidFill>
                  <a:srgbClr val="000000"/>
                </a:solidFill>
                <a:effectLst/>
                <a:latin typeface="+mn-ea"/>
                <a:ea typeface="+mn-ea"/>
              </a:rPr>
              <a:t>(2023/3</a:t>
            </a:r>
            <a:r>
              <a:rPr lang="zh-TW" altLang="en-US" sz="2400" b="0" i="0" u="none" strike="noStrike">
                <a:solidFill>
                  <a:srgbClr val="000000"/>
                </a:solidFill>
                <a:effectLst/>
                <a:latin typeface="+mn-ea"/>
                <a:ea typeface="+mn-ea"/>
                <a:cs typeface="Arial"/>
              </a:rPr>
              <a:t>現在</a:t>
            </a:r>
            <a:r>
              <a:rPr lang="en-US" altLang="zh-TW" sz="2400" b="0" i="0" u="none" strike="noStrike">
                <a:solidFill>
                  <a:srgbClr val="000000"/>
                </a:solidFill>
                <a:effectLst/>
                <a:latin typeface="+mn-ea"/>
                <a:ea typeface="+mn-ea"/>
              </a:rPr>
              <a:t>)</a:t>
            </a:r>
          </a:p>
          <a:p>
            <a:pPr algn="l"/>
            <a:r>
              <a:rPr lang="zh-TW" altLang="en-US" sz="2400" b="0" i="0">
                <a:solidFill>
                  <a:srgbClr val="000000"/>
                </a:solidFill>
                <a:effectLst/>
                <a:latin typeface="Meiryo UI"/>
                <a:ea typeface="Meiryo UI"/>
              </a:rPr>
              <a:t>​</a:t>
            </a:r>
            <a:r>
              <a:rPr lang="ja-JP" altLang="en-US" sz="2400" b="1">
                <a:solidFill>
                  <a:srgbClr val="000000"/>
                </a:solidFill>
                <a:latin typeface="+mn-ea"/>
                <a:ea typeface="+mn-ea"/>
              </a:rPr>
              <a:t>主な事業</a:t>
            </a:r>
            <a:endParaRPr lang="en-US" altLang="ja-JP" sz="2400" b="1">
              <a:solidFill>
                <a:srgbClr val="000000"/>
              </a:solidFill>
              <a:latin typeface="+mn-ea"/>
              <a:ea typeface="+mn-ea"/>
            </a:endParaRPr>
          </a:p>
          <a:p>
            <a:pPr algn="l"/>
            <a:r>
              <a:rPr lang="ja-JP" altLang="en-US" sz="2400">
                <a:solidFill>
                  <a:srgbClr val="000000"/>
                </a:solidFill>
                <a:latin typeface="+mn-ea"/>
                <a:ea typeface="+mn-ea"/>
                <a:cs typeface="Calibri"/>
              </a:rPr>
              <a:t>個人向け：コミュファ光（中部</a:t>
            </a:r>
            <a:r>
              <a:rPr lang="en-US" altLang="ja-JP" sz="2400">
                <a:solidFill>
                  <a:srgbClr val="000000"/>
                </a:solidFill>
                <a:latin typeface="+mn-ea"/>
                <a:ea typeface="+mn-ea"/>
                <a:cs typeface="Calibri"/>
              </a:rPr>
              <a:t>5</a:t>
            </a:r>
            <a:r>
              <a:rPr lang="ja-JP" altLang="en-US" sz="2400">
                <a:solidFill>
                  <a:srgbClr val="000000"/>
                </a:solidFill>
                <a:latin typeface="+mn-ea"/>
                <a:ea typeface="+mn-ea"/>
                <a:cs typeface="Calibri"/>
              </a:rPr>
              <a:t>県でのシェア</a:t>
            </a:r>
            <a:r>
              <a:rPr lang="en-US" altLang="ja-JP" sz="2400">
                <a:solidFill>
                  <a:srgbClr val="000000"/>
                </a:solidFill>
                <a:latin typeface="+mn-ea"/>
                <a:ea typeface="+mn-ea"/>
                <a:cs typeface="Calibri"/>
              </a:rPr>
              <a:t>No.1</a:t>
            </a:r>
            <a:r>
              <a:rPr lang="ja-JP" altLang="en-US" sz="2400">
                <a:solidFill>
                  <a:srgbClr val="000000"/>
                </a:solidFill>
                <a:latin typeface="+mn-ea"/>
                <a:ea typeface="+mn-ea"/>
                <a:cs typeface="Calibri"/>
              </a:rPr>
              <a:t>）　法人向け：</a:t>
            </a:r>
            <a:r>
              <a:rPr lang="en-US" altLang="ja-JP" sz="2400" err="1">
                <a:solidFill>
                  <a:srgbClr val="000000"/>
                </a:solidFill>
                <a:latin typeface="+mn-ea"/>
                <a:ea typeface="+mn-ea"/>
                <a:cs typeface="Calibri"/>
              </a:rPr>
              <a:t>ctc</a:t>
            </a:r>
            <a:r>
              <a:rPr lang="en-US" altLang="ja-JP" sz="2400">
                <a:solidFill>
                  <a:srgbClr val="000000"/>
                </a:solidFill>
                <a:latin typeface="+mn-ea"/>
                <a:ea typeface="+mn-ea"/>
                <a:cs typeface="Calibri"/>
              </a:rPr>
              <a:t> </a:t>
            </a:r>
            <a:r>
              <a:rPr lang="en-US" altLang="ja-JP" sz="2400" err="1">
                <a:solidFill>
                  <a:srgbClr val="000000"/>
                </a:solidFill>
                <a:latin typeface="+mn-ea"/>
                <a:ea typeface="+mn-ea"/>
                <a:cs typeface="Calibri"/>
              </a:rPr>
              <a:t>SolutionLINK</a:t>
            </a:r>
            <a:r>
              <a:rPr lang="ja-JP" altLang="en-US" sz="2400">
                <a:solidFill>
                  <a:srgbClr val="000000"/>
                </a:solidFill>
                <a:latin typeface="+mn-ea"/>
                <a:ea typeface="+mn-ea"/>
                <a:cs typeface="Calibri"/>
              </a:rPr>
              <a:t>、ビジネスコミュファ光</a:t>
            </a:r>
            <a:endParaRPr lang="en-US" altLang="ja-JP" sz="2400">
              <a:solidFill>
                <a:srgbClr val="000000"/>
              </a:solidFill>
              <a:latin typeface="+mn-ea"/>
              <a:ea typeface="+mn-ea"/>
              <a:cs typeface="Calibri"/>
            </a:endParaRPr>
          </a:p>
          <a:p>
            <a:pPr algn="l"/>
            <a:r>
              <a:rPr lang="ja-JP" altLang="en-US" sz="2400" b="1">
                <a:solidFill>
                  <a:srgbClr val="000000"/>
                </a:solidFill>
                <a:latin typeface="+mn-ea"/>
                <a:ea typeface="+mn-ea"/>
                <a:cs typeface="Calibri"/>
              </a:rPr>
              <a:t>企業の特徴</a:t>
            </a:r>
            <a:endParaRPr lang="en-US" altLang="ja-JP" sz="2400" b="1">
              <a:solidFill>
                <a:srgbClr val="000000"/>
              </a:solidFill>
              <a:latin typeface="+mn-ea"/>
              <a:ea typeface="+mn-ea"/>
              <a:cs typeface="Calibri"/>
            </a:endParaRPr>
          </a:p>
          <a:p>
            <a:pPr algn="l"/>
            <a:r>
              <a:rPr lang="ja-JP" altLang="en-US" sz="2250">
                <a:solidFill>
                  <a:srgbClr val="000000"/>
                </a:solidFill>
                <a:latin typeface="+mn-ea"/>
                <a:ea typeface="+mn-ea"/>
                <a:cs typeface="Calibri"/>
              </a:rPr>
              <a:t>・</a:t>
            </a:r>
            <a:r>
              <a:rPr lang="en-US" altLang="ja-JP" sz="2250" err="1">
                <a:solidFill>
                  <a:srgbClr val="000000"/>
                </a:solidFill>
                <a:latin typeface="+mn-ea"/>
                <a:ea typeface="+mn-ea"/>
                <a:cs typeface="Calibri"/>
              </a:rPr>
              <a:t>ctc</a:t>
            </a:r>
            <a:r>
              <a:rPr lang="ja-JP" altLang="en-US" sz="2250">
                <a:solidFill>
                  <a:srgbClr val="000000"/>
                </a:solidFill>
                <a:latin typeface="+mn-ea"/>
                <a:ea typeface="+mn-ea"/>
                <a:cs typeface="Calibri"/>
              </a:rPr>
              <a:t>が敷設した光ファイバーケーブル総延長距離約</a:t>
            </a:r>
            <a:r>
              <a:rPr lang="en-US" altLang="ja-JP" sz="2250">
                <a:solidFill>
                  <a:srgbClr val="000000"/>
                </a:solidFill>
                <a:latin typeface="+mn-ea"/>
                <a:ea typeface="+mn-ea"/>
                <a:cs typeface="Calibri"/>
              </a:rPr>
              <a:t>21</a:t>
            </a:r>
            <a:r>
              <a:rPr lang="ja-JP" altLang="en-US" sz="2250">
                <a:solidFill>
                  <a:srgbClr val="000000"/>
                </a:solidFill>
                <a:latin typeface="+mn-ea"/>
                <a:ea typeface="+mn-ea"/>
                <a:cs typeface="Calibri"/>
              </a:rPr>
              <a:t>万</a:t>
            </a:r>
            <a:r>
              <a:rPr lang="en-US" altLang="ja-JP" sz="2250">
                <a:solidFill>
                  <a:srgbClr val="000000"/>
                </a:solidFill>
                <a:latin typeface="+mn-ea"/>
                <a:ea typeface="+mn-ea"/>
                <a:cs typeface="Calibri"/>
              </a:rPr>
              <a:t>km</a:t>
            </a:r>
            <a:r>
              <a:rPr lang="ja-JP" altLang="en-US" sz="2250">
                <a:solidFill>
                  <a:srgbClr val="000000"/>
                </a:solidFill>
                <a:latin typeface="+mn-ea"/>
                <a:ea typeface="+mn-ea"/>
                <a:cs typeface="Calibri"/>
              </a:rPr>
              <a:t>　・個人向けサービス契約回線数約</a:t>
            </a:r>
            <a:r>
              <a:rPr lang="en-US" altLang="ja-JP" sz="2250">
                <a:solidFill>
                  <a:srgbClr val="000000"/>
                </a:solidFill>
                <a:latin typeface="+mn-ea"/>
                <a:ea typeface="+mn-ea"/>
                <a:cs typeface="Calibri"/>
              </a:rPr>
              <a:t>100</a:t>
            </a:r>
            <a:r>
              <a:rPr lang="ja-JP" altLang="en-US" sz="2250">
                <a:solidFill>
                  <a:srgbClr val="000000"/>
                </a:solidFill>
                <a:latin typeface="+mn-ea"/>
                <a:ea typeface="+mn-ea"/>
                <a:cs typeface="Calibri"/>
              </a:rPr>
              <a:t>万回線　・法人向けサービスお客様満足度</a:t>
            </a:r>
            <a:r>
              <a:rPr lang="en-US" altLang="ja-JP" sz="2250">
                <a:solidFill>
                  <a:srgbClr val="000000"/>
                </a:solidFill>
                <a:latin typeface="+mn-ea"/>
                <a:ea typeface="+mn-ea"/>
                <a:cs typeface="Calibri"/>
              </a:rPr>
              <a:t>18</a:t>
            </a:r>
            <a:r>
              <a:rPr lang="ja-JP" altLang="en-US" sz="2250">
                <a:solidFill>
                  <a:srgbClr val="000000"/>
                </a:solidFill>
                <a:latin typeface="+mn-ea"/>
                <a:ea typeface="+mn-ea"/>
                <a:cs typeface="Calibri"/>
              </a:rPr>
              <a:t>年連続</a:t>
            </a:r>
            <a:r>
              <a:rPr lang="en-US" altLang="ja-JP" sz="2250">
                <a:solidFill>
                  <a:srgbClr val="000000"/>
                </a:solidFill>
                <a:latin typeface="+mn-ea"/>
                <a:ea typeface="+mn-ea"/>
                <a:cs typeface="Calibri"/>
              </a:rPr>
              <a:t>No.1</a:t>
            </a:r>
            <a:endParaRPr lang="ja-JP" altLang="en-US" sz="2250">
              <a:latin typeface="+mn-ea"/>
              <a:ea typeface="+mn-ea"/>
              <a:cs typeface="Calibri"/>
            </a:endParaRPr>
          </a:p>
        </p:txBody>
      </p:sp>
      <p:sp>
        <p:nvSpPr>
          <p:cNvPr id="32" name="テキスト ボックス 31">
            <a:extLst>
              <a:ext uri="{FF2B5EF4-FFF2-40B4-BE49-F238E27FC236}">
                <a16:creationId xmlns:a16="http://schemas.microsoft.com/office/drawing/2014/main" id="{773B091A-4C3A-489B-E02A-321A3BC326E5}"/>
              </a:ext>
            </a:extLst>
          </p:cNvPr>
          <p:cNvSpPr txBox="1"/>
          <p:nvPr/>
        </p:nvSpPr>
        <p:spPr>
          <a:xfrm>
            <a:off x="480341" y="18013115"/>
            <a:ext cx="50265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mn-lt"/>
                <a:ea typeface="+mn-ea"/>
                <a:cs typeface="Calibri"/>
              </a:rPr>
              <a:t>実習期間：10/2～1/29</a:t>
            </a:r>
          </a:p>
          <a:p>
            <a:pPr algn="l"/>
            <a:r>
              <a:rPr lang="ja-JP" altLang="en-US" sz="2400" b="1">
                <a:latin typeface="+mn-lt"/>
                <a:ea typeface="+mn-ea"/>
                <a:cs typeface="Calibri"/>
              </a:rPr>
              <a:t>実習形式：対面</a:t>
            </a:r>
          </a:p>
          <a:p>
            <a:pPr algn="l"/>
            <a:r>
              <a:rPr lang="ja-JP" altLang="en-US" sz="2400" b="1">
                <a:latin typeface="+mn-lt"/>
                <a:ea typeface="+mn-ea"/>
                <a:cs typeface="Calibri"/>
              </a:rPr>
              <a:t>就業時間：10:00～17:00（実働6h</a:t>
            </a:r>
            <a:r>
              <a:rPr lang="ja-JP" altLang="en-US" b="1">
                <a:latin typeface="+mn-lt"/>
                <a:ea typeface="+mn-ea"/>
                <a:cs typeface="Calibri"/>
              </a:rPr>
              <a:t>）</a:t>
            </a:r>
          </a:p>
        </p:txBody>
      </p:sp>
      <p:sp>
        <p:nvSpPr>
          <p:cNvPr id="11" name="テキスト ボックス 10">
            <a:extLst>
              <a:ext uri="{FF2B5EF4-FFF2-40B4-BE49-F238E27FC236}">
                <a16:creationId xmlns:a16="http://schemas.microsoft.com/office/drawing/2014/main" id="{12E435D0-966B-D7C5-B91E-36891FE008B2}"/>
              </a:ext>
            </a:extLst>
          </p:cNvPr>
          <p:cNvSpPr txBox="1"/>
          <p:nvPr/>
        </p:nvSpPr>
        <p:spPr>
          <a:xfrm>
            <a:off x="3189229" y="7671709"/>
            <a:ext cx="1804011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6000">
                <a:latin typeface="+mn-lt"/>
                <a:ea typeface="+mn-ea"/>
                <a:cs typeface="Calibri"/>
              </a:rPr>
              <a:t>阿部：特化型生成</a:t>
            </a:r>
            <a:r>
              <a:rPr lang="en-US" altLang="ja-JP" sz="6000">
                <a:latin typeface="+mn-lt"/>
                <a:ea typeface="+mn-ea"/>
                <a:cs typeface="Calibri"/>
              </a:rPr>
              <a:t>AI</a:t>
            </a:r>
            <a:r>
              <a:rPr lang="ja-JP" altLang="en-US" sz="6000">
                <a:latin typeface="+mn-lt"/>
                <a:ea typeface="+mn-ea"/>
                <a:cs typeface="Calibri"/>
              </a:rPr>
              <a:t>の開発トライアル</a:t>
            </a:r>
            <a:endParaRPr lang="en-US" altLang="ja-JP" sz="6000">
              <a:latin typeface="+mn-lt"/>
              <a:ea typeface="+mn-ea"/>
              <a:cs typeface="Calibri"/>
            </a:endParaRPr>
          </a:p>
          <a:p>
            <a:pPr algn="l"/>
            <a:r>
              <a:rPr lang="ja-JP" altLang="en-US" sz="6000">
                <a:latin typeface="+mn-lt"/>
                <a:ea typeface="+mn-ea"/>
                <a:cs typeface="Calibri"/>
              </a:rPr>
              <a:t>大岡：Starlinkの実利用トライアル・性能評価</a:t>
            </a:r>
          </a:p>
        </p:txBody>
      </p:sp>
      <p:sp>
        <p:nvSpPr>
          <p:cNvPr id="13" name="テキスト ボックス 12">
            <a:extLst>
              <a:ext uri="{FF2B5EF4-FFF2-40B4-BE49-F238E27FC236}">
                <a16:creationId xmlns:a16="http://schemas.microsoft.com/office/drawing/2014/main" id="{C1155B97-87D5-3610-2860-31FB6BFC82A6}"/>
              </a:ext>
            </a:extLst>
          </p:cNvPr>
          <p:cNvSpPr txBox="1"/>
          <p:nvPr/>
        </p:nvSpPr>
        <p:spPr>
          <a:xfrm>
            <a:off x="10745194" y="25547690"/>
            <a:ext cx="10530882" cy="3916457"/>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l">
              <a:spcBef>
                <a:spcPts val="0"/>
              </a:spcBef>
              <a:spcAft>
                <a:spcPts val="0"/>
              </a:spcAft>
            </a:pPr>
            <a:r>
              <a:rPr lang="ja-JP" altLang="en-US" sz="3200" b="1">
                <a:latin typeface="+mn-ea"/>
                <a:ea typeface="+mn-ea"/>
                <a:cs typeface="Calibri"/>
              </a:rPr>
              <a:t>大岡</a:t>
            </a:r>
            <a:br>
              <a:rPr lang="en-US" altLang="ja-JP" sz="1650" dirty="0">
                <a:latin typeface="+mn-ea"/>
                <a:ea typeface="+mn-ea"/>
                <a:cs typeface="Calibri"/>
              </a:rPr>
            </a:br>
            <a:r>
              <a:rPr lang="ja-JP" altLang="en-US" sz="1750" b="1">
                <a:latin typeface="+mn-ea"/>
                <a:ea typeface="+mn-ea"/>
                <a:cs typeface="Calibri"/>
              </a:rPr>
              <a:t>ctc目的</a:t>
            </a:r>
          </a:p>
          <a:p>
            <a:pPr algn="l">
              <a:spcBef>
                <a:spcPts val="0"/>
              </a:spcBef>
              <a:spcAft>
                <a:spcPts val="0"/>
              </a:spcAft>
            </a:pPr>
            <a:r>
              <a:rPr lang="ja-JP" altLang="en-US" sz="1750">
                <a:latin typeface="+mn-ea"/>
                <a:ea typeface="+mn-ea"/>
                <a:cs typeface="Calibri"/>
              </a:rPr>
              <a:t>新技術動向のワイヤレス分野において、衛星通信を用いたサービスを提供する場合の課題を洗い出す</a:t>
            </a:r>
          </a:p>
          <a:p>
            <a:pPr algn="l">
              <a:spcBef>
                <a:spcPts val="0"/>
              </a:spcBef>
              <a:spcAft>
                <a:spcPts val="0"/>
              </a:spcAft>
            </a:pPr>
            <a:r>
              <a:rPr lang="ja-JP" altLang="en-US" sz="1750">
                <a:latin typeface="+mn-ea"/>
                <a:ea typeface="+mn-ea"/>
                <a:cs typeface="Calibri"/>
              </a:rPr>
              <a:t>ためにStarlinkサービスを契約してトライアルしサービス案を検討する</a:t>
            </a:r>
          </a:p>
          <a:p>
            <a:pPr algn="l">
              <a:spcBef>
                <a:spcPts val="0"/>
              </a:spcBef>
              <a:spcAft>
                <a:spcPts val="0"/>
              </a:spcAft>
            </a:pPr>
            <a:endParaRPr lang="ja-JP" altLang="en-US" sz="1750">
              <a:latin typeface="+mn-ea"/>
              <a:ea typeface="+mn-ea"/>
              <a:cs typeface="Calibri"/>
            </a:endParaRPr>
          </a:p>
          <a:p>
            <a:pPr algn="l">
              <a:spcBef>
                <a:spcPts val="0"/>
              </a:spcBef>
              <a:spcAft>
                <a:spcPts val="0"/>
              </a:spcAft>
            </a:pPr>
            <a:r>
              <a:rPr lang="en-US" altLang="ja-JP" sz="1750" dirty="0">
                <a:latin typeface="+mn-ea"/>
                <a:ea typeface="+mn-ea"/>
                <a:cs typeface="Calibri"/>
              </a:rPr>
              <a:t>1.</a:t>
            </a:r>
            <a:r>
              <a:rPr lang="ja-JP" altLang="en-US" sz="1750">
                <a:latin typeface="+mn-ea"/>
                <a:ea typeface="+mn-ea"/>
                <a:cs typeface="Calibri"/>
              </a:rPr>
              <a:t>基本性能確認</a:t>
            </a:r>
            <a:r>
              <a:rPr lang="en-US" altLang="ja-JP" sz="1750" dirty="0">
                <a:latin typeface="+mn-ea"/>
                <a:ea typeface="+mn-ea"/>
                <a:cs typeface="Calibri"/>
              </a:rPr>
              <a:t>		</a:t>
            </a:r>
            <a:r>
              <a:rPr lang="ja-JP" altLang="en-US" sz="1750">
                <a:latin typeface="+mn-ea"/>
                <a:ea typeface="+mn-ea"/>
                <a:cs typeface="Calibri"/>
              </a:rPr>
              <a:t>災害時や法人サービスとして提供した場合に、安定的な通信ができるか見極</a:t>
            </a:r>
            <a:r>
              <a:rPr lang="en-US" altLang="ja-JP" sz="1750" dirty="0">
                <a:latin typeface="+mn-ea"/>
                <a:ea typeface="+mn-ea"/>
                <a:cs typeface="Calibri"/>
              </a:rPr>
              <a:t>			</a:t>
            </a:r>
            <a:r>
              <a:rPr lang="ja-JP" altLang="en-US" sz="1750">
                <a:latin typeface="+mn-ea"/>
                <a:ea typeface="+mn-ea"/>
                <a:cs typeface="Calibri"/>
              </a:rPr>
              <a:t>める</a:t>
            </a:r>
          </a:p>
          <a:p>
            <a:pPr algn="l">
              <a:spcBef>
                <a:spcPts val="0"/>
              </a:spcBef>
              <a:spcAft>
                <a:spcPts val="0"/>
              </a:spcAft>
            </a:pPr>
            <a:r>
              <a:rPr lang="ja-JP" altLang="en-US" sz="1750">
                <a:latin typeface="+mn-ea"/>
                <a:ea typeface="+mn-ea"/>
                <a:cs typeface="Calibri"/>
              </a:rPr>
              <a:t>2.法人サービス向け確認</a:t>
            </a:r>
            <a:r>
              <a:rPr lang="en-US" altLang="ja-JP" sz="1750" dirty="0">
                <a:latin typeface="+mn-ea"/>
                <a:ea typeface="+mn-ea"/>
                <a:cs typeface="Calibri"/>
              </a:rPr>
              <a:t>	</a:t>
            </a:r>
            <a:r>
              <a:rPr lang="ja-JP" altLang="en-US" sz="1750">
                <a:latin typeface="+mn-ea"/>
                <a:ea typeface="+mn-ea"/>
                <a:cs typeface="Calibri"/>
              </a:rPr>
              <a:t>法人サービスとして販売する時に品質の結果を例示できるようにする</a:t>
            </a:r>
          </a:p>
          <a:p>
            <a:pPr algn="l">
              <a:spcBef>
                <a:spcPts val="0"/>
              </a:spcBef>
              <a:spcAft>
                <a:spcPts val="0"/>
              </a:spcAft>
            </a:pPr>
            <a:r>
              <a:rPr lang="ja-JP" altLang="en-US" sz="1750">
                <a:latin typeface="+mn-ea"/>
                <a:ea typeface="+mn-ea"/>
                <a:cs typeface="Calibri"/>
              </a:rPr>
              <a:t>3.災害用途での動作確認　</a:t>
            </a:r>
            <a:r>
              <a:rPr lang="en-US" altLang="ja-JP" sz="1750" dirty="0">
                <a:latin typeface="+mn-ea"/>
                <a:ea typeface="+mn-ea"/>
                <a:cs typeface="Calibri"/>
              </a:rPr>
              <a:t>	</a:t>
            </a:r>
            <a:r>
              <a:rPr lang="ja-JP" altLang="en-US" sz="1750">
                <a:latin typeface="+mn-ea"/>
                <a:ea typeface="+mn-ea"/>
                <a:cs typeface="Calibri"/>
              </a:rPr>
              <a:t>災害時の活用で多人数の通信が可能かを確認する</a:t>
            </a:r>
          </a:p>
          <a:p>
            <a:pPr algn="l">
              <a:spcBef>
                <a:spcPts val="0"/>
              </a:spcBef>
              <a:spcAft>
                <a:spcPts val="0"/>
              </a:spcAft>
            </a:pPr>
            <a:r>
              <a:rPr lang="ja-JP" altLang="en-US" sz="1750">
                <a:latin typeface="+mn-ea"/>
                <a:ea typeface="+mn-ea"/>
                <a:cs typeface="Calibri"/>
              </a:rPr>
              <a:t>4.コンシューマ用途確認　</a:t>
            </a:r>
            <a:r>
              <a:rPr lang="en-US" altLang="ja-JP" sz="1750" dirty="0">
                <a:latin typeface="+mn-ea"/>
                <a:ea typeface="+mn-ea"/>
                <a:cs typeface="Calibri"/>
              </a:rPr>
              <a:t>	</a:t>
            </a:r>
            <a:r>
              <a:rPr lang="ja-JP" altLang="en-US" sz="1750">
                <a:latin typeface="+mn-ea"/>
                <a:ea typeface="+mn-ea"/>
                <a:cs typeface="Calibri"/>
              </a:rPr>
              <a:t>戸建てユーザでも利用する回線に適するかの見極め</a:t>
            </a:r>
          </a:p>
          <a:p>
            <a:pPr algn="l">
              <a:spcBef>
                <a:spcPts val="0"/>
              </a:spcBef>
              <a:spcAft>
                <a:spcPts val="0"/>
              </a:spcAft>
            </a:pPr>
            <a:endParaRPr lang="ja-JP" altLang="en-US" sz="1750">
              <a:latin typeface="+mn-ea"/>
              <a:ea typeface="+mn-ea"/>
              <a:cs typeface="Calibri"/>
            </a:endParaRPr>
          </a:p>
          <a:p>
            <a:pPr algn="l">
              <a:spcBef>
                <a:spcPts val="0"/>
              </a:spcBef>
              <a:spcAft>
                <a:spcPts val="0"/>
              </a:spcAft>
            </a:pPr>
            <a:r>
              <a:rPr lang="ja-JP" altLang="en-US" sz="1750" b="1">
                <a:latin typeface="+mn-ea"/>
                <a:ea typeface="+mn-ea"/>
                <a:cs typeface="Calibri"/>
              </a:rPr>
              <a:t>自身の目的</a:t>
            </a:r>
            <a:br>
              <a:rPr lang="en-US" altLang="ja-JP" sz="1750" dirty="0">
                <a:latin typeface="+mn-ea"/>
                <a:ea typeface="+mn-ea"/>
                <a:cs typeface="Calibri"/>
              </a:rPr>
            </a:br>
            <a:r>
              <a:rPr lang="ja-JP" altLang="en-US" sz="1750">
                <a:latin typeface="+mn-ea"/>
                <a:ea typeface="+mn-ea"/>
                <a:cs typeface="Calibri"/>
              </a:rPr>
              <a:t>大学で学んだ知識や技術を活かし、実践的な知識、課題解決能力を修得する　</a:t>
            </a:r>
            <a:r>
              <a:rPr lang="ja-JP" altLang="en-US" sz="2400">
                <a:latin typeface="+mn-ea"/>
                <a:ea typeface="+mn-ea"/>
                <a:cs typeface="Calibri"/>
              </a:rPr>
              <a:t>　　　　　　　　　　　　　　　　　　　　　　　　　　　　　　　　　　　　</a:t>
            </a:r>
          </a:p>
        </p:txBody>
      </p:sp>
      <p:cxnSp>
        <p:nvCxnSpPr>
          <p:cNvPr id="57" name="直線コネクタ 56">
            <a:extLst>
              <a:ext uri="{FF2B5EF4-FFF2-40B4-BE49-F238E27FC236}">
                <a16:creationId xmlns:a16="http://schemas.microsoft.com/office/drawing/2014/main" id="{825ADA10-D43C-14F2-ECCB-66A81AE8022A}"/>
              </a:ext>
            </a:extLst>
          </p:cNvPr>
          <p:cNvCxnSpPr>
            <a:cxnSpLocks/>
          </p:cNvCxnSpPr>
          <p:nvPr/>
        </p:nvCxnSpPr>
        <p:spPr bwMode="auto">
          <a:xfrm>
            <a:off x="10698457" y="25514362"/>
            <a:ext cx="0" cy="4760851"/>
          </a:xfrm>
          <a:prstGeom prst="line">
            <a:avLst/>
          </a:prstGeom>
          <a:solidFill>
            <a:srgbClr val="A0D4D8"/>
          </a:solidFill>
          <a:ln w="101600" cap="flat" cmpd="sng" algn="ctr">
            <a:solidFill>
              <a:srgbClr val="FF9300"/>
            </a:solidFill>
            <a:prstDash val="solid"/>
            <a:round/>
            <a:headEnd type="none" w="med" len="med"/>
            <a:tailEnd type="none" w="med" len="med"/>
          </a:ln>
          <a:effectLst/>
        </p:spPr>
      </p:cxnSp>
      <p:pic>
        <p:nvPicPr>
          <p:cNvPr id="22" name="Picture 4" descr="ワイファイ">
            <a:extLst>
              <a:ext uri="{FF2B5EF4-FFF2-40B4-BE49-F238E27FC236}">
                <a16:creationId xmlns:a16="http://schemas.microsoft.com/office/drawing/2014/main" id="{FDE9A208-8DA8-A3ED-151C-C5F12A076E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78043" y="10873853"/>
            <a:ext cx="1467411" cy="1753101"/>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E62FF4DD-569A-3BF2-4B40-BBB4CB966C68}"/>
              </a:ext>
            </a:extLst>
          </p:cNvPr>
          <p:cNvSpPr txBox="1"/>
          <p:nvPr/>
        </p:nvSpPr>
        <p:spPr>
          <a:xfrm>
            <a:off x="18843519" y="12677097"/>
            <a:ext cx="2185423" cy="430887"/>
          </a:xfrm>
          <a:prstGeom prst="rect">
            <a:avLst/>
          </a:prstGeom>
          <a:noFill/>
        </p:spPr>
        <p:txBody>
          <a:bodyPr wrap="square" rtlCol="0">
            <a:spAutoFit/>
          </a:bodyPr>
          <a:lstStyle/>
          <a:p>
            <a:pPr algn="ctr"/>
            <a:r>
              <a:rPr lang="ja-JP" altLang="en-US" sz="1100" b="1">
                <a:solidFill>
                  <a:schemeClr val="accent2"/>
                </a:solidFill>
              </a:rPr>
              <a:t>コミュファのマスコットキャラクター</a:t>
            </a:r>
            <a:endParaRPr lang="en-US" altLang="ja-JP" sz="1100" b="1">
              <a:solidFill>
                <a:schemeClr val="accent2"/>
              </a:solidFill>
            </a:endParaRPr>
          </a:p>
          <a:p>
            <a:pPr algn="ctr"/>
            <a:r>
              <a:rPr lang="ja-JP" altLang="en-US" sz="1100" b="1">
                <a:solidFill>
                  <a:schemeClr val="accent2"/>
                </a:solidFill>
              </a:rPr>
              <a:t>「ワイファイくん」</a:t>
            </a:r>
            <a:endParaRPr kumimoji="1" lang="ja-JP" altLang="en-US" sz="1100" b="1">
              <a:solidFill>
                <a:schemeClr val="accent2"/>
              </a:solidFill>
            </a:endParaRPr>
          </a:p>
        </p:txBody>
      </p:sp>
      <p:sp>
        <p:nvSpPr>
          <p:cNvPr id="37" name="テキスト ボックス 36">
            <a:extLst>
              <a:ext uri="{FF2B5EF4-FFF2-40B4-BE49-F238E27FC236}">
                <a16:creationId xmlns:a16="http://schemas.microsoft.com/office/drawing/2014/main" id="{143471DB-FE87-AA37-C6EF-E66CD3043846}"/>
              </a:ext>
            </a:extLst>
          </p:cNvPr>
          <p:cNvSpPr txBox="1"/>
          <p:nvPr/>
        </p:nvSpPr>
        <p:spPr>
          <a:xfrm>
            <a:off x="355683" y="19297990"/>
            <a:ext cx="5761202" cy="584775"/>
          </a:xfrm>
          <a:prstGeom prst="rect">
            <a:avLst/>
          </a:prstGeom>
          <a:ln w="381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a:latin typeface="+mn-lt"/>
                <a:ea typeface="+mn-ea"/>
                <a:cs typeface="Calibri"/>
              </a:rPr>
              <a:t>生成</a:t>
            </a:r>
            <a:r>
              <a:rPr lang="en-US" altLang="ja-JP" sz="3200" b="1" dirty="0">
                <a:latin typeface="+mn-lt"/>
                <a:ea typeface="+mn-ea"/>
                <a:cs typeface="Calibri"/>
              </a:rPr>
              <a:t>AI</a:t>
            </a:r>
            <a:r>
              <a:rPr lang="ja-JP" altLang="en-US" sz="3200" b="1">
                <a:latin typeface="+mn-lt"/>
                <a:ea typeface="+mn-ea"/>
                <a:cs typeface="Calibri"/>
              </a:rPr>
              <a:t>（阿部） スケジュール</a:t>
            </a:r>
            <a:endParaRPr lang="ja-JP" altLang="en-US" sz="2400" b="1">
              <a:latin typeface="+mn-lt"/>
              <a:ea typeface="+mn-ea"/>
              <a:cs typeface="Calibri"/>
            </a:endParaRPr>
          </a:p>
        </p:txBody>
      </p:sp>
      <p:sp>
        <p:nvSpPr>
          <p:cNvPr id="38" name="テキスト ボックス 37">
            <a:extLst>
              <a:ext uri="{FF2B5EF4-FFF2-40B4-BE49-F238E27FC236}">
                <a16:creationId xmlns:a16="http://schemas.microsoft.com/office/drawing/2014/main" id="{3313F488-362F-807F-1978-1FC4F940CAE6}"/>
              </a:ext>
            </a:extLst>
          </p:cNvPr>
          <p:cNvSpPr txBox="1"/>
          <p:nvPr/>
        </p:nvSpPr>
        <p:spPr>
          <a:xfrm>
            <a:off x="10975602" y="19137032"/>
            <a:ext cx="5709462" cy="584775"/>
          </a:xfrm>
          <a:prstGeom prst="rect">
            <a:avLst/>
          </a:prstGeom>
          <a:solidFill>
            <a:schemeClr val="bg1"/>
          </a:solidFill>
          <a:ln w="38100">
            <a:solidFill>
              <a:srgbClr val="FFC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tLang="ja-JP" sz="3200" b="1" dirty="0" err="1">
                <a:latin typeface="+mn-lt"/>
                <a:ea typeface="+mn-ea"/>
                <a:cs typeface="Calibri"/>
              </a:rPr>
              <a:t>Starlink</a:t>
            </a:r>
            <a:r>
              <a:rPr lang="ja-JP" altLang="en-US" sz="3200" b="1">
                <a:latin typeface="+mn-lt"/>
                <a:ea typeface="+mn-ea"/>
                <a:cs typeface="Calibri"/>
              </a:rPr>
              <a:t>（大岡） スケジュール</a:t>
            </a:r>
          </a:p>
        </p:txBody>
      </p:sp>
      <p:pic>
        <p:nvPicPr>
          <p:cNvPr id="3" name="Picture 8" descr="ビジュアル検索クエリイメージ">
            <a:extLst>
              <a:ext uri="{FF2B5EF4-FFF2-40B4-BE49-F238E27FC236}">
                <a16:creationId xmlns:a16="http://schemas.microsoft.com/office/drawing/2014/main" id="{D089B203-8F84-8C53-AA18-AF5C5AC5B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7174" y="14438403"/>
            <a:ext cx="3260063" cy="23121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a:extLst>
              <a:ext uri="{FF2B5EF4-FFF2-40B4-BE49-F238E27FC236}">
                <a16:creationId xmlns:a16="http://schemas.microsoft.com/office/drawing/2014/main" id="{F131F4DC-121F-76B4-FE98-F0DAB92E47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6548" y="14404941"/>
            <a:ext cx="3260062" cy="23121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グループ化 7">
            <a:extLst>
              <a:ext uri="{FF2B5EF4-FFF2-40B4-BE49-F238E27FC236}">
                <a16:creationId xmlns:a16="http://schemas.microsoft.com/office/drawing/2014/main" id="{36646E9E-A736-9BF8-E4F6-AEA27B6047D8}"/>
              </a:ext>
            </a:extLst>
          </p:cNvPr>
          <p:cNvGrpSpPr/>
          <p:nvPr/>
        </p:nvGrpSpPr>
        <p:grpSpPr>
          <a:xfrm>
            <a:off x="399080" y="13569545"/>
            <a:ext cx="20611032" cy="627751"/>
            <a:chOff x="305914" y="10938630"/>
            <a:chExt cx="20611032" cy="627751"/>
          </a:xfrm>
        </p:grpSpPr>
        <p:sp>
          <p:nvSpPr>
            <p:cNvPr id="9" name="テキスト ボックス 8">
              <a:extLst>
                <a:ext uri="{FF2B5EF4-FFF2-40B4-BE49-F238E27FC236}">
                  <a16:creationId xmlns:a16="http://schemas.microsoft.com/office/drawing/2014/main" id="{B4E21BAB-C722-3FC9-1B24-08D9DDF3531A}"/>
                </a:ext>
              </a:extLst>
            </p:cNvPr>
            <p:cNvSpPr txBox="1"/>
            <p:nvPr/>
          </p:nvSpPr>
          <p:spPr>
            <a:xfrm>
              <a:off x="392966" y="10938630"/>
              <a:ext cx="19477384" cy="584775"/>
            </a:xfrm>
            <a:prstGeom prst="rect">
              <a:avLst/>
            </a:prstGeom>
            <a:noFill/>
          </p:spPr>
          <p:txBody>
            <a:bodyPr wrap="square" rtlCol="0">
              <a:spAutoFit/>
            </a:bodyPr>
            <a:lstStyle/>
            <a:p>
              <a:pPr algn="l"/>
              <a:r>
                <a:rPr lang="en-US" altLang="ja-JP" sz="3200" b="1" dirty="0" err="1">
                  <a:latin typeface="+mn-lt"/>
                  <a:ea typeface="+mn-ea"/>
                </a:rPr>
                <a:t>ctc</a:t>
              </a:r>
              <a:r>
                <a:rPr lang="ja-JP" altLang="en-US" sz="3200" b="1">
                  <a:latin typeface="+mn-lt"/>
                  <a:ea typeface="+mn-ea"/>
                </a:rPr>
                <a:t>の施設である丸の内データセンター、コミュスタの見学</a:t>
              </a:r>
              <a:endParaRPr lang="en-US" altLang="ja-JP" sz="3200" b="1" dirty="0">
                <a:latin typeface="+mn-lt"/>
                <a:ea typeface="+mn-ea"/>
              </a:endParaRPr>
            </a:p>
          </p:txBody>
        </p:sp>
        <p:cxnSp>
          <p:nvCxnSpPr>
            <p:cNvPr id="10" name="直線コネクタ 9">
              <a:extLst>
                <a:ext uri="{FF2B5EF4-FFF2-40B4-BE49-F238E27FC236}">
                  <a16:creationId xmlns:a16="http://schemas.microsoft.com/office/drawing/2014/main" id="{D5378D12-7F95-6BC3-2ED4-49887A935914}"/>
                </a:ext>
              </a:extLst>
            </p:cNvPr>
            <p:cNvCxnSpPr>
              <a:cxnSpLocks/>
            </p:cNvCxnSpPr>
            <p:nvPr/>
          </p:nvCxnSpPr>
          <p:spPr bwMode="auto">
            <a:xfrm>
              <a:off x="305914" y="11566381"/>
              <a:ext cx="20611032" cy="0"/>
            </a:xfrm>
            <a:prstGeom prst="line">
              <a:avLst/>
            </a:prstGeom>
            <a:ln w="63500">
              <a:solidFill>
                <a:srgbClr val="FF9300">
                  <a:alpha val="75000"/>
                </a:srgb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15" name="テキスト ボックス 14">
            <a:extLst>
              <a:ext uri="{FF2B5EF4-FFF2-40B4-BE49-F238E27FC236}">
                <a16:creationId xmlns:a16="http://schemas.microsoft.com/office/drawing/2014/main" id="{193E6E7D-5410-FF46-25D2-C8F06AE25E24}"/>
              </a:ext>
            </a:extLst>
          </p:cNvPr>
          <p:cNvSpPr txBox="1"/>
          <p:nvPr/>
        </p:nvSpPr>
        <p:spPr>
          <a:xfrm>
            <a:off x="14483787" y="16782490"/>
            <a:ext cx="2615289" cy="369332"/>
          </a:xfrm>
          <a:prstGeom prst="rect">
            <a:avLst/>
          </a:prstGeom>
          <a:noFill/>
        </p:spPr>
        <p:txBody>
          <a:bodyPr wrap="square" rtlCol="0">
            <a:spAutoFit/>
          </a:bodyPr>
          <a:lstStyle/>
          <a:p>
            <a:pPr algn="l"/>
            <a:r>
              <a:rPr kumimoji="1" lang="ja-JP" altLang="en-US" b="1">
                <a:latin typeface="+mn-lt"/>
                <a:ea typeface="+mn-ea"/>
              </a:rPr>
              <a:t>丸の内データセンター</a:t>
            </a:r>
          </a:p>
        </p:txBody>
      </p:sp>
      <p:sp>
        <p:nvSpPr>
          <p:cNvPr id="28" name="テキスト ボックス 27">
            <a:extLst>
              <a:ext uri="{FF2B5EF4-FFF2-40B4-BE49-F238E27FC236}">
                <a16:creationId xmlns:a16="http://schemas.microsoft.com/office/drawing/2014/main" id="{0D629F01-9DBC-45CD-FD01-056DA2CC88FC}"/>
              </a:ext>
            </a:extLst>
          </p:cNvPr>
          <p:cNvSpPr txBox="1"/>
          <p:nvPr/>
        </p:nvSpPr>
        <p:spPr>
          <a:xfrm>
            <a:off x="17320978" y="16729051"/>
            <a:ext cx="3805475" cy="646330"/>
          </a:xfrm>
          <a:prstGeom prst="rect">
            <a:avLst/>
          </a:prstGeom>
          <a:noFill/>
        </p:spPr>
        <p:txBody>
          <a:bodyPr wrap="square" rtlCol="0">
            <a:spAutoFit/>
          </a:bodyPr>
          <a:lstStyle/>
          <a:p>
            <a:r>
              <a:rPr kumimoji="1" lang="ja-JP" altLang="en-US" b="1">
                <a:latin typeface="+mn-lt"/>
                <a:ea typeface="+mn-ea"/>
              </a:rPr>
              <a:t>コミュファ </a:t>
            </a:r>
            <a:r>
              <a:rPr kumimoji="1" lang="en-US" altLang="ja-JP" b="1">
                <a:latin typeface="+mn-lt"/>
                <a:ea typeface="+mn-ea"/>
              </a:rPr>
              <a:t>eSports Stadium NAGOYA</a:t>
            </a:r>
          </a:p>
          <a:p>
            <a:r>
              <a:rPr kumimoji="1" lang="en-US" altLang="ja-JP" b="1">
                <a:latin typeface="+mn-lt"/>
                <a:ea typeface="+mn-ea"/>
              </a:rPr>
              <a:t>(</a:t>
            </a:r>
            <a:r>
              <a:rPr kumimoji="1" lang="ja-JP" altLang="en-US" b="1">
                <a:latin typeface="+mn-lt"/>
                <a:ea typeface="+mn-ea"/>
              </a:rPr>
              <a:t>コミュスタ</a:t>
            </a:r>
            <a:r>
              <a:rPr lang="en-US" altLang="ja-JP" b="1">
                <a:latin typeface="+mn-lt"/>
                <a:ea typeface="+mn-ea"/>
              </a:rPr>
              <a:t>)</a:t>
            </a:r>
            <a:endParaRPr kumimoji="1" lang="ja-JP" altLang="en-US" b="1">
              <a:latin typeface="+mn-lt"/>
              <a:ea typeface="+mn-ea"/>
            </a:endParaRPr>
          </a:p>
        </p:txBody>
      </p:sp>
      <p:sp>
        <p:nvSpPr>
          <p:cNvPr id="31" name="テキスト ボックス 30">
            <a:extLst>
              <a:ext uri="{FF2B5EF4-FFF2-40B4-BE49-F238E27FC236}">
                <a16:creationId xmlns:a16="http://schemas.microsoft.com/office/drawing/2014/main" id="{735A870A-39DD-4E1B-B3C7-FA0B37FFED34}"/>
              </a:ext>
            </a:extLst>
          </p:cNvPr>
          <p:cNvSpPr txBox="1"/>
          <p:nvPr/>
        </p:nvSpPr>
        <p:spPr>
          <a:xfrm>
            <a:off x="431401" y="14258722"/>
            <a:ext cx="13784226" cy="2523768"/>
          </a:xfrm>
          <a:prstGeom prst="rect">
            <a:avLst/>
          </a:prstGeom>
          <a:noFill/>
        </p:spPr>
        <p:txBody>
          <a:bodyPr wrap="square" rtlCol="0">
            <a:spAutoFit/>
          </a:bodyPr>
          <a:lstStyle/>
          <a:p>
            <a:pPr algn="l"/>
            <a:r>
              <a:rPr lang="ja-JP" altLang="en-US" sz="2400" b="1">
                <a:latin typeface="+mn-lt"/>
                <a:ea typeface="+mn-ea"/>
              </a:rPr>
              <a:t>丸の内データセンター：</a:t>
            </a:r>
            <a:endParaRPr lang="en-US" altLang="ja-JP" sz="2400" b="1">
              <a:latin typeface="+mn-lt"/>
              <a:ea typeface="+mn-ea"/>
            </a:endParaRPr>
          </a:p>
          <a:p>
            <a:pPr algn="l"/>
            <a:r>
              <a:rPr lang="ja-JP" altLang="en-US" sz="2200">
                <a:latin typeface="+mn-lt"/>
                <a:ea typeface="+mn-ea"/>
              </a:rPr>
              <a:t>耐震構造や厳重なセキュリティ設備、通信事業会社だからこそできる強いネットワークなど欠点が無いに等しいくらい完璧なデータセンターで、多くのお客様からデータを預かっている証拠だと実感しました。</a:t>
            </a:r>
            <a:endParaRPr kumimoji="1" lang="en-US" altLang="ja-JP" sz="2200">
              <a:latin typeface="+mn-lt"/>
              <a:ea typeface="+mn-ea"/>
            </a:endParaRPr>
          </a:p>
          <a:p>
            <a:pPr algn="l"/>
            <a:r>
              <a:rPr lang="ja-JP" altLang="en-US" sz="2400" b="1">
                <a:latin typeface="+mn-lt"/>
                <a:ea typeface="+mn-ea"/>
              </a:rPr>
              <a:t>コミュスタ：</a:t>
            </a:r>
            <a:endParaRPr lang="en-US" altLang="ja-JP" sz="2400" b="1">
              <a:latin typeface="+mn-lt"/>
              <a:ea typeface="+mn-ea"/>
            </a:endParaRPr>
          </a:p>
          <a:p>
            <a:pPr algn="l"/>
            <a:r>
              <a:rPr kumimoji="1" lang="ja-JP" altLang="en-US" sz="2200">
                <a:latin typeface="+mn-lt"/>
                <a:ea typeface="+mn-ea"/>
              </a:rPr>
              <a:t>オンラインゲームには欠かせない回線を扱っているということで</a:t>
            </a:r>
            <a:r>
              <a:rPr kumimoji="1" lang="en-US" altLang="ja-JP" sz="2200">
                <a:latin typeface="+mn-lt"/>
                <a:ea typeface="+mn-ea"/>
              </a:rPr>
              <a:t>e</a:t>
            </a:r>
            <a:r>
              <a:rPr kumimoji="1" lang="ja-JP" altLang="en-US" sz="2200">
                <a:latin typeface="+mn-lt"/>
                <a:ea typeface="+mn-ea"/>
              </a:rPr>
              <a:t>スポーツ事業にも力を入れており、ゲームができる施設というだけでなく、大会運営やゲーム以外での利用もでき、</a:t>
            </a:r>
            <a:r>
              <a:rPr lang="ja-JP" altLang="en-US" sz="2200">
                <a:latin typeface="+mn-lt"/>
                <a:ea typeface="+mn-ea"/>
              </a:rPr>
              <a:t>最大限コミュファの魅力を伝えられる素晴らしい施設だと感じました。</a:t>
            </a:r>
            <a:endParaRPr kumimoji="1" lang="en-US" altLang="ja-JP" sz="2200">
              <a:latin typeface="+mn-lt"/>
              <a:ea typeface="+mn-ea"/>
            </a:endParaRPr>
          </a:p>
        </p:txBody>
      </p:sp>
      <p:pic>
        <p:nvPicPr>
          <p:cNvPr id="34" name="図 33" descr="タイムライン&#10;&#10;自動的に生成された説明">
            <a:extLst>
              <a:ext uri="{FF2B5EF4-FFF2-40B4-BE49-F238E27FC236}">
                <a16:creationId xmlns:a16="http://schemas.microsoft.com/office/drawing/2014/main" id="{BE3EC77E-5D6E-49DC-2885-DAF9C7809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983" y="19978107"/>
            <a:ext cx="10500237" cy="4328788"/>
          </a:xfrm>
          <a:prstGeom prst="rect">
            <a:avLst/>
          </a:prstGeom>
          <a:ln w="38100">
            <a:solidFill>
              <a:srgbClr val="FFC000"/>
            </a:solidFill>
          </a:ln>
        </p:spPr>
      </p:pic>
      <p:pic>
        <p:nvPicPr>
          <p:cNvPr id="33" name="図 32" descr="テーブル&#10;&#10;説明は自動で生成されたものです">
            <a:extLst>
              <a:ext uri="{FF2B5EF4-FFF2-40B4-BE49-F238E27FC236}">
                <a16:creationId xmlns:a16="http://schemas.microsoft.com/office/drawing/2014/main" id="{EF12017B-1210-2D28-1B91-4A88416C8ED2}"/>
              </a:ext>
            </a:extLst>
          </p:cNvPr>
          <p:cNvPicPr>
            <a:picLocks noChangeAspect="1"/>
          </p:cNvPicPr>
          <p:nvPr/>
        </p:nvPicPr>
        <p:blipFill>
          <a:blip r:embed="rId7"/>
          <a:stretch>
            <a:fillRect/>
          </a:stretch>
        </p:blipFill>
        <p:spPr>
          <a:xfrm>
            <a:off x="10975602" y="19832882"/>
            <a:ext cx="10053340" cy="5068060"/>
          </a:xfrm>
          <a:prstGeom prst="rect">
            <a:avLst/>
          </a:prstGeom>
          <a:ln w="38100">
            <a:solidFill>
              <a:srgbClr val="FFC000"/>
            </a:solidFill>
          </a:ln>
        </p:spPr>
      </p:pic>
    </p:spTree>
    <p:extLst>
      <p:ext uri="{BB962C8B-B14F-4D97-AF65-F5344CB8AC3E}">
        <p14:creationId xmlns:p14="http://schemas.microsoft.com/office/powerpoint/2010/main" val="8709008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F3BB9F3-439B-AB48-B3F8-3A77DC210A31}"/>
              </a:ext>
            </a:extLst>
          </p:cNvPr>
          <p:cNvSpPr txBox="1"/>
          <p:nvPr/>
        </p:nvSpPr>
        <p:spPr>
          <a:xfrm>
            <a:off x="20393864" y="29182759"/>
            <a:ext cx="971869" cy="646331"/>
          </a:xfrm>
          <a:prstGeom prst="rect">
            <a:avLst/>
          </a:prstGeom>
          <a:noFill/>
        </p:spPr>
        <p:txBody>
          <a:bodyPr wrap="none" rtlCol="0">
            <a:spAutoFit/>
          </a:bodyPr>
          <a:lstStyle/>
          <a:p>
            <a:pPr algn="l"/>
            <a:r>
              <a:rPr lang="en-US" altLang="ja-JP" sz="3600">
                <a:latin typeface="+mn-ea"/>
                <a:ea typeface="+mn-ea"/>
              </a:rPr>
              <a:t>2/2</a:t>
            </a:r>
            <a:endParaRPr kumimoji="1" lang="ja-JP" altLang="en-US" sz="3600">
              <a:latin typeface="+mn-ea"/>
              <a:ea typeface="+mn-ea"/>
            </a:endParaRPr>
          </a:p>
        </p:txBody>
      </p:sp>
      <p:cxnSp>
        <p:nvCxnSpPr>
          <p:cNvPr id="10" name="直線コネクタ 9">
            <a:extLst>
              <a:ext uri="{FF2B5EF4-FFF2-40B4-BE49-F238E27FC236}">
                <a16:creationId xmlns:a16="http://schemas.microsoft.com/office/drawing/2014/main" id="{4C7F0A16-9D6F-FBE0-9778-A10DB6F27791}"/>
              </a:ext>
            </a:extLst>
          </p:cNvPr>
          <p:cNvCxnSpPr>
            <a:cxnSpLocks/>
          </p:cNvCxnSpPr>
          <p:nvPr/>
        </p:nvCxnSpPr>
        <p:spPr bwMode="auto">
          <a:xfrm flipH="1">
            <a:off x="10564952" y="2084823"/>
            <a:ext cx="94807" cy="27834082"/>
          </a:xfrm>
          <a:prstGeom prst="line">
            <a:avLst/>
          </a:prstGeom>
          <a:solidFill>
            <a:srgbClr val="A0D4D8"/>
          </a:solidFill>
          <a:ln w="101600" cap="flat" cmpd="sng" algn="ctr">
            <a:solidFill>
              <a:srgbClr val="FF9300"/>
            </a:solidFill>
            <a:prstDash val="solid"/>
            <a:round/>
            <a:headEnd type="none" w="med" len="med"/>
            <a:tailEnd type="none" w="med" len="med"/>
          </a:ln>
          <a:effectLst/>
        </p:spPr>
      </p:cxnSp>
      <p:sp>
        <p:nvSpPr>
          <p:cNvPr id="2" name="テキスト ボックス 1">
            <a:extLst>
              <a:ext uri="{FF2B5EF4-FFF2-40B4-BE49-F238E27FC236}">
                <a16:creationId xmlns:a16="http://schemas.microsoft.com/office/drawing/2014/main" id="{043DAB02-A340-4654-E9EE-55C2370A1D01}"/>
              </a:ext>
            </a:extLst>
          </p:cNvPr>
          <p:cNvSpPr txBox="1"/>
          <p:nvPr/>
        </p:nvSpPr>
        <p:spPr>
          <a:xfrm>
            <a:off x="10780391" y="2237007"/>
            <a:ext cx="7487990"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n-lt"/>
                <a:ea typeface="+mn-ea"/>
                <a:cs typeface="Calibri"/>
              </a:rPr>
              <a:t>Starlinkについて</a:t>
            </a:r>
          </a:p>
          <a:p>
            <a:pPr marL="342900" indent="-342900" algn="l">
              <a:buFont typeface="Arial"/>
              <a:buChar char="•"/>
            </a:pPr>
            <a:r>
              <a:rPr lang="ja-JP" altLang="en-US">
                <a:latin typeface="+mn-lt"/>
                <a:ea typeface="+mn-ea"/>
                <a:cs typeface="Calibri"/>
              </a:rPr>
              <a:t>スペースX社が開発した衛星ブロードバンドインターネットである</a:t>
            </a:r>
          </a:p>
          <a:p>
            <a:pPr marL="342900" indent="-342900" algn="l">
              <a:buFont typeface="Arial"/>
              <a:buChar char="•"/>
            </a:pPr>
            <a:r>
              <a:rPr lang="ja-JP" altLang="en-US">
                <a:latin typeface="+mn-lt"/>
                <a:ea typeface="+mn-ea"/>
                <a:cs typeface="Calibri"/>
              </a:rPr>
              <a:t>数千機の低軌道周回衛星によって提供されており従来の衛星通信に比べ高速かつ低遅延のデータ通信を実現している。</a:t>
            </a:r>
          </a:p>
          <a:p>
            <a:pPr marL="342900" indent="-342900" algn="l">
              <a:buFont typeface="Arial"/>
              <a:buChar char="•"/>
            </a:pPr>
            <a:r>
              <a:rPr lang="ja-JP" altLang="en-US">
                <a:latin typeface="+mn-lt"/>
                <a:ea typeface="+mn-ea"/>
                <a:cs typeface="Calibri"/>
              </a:rPr>
              <a:t>衛星からの電波を最適に受信できる角度に自動で傾く</a:t>
            </a:r>
          </a:p>
          <a:p>
            <a:pPr algn="l"/>
            <a:r>
              <a:rPr lang="ja-JP" altLang="en-US">
                <a:latin typeface="+mn-lt"/>
                <a:ea typeface="+mn-ea"/>
                <a:cs typeface="Calibri"/>
              </a:rPr>
              <a:t>　（北半球だとだいたい北方向に向く)</a:t>
            </a:r>
          </a:p>
        </p:txBody>
      </p:sp>
      <p:pic>
        <p:nvPicPr>
          <p:cNvPr id="3" name="図 2" descr="家具, テーブル, チェアー が含まれている画像&#10;&#10;説明は自動で生成されたものです">
            <a:extLst>
              <a:ext uri="{FF2B5EF4-FFF2-40B4-BE49-F238E27FC236}">
                <a16:creationId xmlns:a16="http://schemas.microsoft.com/office/drawing/2014/main" id="{B353426A-0DC8-B1E9-C6B0-24BC249E4169}"/>
              </a:ext>
            </a:extLst>
          </p:cNvPr>
          <p:cNvPicPr>
            <a:picLocks noChangeAspect="1"/>
          </p:cNvPicPr>
          <p:nvPr/>
        </p:nvPicPr>
        <p:blipFill>
          <a:blip r:embed="rId3"/>
          <a:stretch>
            <a:fillRect/>
          </a:stretch>
        </p:blipFill>
        <p:spPr>
          <a:xfrm>
            <a:off x="18345965" y="2229474"/>
            <a:ext cx="2762697" cy="2628900"/>
          </a:xfrm>
          <a:prstGeom prst="rect">
            <a:avLst/>
          </a:prstGeom>
        </p:spPr>
      </p:pic>
      <p:sp>
        <p:nvSpPr>
          <p:cNvPr id="4" name="テキスト ボックス 3">
            <a:extLst>
              <a:ext uri="{FF2B5EF4-FFF2-40B4-BE49-F238E27FC236}">
                <a16:creationId xmlns:a16="http://schemas.microsoft.com/office/drawing/2014/main" id="{E8C45A47-CFE2-21C1-4333-8DE6C952B752}"/>
              </a:ext>
            </a:extLst>
          </p:cNvPr>
          <p:cNvSpPr txBox="1"/>
          <p:nvPr/>
        </p:nvSpPr>
        <p:spPr>
          <a:xfrm>
            <a:off x="18723615" y="4895403"/>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latin typeface="+mn-lt"/>
                <a:ea typeface="+mn-ea"/>
                <a:cs typeface="Calibri"/>
              </a:rPr>
              <a:t>Starlinkアンテナ</a:t>
            </a:r>
          </a:p>
        </p:txBody>
      </p:sp>
      <p:sp>
        <p:nvSpPr>
          <p:cNvPr id="5" name="テキスト ボックス 4">
            <a:extLst>
              <a:ext uri="{FF2B5EF4-FFF2-40B4-BE49-F238E27FC236}">
                <a16:creationId xmlns:a16="http://schemas.microsoft.com/office/drawing/2014/main" id="{19F9CE5D-34F9-0393-D1EF-CC3F1ECEC3FB}"/>
              </a:ext>
            </a:extLst>
          </p:cNvPr>
          <p:cNvSpPr txBox="1"/>
          <p:nvPr/>
        </p:nvSpPr>
        <p:spPr>
          <a:xfrm>
            <a:off x="10874917" y="4142592"/>
            <a:ext cx="30958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n-lt"/>
                <a:ea typeface="+mn-ea"/>
                <a:cs typeface="Calibri"/>
              </a:rPr>
              <a:t>Starlink基本構成図</a:t>
            </a:r>
          </a:p>
        </p:txBody>
      </p:sp>
      <p:sp>
        <p:nvSpPr>
          <p:cNvPr id="7" name="テキスト ボックス 6">
            <a:extLst>
              <a:ext uri="{FF2B5EF4-FFF2-40B4-BE49-F238E27FC236}">
                <a16:creationId xmlns:a16="http://schemas.microsoft.com/office/drawing/2014/main" id="{A9AE8555-0757-35C5-F7DE-79F97B96A585}"/>
              </a:ext>
            </a:extLst>
          </p:cNvPr>
          <p:cNvSpPr txBox="1"/>
          <p:nvPr/>
        </p:nvSpPr>
        <p:spPr>
          <a:xfrm>
            <a:off x="10812040" y="4766291"/>
            <a:ext cx="53650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latin typeface="+mn-lt"/>
                <a:ea typeface="+mn-ea"/>
                <a:cs typeface="Calibri"/>
              </a:rPr>
              <a:t>1.標準wi-fi利用時　※有線LANポート利用不可</a:t>
            </a:r>
            <a:endParaRPr kumimoji="1" lang="ja-JP" altLang="en-US" sz="2000">
              <a:latin typeface="+mn-lt"/>
              <a:ea typeface="+mn-ea"/>
            </a:endParaRPr>
          </a:p>
        </p:txBody>
      </p:sp>
      <p:pic>
        <p:nvPicPr>
          <p:cNvPr id="8" name="グラフィックス 7">
            <a:extLst>
              <a:ext uri="{FF2B5EF4-FFF2-40B4-BE49-F238E27FC236}">
                <a16:creationId xmlns:a16="http://schemas.microsoft.com/office/drawing/2014/main" id="{2DF1F895-03AA-A614-1892-D2216BEB09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5099" y="5762709"/>
            <a:ext cx="914400" cy="914400"/>
          </a:xfrm>
          <a:prstGeom prst="rect">
            <a:avLst/>
          </a:prstGeom>
        </p:spPr>
      </p:pic>
      <p:sp>
        <p:nvSpPr>
          <p:cNvPr id="13" name="稲妻 12">
            <a:extLst>
              <a:ext uri="{FF2B5EF4-FFF2-40B4-BE49-F238E27FC236}">
                <a16:creationId xmlns:a16="http://schemas.microsoft.com/office/drawing/2014/main" id="{3886AEBE-B6B2-45BD-C4B5-46BF27F23A6B}"/>
              </a:ext>
            </a:extLst>
          </p:cNvPr>
          <p:cNvSpPr/>
          <p:nvPr/>
        </p:nvSpPr>
        <p:spPr bwMode="auto">
          <a:xfrm rot="7620000">
            <a:off x="11873096" y="5705579"/>
            <a:ext cx="962488" cy="946453"/>
          </a:xfrm>
          <a:prstGeom prst="lightningBolt">
            <a:avLst/>
          </a:prstGeom>
          <a:solidFill>
            <a:schemeClr val="accent1">
              <a:lumMod val="20000"/>
              <a:lumOff val="80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14" name="テキスト ボックス 13">
            <a:extLst>
              <a:ext uri="{FF2B5EF4-FFF2-40B4-BE49-F238E27FC236}">
                <a16:creationId xmlns:a16="http://schemas.microsoft.com/office/drawing/2014/main" id="{15C4B91F-E2DA-8239-DC86-582C32E8FC7E}"/>
              </a:ext>
            </a:extLst>
          </p:cNvPr>
          <p:cNvSpPr txBox="1"/>
          <p:nvPr/>
        </p:nvSpPr>
        <p:spPr>
          <a:xfrm>
            <a:off x="11839342" y="6464557"/>
            <a:ext cx="10164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Wi-Fi</a:t>
            </a:r>
          </a:p>
        </p:txBody>
      </p:sp>
      <p:sp>
        <p:nvSpPr>
          <p:cNvPr id="15" name="テキスト ボックス 14">
            <a:extLst>
              <a:ext uri="{FF2B5EF4-FFF2-40B4-BE49-F238E27FC236}">
                <a16:creationId xmlns:a16="http://schemas.microsoft.com/office/drawing/2014/main" id="{A128D835-BD97-5929-6C98-670D21403A6D}"/>
              </a:ext>
            </a:extLst>
          </p:cNvPr>
          <p:cNvSpPr txBox="1"/>
          <p:nvPr/>
        </p:nvSpPr>
        <p:spPr>
          <a:xfrm>
            <a:off x="10871517" y="7003990"/>
            <a:ext cx="9030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スマホ</a:t>
            </a:r>
            <a:endParaRPr kumimoji="1" lang="ja-JP" altLang="en-US">
              <a:latin typeface="+mn-lt"/>
              <a:ea typeface="+mn-ea"/>
            </a:endParaRPr>
          </a:p>
        </p:txBody>
      </p:sp>
      <p:pic>
        <p:nvPicPr>
          <p:cNvPr id="16" name="図 15" descr="ダイアグラム, 図形, 四角形&#10;&#10;説明は自動で生成されたものです">
            <a:extLst>
              <a:ext uri="{FF2B5EF4-FFF2-40B4-BE49-F238E27FC236}">
                <a16:creationId xmlns:a16="http://schemas.microsoft.com/office/drawing/2014/main" id="{EF28AFEF-13D8-FF0F-FF9D-8E916983425A}"/>
              </a:ext>
            </a:extLst>
          </p:cNvPr>
          <p:cNvPicPr>
            <a:picLocks noChangeAspect="1"/>
          </p:cNvPicPr>
          <p:nvPr/>
        </p:nvPicPr>
        <p:blipFill>
          <a:blip r:embed="rId6"/>
          <a:stretch>
            <a:fillRect/>
          </a:stretch>
        </p:blipFill>
        <p:spPr>
          <a:xfrm>
            <a:off x="12955076" y="5212928"/>
            <a:ext cx="1292295" cy="2118340"/>
          </a:xfrm>
          <a:prstGeom prst="rect">
            <a:avLst/>
          </a:prstGeom>
        </p:spPr>
      </p:pic>
      <p:pic>
        <p:nvPicPr>
          <p:cNvPr id="17" name="図 16" descr="図形, 四角形, 正方形&#10;&#10;説明は自動で生成されたものです">
            <a:extLst>
              <a:ext uri="{FF2B5EF4-FFF2-40B4-BE49-F238E27FC236}">
                <a16:creationId xmlns:a16="http://schemas.microsoft.com/office/drawing/2014/main" id="{49A9CBDB-3D8A-EFEB-E9D7-99165482E36D}"/>
              </a:ext>
            </a:extLst>
          </p:cNvPr>
          <p:cNvPicPr>
            <a:picLocks noChangeAspect="1"/>
          </p:cNvPicPr>
          <p:nvPr/>
        </p:nvPicPr>
        <p:blipFill>
          <a:blip r:embed="rId7"/>
          <a:stretch>
            <a:fillRect/>
          </a:stretch>
        </p:blipFill>
        <p:spPr>
          <a:xfrm>
            <a:off x="14844992" y="5577712"/>
            <a:ext cx="793588" cy="1419225"/>
          </a:xfrm>
          <a:prstGeom prst="rect">
            <a:avLst/>
          </a:prstGeom>
        </p:spPr>
      </p:pic>
      <p:pic>
        <p:nvPicPr>
          <p:cNvPr id="18" name="図 17" descr="図形, アイコン&#10;&#10;説明は自動で生成されたものです">
            <a:extLst>
              <a:ext uri="{FF2B5EF4-FFF2-40B4-BE49-F238E27FC236}">
                <a16:creationId xmlns:a16="http://schemas.microsoft.com/office/drawing/2014/main" id="{5EADD83D-C87C-D67F-1031-B1A688275D42}"/>
              </a:ext>
            </a:extLst>
          </p:cNvPr>
          <p:cNvPicPr>
            <a:picLocks noChangeAspect="1"/>
          </p:cNvPicPr>
          <p:nvPr/>
        </p:nvPicPr>
        <p:blipFill>
          <a:blip r:embed="rId8"/>
          <a:stretch>
            <a:fillRect/>
          </a:stretch>
        </p:blipFill>
        <p:spPr>
          <a:xfrm>
            <a:off x="16227156" y="5832079"/>
            <a:ext cx="1137383" cy="943829"/>
          </a:xfrm>
          <a:prstGeom prst="rect">
            <a:avLst/>
          </a:prstGeom>
        </p:spPr>
      </p:pic>
      <p:pic>
        <p:nvPicPr>
          <p:cNvPr id="19" name="グラフィックス 18">
            <a:extLst>
              <a:ext uri="{FF2B5EF4-FFF2-40B4-BE49-F238E27FC236}">
                <a16:creationId xmlns:a16="http://schemas.microsoft.com/office/drawing/2014/main" id="{B89DC79E-8375-F28D-1B90-AC3678D973D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130177" y="4437329"/>
            <a:ext cx="914400" cy="914400"/>
          </a:xfrm>
          <a:prstGeom prst="rect">
            <a:avLst/>
          </a:prstGeom>
        </p:spPr>
      </p:pic>
      <p:pic>
        <p:nvPicPr>
          <p:cNvPr id="20" name="図 19" descr="アイコン&#10;&#10;説明は自動で生成されたものです">
            <a:extLst>
              <a:ext uri="{FF2B5EF4-FFF2-40B4-BE49-F238E27FC236}">
                <a16:creationId xmlns:a16="http://schemas.microsoft.com/office/drawing/2014/main" id="{E91615D1-65B7-EF68-5E82-ED78ED823F71}"/>
              </a:ext>
            </a:extLst>
          </p:cNvPr>
          <p:cNvPicPr>
            <a:picLocks noChangeAspect="1"/>
          </p:cNvPicPr>
          <p:nvPr/>
        </p:nvPicPr>
        <p:blipFill>
          <a:blip r:embed="rId11"/>
          <a:stretch>
            <a:fillRect/>
          </a:stretch>
        </p:blipFill>
        <p:spPr>
          <a:xfrm>
            <a:off x="18421142" y="5836659"/>
            <a:ext cx="727314" cy="1172272"/>
          </a:xfrm>
          <a:prstGeom prst="rect">
            <a:avLst/>
          </a:prstGeom>
        </p:spPr>
      </p:pic>
      <p:sp>
        <p:nvSpPr>
          <p:cNvPr id="22" name="テキスト ボックス 21">
            <a:extLst>
              <a:ext uri="{FF2B5EF4-FFF2-40B4-BE49-F238E27FC236}">
                <a16:creationId xmlns:a16="http://schemas.microsoft.com/office/drawing/2014/main" id="{845B9B81-E1D9-9C0B-4849-703F18469C74}"/>
              </a:ext>
            </a:extLst>
          </p:cNvPr>
          <p:cNvSpPr txBox="1"/>
          <p:nvPr/>
        </p:nvSpPr>
        <p:spPr>
          <a:xfrm>
            <a:off x="12781899" y="7046897"/>
            <a:ext cx="16327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標準Wi-Fiルータ</a:t>
            </a:r>
          </a:p>
          <a:p>
            <a:pPr algn="l"/>
            <a:r>
              <a:rPr lang="ja-JP" altLang="en-US" sz="1600">
                <a:latin typeface="+mn-lt"/>
                <a:ea typeface="+mn-ea"/>
                <a:cs typeface="Calibri"/>
              </a:rPr>
              <a:t>LANポート無し</a:t>
            </a:r>
          </a:p>
        </p:txBody>
      </p:sp>
      <p:sp>
        <p:nvSpPr>
          <p:cNvPr id="24" name="テキスト ボックス 23">
            <a:extLst>
              <a:ext uri="{FF2B5EF4-FFF2-40B4-BE49-F238E27FC236}">
                <a16:creationId xmlns:a16="http://schemas.microsoft.com/office/drawing/2014/main" id="{BDA1792B-F0DB-8BDF-5B6E-3532C6E886CF}"/>
              </a:ext>
            </a:extLst>
          </p:cNvPr>
          <p:cNvSpPr txBox="1"/>
          <p:nvPr/>
        </p:nvSpPr>
        <p:spPr>
          <a:xfrm>
            <a:off x="14745305" y="7051161"/>
            <a:ext cx="13322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latin typeface="+mn-lt"/>
                <a:ea typeface="+mn-ea"/>
                <a:cs typeface="Calibri"/>
              </a:rPr>
              <a:t>電源ユニット</a:t>
            </a:r>
            <a:endParaRPr lang="ja-JP"/>
          </a:p>
        </p:txBody>
      </p:sp>
      <p:sp>
        <p:nvSpPr>
          <p:cNvPr id="25" name="テキスト ボックス 24">
            <a:extLst>
              <a:ext uri="{FF2B5EF4-FFF2-40B4-BE49-F238E27FC236}">
                <a16:creationId xmlns:a16="http://schemas.microsoft.com/office/drawing/2014/main" id="{760DE545-9128-E9F7-1918-7ED6C55F8B5F}"/>
              </a:ext>
            </a:extLst>
          </p:cNvPr>
          <p:cNvSpPr txBox="1"/>
          <p:nvPr/>
        </p:nvSpPr>
        <p:spPr>
          <a:xfrm>
            <a:off x="16161491" y="6876777"/>
            <a:ext cx="16169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Starlinkアンテナ</a:t>
            </a:r>
            <a:endParaRPr lang="ja-JP"/>
          </a:p>
        </p:txBody>
      </p:sp>
      <p:sp>
        <p:nvSpPr>
          <p:cNvPr id="26" name="テキスト ボックス 25">
            <a:extLst>
              <a:ext uri="{FF2B5EF4-FFF2-40B4-BE49-F238E27FC236}">
                <a16:creationId xmlns:a16="http://schemas.microsoft.com/office/drawing/2014/main" id="{0ADF8C70-13C9-F5B8-8620-DC53AC17EFA6}"/>
              </a:ext>
            </a:extLst>
          </p:cNvPr>
          <p:cNvSpPr txBox="1"/>
          <p:nvPr/>
        </p:nvSpPr>
        <p:spPr>
          <a:xfrm>
            <a:off x="17039053" y="5341153"/>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Starlink衛星</a:t>
            </a:r>
            <a:endParaRPr kumimoji="1" lang="ja-JP" altLang="en-US" sz="1600">
              <a:latin typeface="+mn-lt"/>
              <a:ea typeface="+mn-ea"/>
            </a:endParaRPr>
          </a:p>
        </p:txBody>
      </p:sp>
      <p:sp>
        <p:nvSpPr>
          <p:cNvPr id="28" name="テキスト ボックス 27">
            <a:extLst>
              <a:ext uri="{FF2B5EF4-FFF2-40B4-BE49-F238E27FC236}">
                <a16:creationId xmlns:a16="http://schemas.microsoft.com/office/drawing/2014/main" id="{185F397F-98E3-979C-7BAC-C279D96F66A2}"/>
              </a:ext>
            </a:extLst>
          </p:cNvPr>
          <p:cNvSpPr txBox="1"/>
          <p:nvPr/>
        </p:nvSpPr>
        <p:spPr>
          <a:xfrm>
            <a:off x="18427988" y="7172589"/>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Starlink地上局</a:t>
            </a:r>
            <a:endParaRPr kumimoji="1" lang="ja-JP" altLang="en-US" sz="1600">
              <a:latin typeface="+mn-lt"/>
              <a:ea typeface="+mn-ea"/>
            </a:endParaRPr>
          </a:p>
        </p:txBody>
      </p:sp>
      <p:sp>
        <p:nvSpPr>
          <p:cNvPr id="29" name="稲妻 28">
            <a:extLst>
              <a:ext uri="{FF2B5EF4-FFF2-40B4-BE49-F238E27FC236}">
                <a16:creationId xmlns:a16="http://schemas.microsoft.com/office/drawing/2014/main" id="{09F8284E-75D2-CDD6-EE1B-2B7B22A68AF3}"/>
              </a:ext>
            </a:extLst>
          </p:cNvPr>
          <p:cNvSpPr/>
          <p:nvPr/>
        </p:nvSpPr>
        <p:spPr bwMode="auto">
          <a:xfrm rot="15480000">
            <a:off x="16448762" y="5040044"/>
            <a:ext cx="612998" cy="660519"/>
          </a:xfrm>
          <a:prstGeom prst="lightningBol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30" name="稲妻 29">
            <a:extLst>
              <a:ext uri="{FF2B5EF4-FFF2-40B4-BE49-F238E27FC236}">
                <a16:creationId xmlns:a16="http://schemas.microsoft.com/office/drawing/2014/main" id="{2A1904CE-557A-55F0-F213-90A56A005163}"/>
              </a:ext>
            </a:extLst>
          </p:cNvPr>
          <p:cNvSpPr/>
          <p:nvPr/>
        </p:nvSpPr>
        <p:spPr bwMode="auto">
          <a:xfrm rot="9900000">
            <a:off x="18253379" y="5059223"/>
            <a:ext cx="565410" cy="660520"/>
          </a:xfrm>
          <a:prstGeom prst="lightningBol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31" name="正方形/長方形 30">
            <a:extLst>
              <a:ext uri="{FF2B5EF4-FFF2-40B4-BE49-F238E27FC236}">
                <a16:creationId xmlns:a16="http://schemas.microsoft.com/office/drawing/2014/main" id="{2DEA3B54-CE27-4E9B-34E0-7EB73895D2CD}"/>
              </a:ext>
            </a:extLst>
          </p:cNvPr>
          <p:cNvSpPr/>
          <p:nvPr/>
        </p:nvSpPr>
        <p:spPr bwMode="auto">
          <a:xfrm>
            <a:off x="20127119" y="6086799"/>
            <a:ext cx="1104757" cy="75572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lang="ja-JP" altLang="en-US" sz="1600">
                <a:cs typeface="Calibri"/>
              </a:rPr>
              <a:t>インターネット</a:t>
            </a:r>
            <a:endParaRPr lang="ja-JP" altLang="en-US" sz="1600"/>
          </a:p>
        </p:txBody>
      </p:sp>
      <p:cxnSp>
        <p:nvCxnSpPr>
          <p:cNvPr id="32" name="直線矢印コネクタ 31">
            <a:extLst>
              <a:ext uri="{FF2B5EF4-FFF2-40B4-BE49-F238E27FC236}">
                <a16:creationId xmlns:a16="http://schemas.microsoft.com/office/drawing/2014/main" id="{0CBC3D9E-EDD0-83D0-323C-128FFD0EF9D5}"/>
              </a:ext>
            </a:extLst>
          </p:cNvPr>
          <p:cNvCxnSpPr/>
          <p:nvPr/>
        </p:nvCxnSpPr>
        <p:spPr bwMode="auto">
          <a:xfrm flipV="1">
            <a:off x="19159840" y="6461543"/>
            <a:ext cx="1057168" cy="5915"/>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sp>
        <p:nvSpPr>
          <p:cNvPr id="33" name="テキスト ボックス 32">
            <a:extLst>
              <a:ext uri="{FF2B5EF4-FFF2-40B4-BE49-F238E27FC236}">
                <a16:creationId xmlns:a16="http://schemas.microsoft.com/office/drawing/2014/main" id="{B031BB13-87E6-1A58-AE45-A55876C15B26}"/>
              </a:ext>
            </a:extLst>
          </p:cNvPr>
          <p:cNvSpPr txBox="1"/>
          <p:nvPr/>
        </p:nvSpPr>
        <p:spPr>
          <a:xfrm>
            <a:off x="10723866" y="10355443"/>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n-lt"/>
                <a:ea typeface="+mn-ea"/>
                <a:cs typeface="Calibri"/>
              </a:rPr>
              <a:t>検証の成果</a:t>
            </a:r>
          </a:p>
        </p:txBody>
      </p:sp>
      <p:sp>
        <p:nvSpPr>
          <p:cNvPr id="34" name="テキスト ボックス 33">
            <a:extLst>
              <a:ext uri="{FF2B5EF4-FFF2-40B4-BE49-F238E27FC236}">
                <a16:creationId xmlns:a16="http://schemas.microsoft.com/office/drawing/2014/main" id="{69F02892-3A3E-9258-7048-E8F0B717AFFA}"/>
              </a:ext>
            </a:extLst>
          </p:cNvPr>
          <p:cNvSpPr txBox="1"/>
          <p:nvPr/>
        </p:nvSpPr>
        <p:spPr>
          <a:xfrm>
            <a:off x="10646772" y="28542463"/>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n-lt"/>
                <a:ea typeface="+mn-ea"/>
                <a:cs typeface="Calibri"/>
              </a:rPr>
              <a:t>謝辞</a:t>
            </a:r>
          </a:p>
        </p:txBody>
      </p:sp>
      <p:sp>
        <p:nvSpPr>
          <p:cNvPr id="35" name="テキスト ボックス 34">
            <a:extLst>
              <a:ext uri="{FF2B5EF4-FFF2-40B4-BE49-F238E27FC236}">
                <a16:creationId xmlns:a16="http://schemas.microsoft.com/office/drawing/2014/main" id="{3E38BEC7-544D-C352-AAB5-AEAEB29493CA}"/>
              </a:ext>
            </a:extLst>
          </p:cNvPr>
          <p:cNvSpPr txBox="1"/>
          <p:nvPr/>
        </p:nvSpPr>
        <p:spPr>
          <a:xfrm>
            <a:off x="10585141" y="27623202"/>
            <a:ext cx="40915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n-lt"/>
                <a:ea typeface="+mn-ea"/>
                <a:cs typeface="Calibri"/>
              </a:rPr>
              <a:t>臨地実務実習指導からのコメント</a:t>
            </a:r>
          </a:p>
        </p:txBody>
      </p:sp>
      <p:sp>
        <p:nvSpPr>
          <p:cNvPr id="37" name="テキスト ボックス 36">
            <a:extLst>
              <a:ext uri="{FF2B5EF4-FFF2-40B4-BE49-F238E27FC236}">
                <a16:creationId xmlns:a16="http://schemas.microsoft.com/office/drawing/2014/main" id="{72634170-2013-646A-41EA-A2E686491CDE}"/>
              </a:ext>
            </a:extLst>
          </p:cNvPr>
          <p:cNvSpPr txBox="1"/>
          <p:nvPr/>
        </p:nvSpPr>
        <p:spPr>
          <a:xfrm>
            <a:off x="10835438" y="769005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2.標準ルータ不使用時</a:t>
            </a:r>
            <a:endParaRPr kumimoji="1" lang="ja-JP" altLang="en-US">
              <a:latin typeface="+mn-lt"/>
              <a:ea typeface="+mn-ea"/>
            </a:endParaRPr>
          </a:p>
        </p:txBody>
      </p:sp>
      <p:pic>
        <p:nvPicPr>
          <p:cNvPr id="21" name="グラフィックス 20">
            <a:extLst>
              <a:ext uri="{FF2B5EF4-FFF2-40B4-BE49-F238E27FC236}">
                <a16:creationId xmlns:a16="http://schemas.microsoft.com/office/drawing/2014/main" id="{2792A5C0-601B-9310-C7A7-1A1CCBD778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36984" y="8020821"/>
            <a:ext cx="914400" cy="914400"/>
          </a:xfrm>
          <a:prstGeom prst="rect">
            <a:avLst/>
          </a:prstGeom>
        </p:spPr>
      </p:pic>
      <p:pic>
        <p:nvPicPr>
          <p:cNvPr id="36" name="グラフィックス 35">
            <a:extLst>
              <a:ext uri="{FF2B5EF4-FFF2-40B4-BE49-F238E27FC236}">
                <a16:creationId xmlns:a16="http://schemas.microsoft.com/office/drawing/2014/main" id="{20CAC789-EA6F-F2D3-0391-34C79DBCA4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36984" y="9083184"/>
            <a:ext cx="914400" cy="914400"/>
          </a:xfrm>
          <a:prstGeom prst="rect">
            <a:avLst/>
          </a:prstGeom>
        </p:spPr>
      </p:pic>
      <p:pic>
        <p:nvPicPr>
          <p:cNvPr id="38" name="図 37" descr="図形, 四角形, 正方形&#10;&#10;説明は自動で生成されたものです">
            <a:extLst>
              <a:ext uri="{FF2B5EF4-FFF2-40B4-BE49-F238E27FC236}">
                <a16:creationId xmlns:a16="http://schemas.microsoft.com/office/drawing/2014/main" id="{4BED7000-E267-3D81-271B-A14118E4209A}"/>
              </a:ext>
            </a:extLst>
          </p:cNvPr>
          <p:cNvPicPr>
            <a:picLocks noChangeAspect="1"/>
          </p:cNvPicPr>
          <p:nvPr/>
        </p:nvPicPr>
        <p:blipFill>
          <a:blip r:embed="rId7"/>
          <a:stretch>
            <a:fillRect/>
          </a:stretch>
        </p:blipFill>
        <p:spPr>
          <a:xfrm>
            <a:off x="14892297" y="8606404"/>
            <a:ext cx="904630" cy="1419225"/>
          </a:xfrm>
          <a:prstGeom prst="rect">
            <a:avLst/>
          </a:prstGeom>
        </p:spPr>
      </p:pic>
      <p:pic>
        <p:nvPicPr>
          <p:cNvPr id="39" name="図 38" descr="図形, アイコン&#10;&#10;説明は自動で生成されたものです">
            <a:extLst>
              <a:ext uri="{FF2B5EF4-FFF2-40B4-BE49-F238E27FC236}">
                <a16:creationId xmlns:a16="http://schemas.microsoft.com/office/drawing/2014/main" id="{5F5BD3EC-AE49-0E01-D795-F7D87F1D1877}"/>
              </a:ext>
            </a:extLst>
          </p:cNvPr>
          <p:cNvPicPr>
            <a:picLocks noChangeAspect="1"/>
          </p:cNvPicPr>
          <p:nvPr/>
        </p:nvPicPr>
        <p:blipFill>
          <a:blip r:embed="rId8"/>
          <a:stretch>
            <a:fillRect/>
          </a:stretch>
        </p:blipFill>
        <p:spPr>
          <a:xfrm>
            <a:off x="16290574" y="8892328"/>
            <a:ext cx="1105657" cy="896227"/>
          </a:xfrm>
          <a:prstGeom prst="rect">
            <a:avLst/>
          </a:prstGeom>
        </p:spPr>
      </p:pic>
      <p:pic>
        <p:nvPicPr>
          <p:cNvPr id="40" name="グラフィックス 39">
            <a:extLst>
              <a:ext uri="{FF2B5EF4-FFF2-40B4-BE49-F238E27FC236}">
                <a16:creationId xmlns:a16="http://schemas.microsoft.com/office/drawing/2014/main" id="{D8319C7C-CEF3-69BC-83A5-451F1EF1A7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241140" y="7592705"/>
            <a:ext cx="914400" cy="914400"/>
          </a:xfrm>
          <a:prstGeom prst="rect">
            <a:avLst/>
          </a:prstGeom>
        </p:spPr>
      </p:pic>
      <p:pic>
        <p:nvPicPr>
          <p:cNvPr id="41" name="図 40" descr="アイコン&#10;&#10;説明は自動で生成されたものです">
            <a:extLst>
              <a:ext uri="{FF2B5EF4-FFF2-40B4-BE49-F238E27FC236}">
                <a16:creationId xmlns:a16="http://schemas.microsoft.com/office/drawing/2014/main" id="{FA4E1BE4-C916-1AE6-1083-DF54861829F9}"/>
              </a:ext>
            </a:extLst>
          </p:cNvPr>
          <p:cNvPicPr>
            <a:picLocks noChangeAspect="1"/>
          </p:cNvPicPr>
          <p:nvPr/>
        </p:nvPicPr>
        <p:blipFill>
          <a:blip r:embed="rId11"/>
          <a:stretch>
            <a:fillRect/>
          </a:stretch>
        </p:blipFill>
        <p:spPr>
          <a:xfrm>
            <a:off x="18658862" y="8595541"/>
            <a:ext cx="822493" cy="1283345"/>
          </a:xfrm>
          <a:prstGeom prst="rect">
            <a:avLst/>
          </a:prstGeom>
        </p:spPr>
      </p:pic>
      <p:pic>
        <p:nvPicPr>
          <p:cNvPr id="42" name="グラフィックス 41">
            <a:extLst>
              <a:ext uri="{FF2B5EF4-FFF2-40B4-BE49-F238E27FC236}">
                <a16:creationId xmlns:a16="http://schemas.microsoft.com/office/drawing/2014/main" id="{A864C770-6EFA-E536-DC7A-85C8F432E3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612393" y="9273457"/>
            <a:ext cx="914400" cy="914400"/>
          </a:xfrm>
          <a:prstGeom prst="rect">
            <a:avLst/>
          </a:prstGeom>
        </p:spPr>
      </p:pic>
      <p:sp>
        <p:nvSpPr>
          <p:cNvPr id="43" name="テキスト ボックス 42">
            <a:extLst>
              <a:ext uri="{FF2B5EF4-FFF2-40B4-BE49-F238E27FC236}">
                <a16:creationId xmlns:a16="http://schemas.microsoft.com/office/drawing/2014/main" id="{8307FEE6-B759-01D5-6E69-E593179B507B}"/>
              </a:ext>
            </a:extLst>
          </p:cNvPr>
          <p:cNvSpPr txBox="1"/>
          <p:nvPr/>
        </p:nvSpPr>
        <p:spPr>
          <a:xfrm>
            <a:off x="11000323" y="8789575"/>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PC</a:t>
            </a:r>
            <a:endParaRPr kumimoji="1" lang="ja-JP" altLang="en-US">
              <a:latin typeface="+mn-lt"/>
              <a:ea typeface="+mn-ea"/>
            </a:endParaRPr>
          </a:p>
        </p:txBody>
      </p:sp>
      <p:sp>
        <p:nvSpPr>
          <p:cNvPr id="44" name="テキスト ボックス 43">
            <a:extLst>
              <a:ext uri="{FF2B5EF4-FFF2-40B4-BE49-F238E27FC236}">
                <a16:creationId xmlns:a16="http://schemas.microsoft.com/office/drawing/2014/main" id="{EFF35356-FA2B-214A-BB07-74576B869CBA}"/>
              </a:ext>
            </a:extLst>
          </p:cNvPr>
          <p:cNvSpPr txBox="1"/>
          <p:nvPr/>
        </p:nvSpPr>
        <p:spPr>
          <a:xfrm>
            <a:off x="10894515" y="10027690"/>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スマホ</a:t>
            </a:r>
          </a:p>
        </p:txBody>
      </p:sp>
      <p:sp>
        <p:nvSpPr>
          <p:cNvPr id="45" name="稲妻 44">
            <a:extLst>
              <a:ext uri="{FF2B5EF4-FFF2-40B4-BE49-F238E27FC236}">
                <a16:creationId xmlns:a16="http://schemas.microsoft.com/office/drawing/2014/main" id="{61DE7C73-0F68-0CCB-0C17-2A52570AE437}"/>
              </a:ext>
            </a:extLst>
          </p:cNvPr>
          <p:cNvSpPr/>
          <p:nvPr/>
        </p:nvSpPr>
        <p:spPr bwMode="auto">
          <a:xfrm rot="17640000">
            <a:off x="11866815" y="9350461"/>
            <a:ext cx="724041" cy="739857"/>
          </a:xfrm>
          <a:prstGeom prst="lightningBol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46" name="テキスト ボックス 45">
            <a:extLst>
              <a:ext uri="{FF2B5EF4-FFF2-40B4-BE49-F238E27FC236}">
                <a16:creationId xmlns:a16="http://schemas.microsoft.com/office/drawing/2014/main" id="{0DDF2EFD-C969-5B2A-7696-6DA841B1B65E}"/>
              </a:ext>
            </a:extLst>
          </p:cNvPr>
          <p:cNvSpPr txBox="1"/>
          <p:nvPr/>
        </p:nvSpPr>
        <p:spPr>
          <a:xfrm>
            <a:off x="12706896" y="10082276"/>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無線AP</a:t>
            </a:r>
            <a:endParaRPr kumimoji="1" lang="ja-JP" altLang="en-US" sz="1600">
              <a:latin typeface="+mn-lt"/>
              <a:ea typeface="+mn-ea"/>
            </a:endParaRPr>
          </a:p>
        </p:txBody>
      </p:sp>
      <p:sp>
        <p:nvSpPr>
          <p:cNvPr id="47" name="正方形/長方形 46">
            <a:extLst>
              <a:ext uri="{FF2B5EF4-FFF2-40B4-BE49-F238E27FC236}">
                <a16:creationId xmlns:a16="http://schemas.microsoft.com/office/drawing/2014/main" id="{5FBD180D-807F-CA78-6933-27B898B07BC7}"/>
              </a:ext>
            </a:extLst>
          </p:cNvPr>
          <p:cNvSpPr/>
          <p:nvPr/>
        </p:nvSpPr>
        <p:spPr bwMode="auto">
          <a:xfrm>
            <a:off x="13834087" y="8941463"/>
            <a:ext cx="835583" cy="70796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lang="ja-JP" altLang="en-US" sz="1600">
                <a:cs typeface="Calibri"/>
              </a:rPr>
              <a:t>ルータ</a:t>
            </a:r>
            <a:endParaRPr lang="ja-JP" altLang="en-US" sz="1600"/>
          </a:p>
        </p:txBody>
      </p:sp>
      <p:sp>
        <p:nvSpPr>
          <p:cNvPr id="48" name="テキスト ボックス 47">
            <a:extLst>
              <a:ext uri="{FF2B5EF4-FFF2-40B4-BE49-F238E27FC236}">
                <a16:creationId xmlns:a16="http://schemas.microsoft.com/office/drawing/2014/main" id="{B87776AD-39C4-67D0-7862-D694CCE9BE63}"/>
              </a:ext>
            </a:extLst>
          </p:cNvPr>
          <p:cNvSpPr txBox="1"/>
          <p:nvPr/>
        </p:nvSpPr>
        <p:spPr>
          <a:xfrm>
            <a:off x="14771561" y="10022135"/>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latin typeface="+mn-lt"/>
                <a:ea typeface="+mn-ea"/>
                <a:cs typeface="Calibri"/>
              </a:rPr>
              <a:t>電源ユニット</a:t>
            </a:r>
            <a:endParaRPr kumimoji="1" lang="ja-JP" altLang="en-US" sz="1400">
              <a:latin typeface="+mn-lt"/>
              <a:ea typeface="+mn-ea"/>
            </a:endParaRPr>
          </a:p>
        </p:txBody>
      </p:sp>
      <p:cxnSp>
        <p:nvCxnSpPr>
          <p:cNvPr id="49" name="直線矢印コネクタ 48">
            <a:extLst>
              <a:ext uri="{FF2B5EF4-FFF2-40B4-BE49-F238E27FC236}">
                <a16:creationId xmlns:a16="http://schemas.microsoft.com/office/drawing/2014/main" id="{1B77E098-FA8C-6561-D387-75A5C8642DF5}"/>
              </a:ext>
            </a:extLst>
          </p:cNvPr>
          <p:cNvCxnSpPr/>
          <p:nvPr/>
        </p:nvCxnSpPr>
        <p:spPr bwMode="auto">
          <a:xfrm>
            <a:off x="11725960" y="8418243"/>
            <a:ext cx="2104141" cy="850929"/>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cxnSp>
        <p:nvCxnSpPr>
          <p:cNvPr id="50" name="直線矢印コネクタ 49">
            <a:extLst>
              <a:ext uri="{FF2B5EF4-FFF2-40B4-BE49-F238E27FC236}">
                <a16:creationId xmlns:a16="http://schemas.microsoft.com/office/drawing/2014/main" id="{511097D4-7DB1-61C8-8E87-3223DBA1000F}"/>
              </a:ext>
            </a:extLst>
          </p:cNvPr>
          <p:cNvCxnSpPr/>
          <p:nvPr/>
        </p:nvCxnSpPr>
        <p:spPr bwMode="auto">
          <a:xfrm flipV="1">
            <a:off x="13375080" y="9300520"/>
            <a:ext cx="422640" cy="418470"/>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sp>
        <p:nvSpPr>
          <p:cNvPr id="51" name="テキスト ボックス 50">
            <a:extLst>
              <a:ext uri="{FF2B5EF4-FFF2-40B4-BE49-F238E27FC236}">
                <a16:creationId xmlns:a16="http://schemas.microsoft.com/office/drawing/2014/main" id="{E6A8CBA2-38A2-7C6F-D5E7-C8328669BD5E}"/>
              </a:ext>
            </a:extLst>
          </p:cNvPr>
          <p:cNvSpPr txBox="1"/>
          <p:nvPr/>
        </p:nvSpPr>
        <p:spPr>
          <a:xfrm>
            <a:off x="13458758" y="8042658"/>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latin typeface="+mn-lt"/>
                <a:ea typeface="+mn-ea"/>
                <a:cs typeface="Calibri"/>
              </a:rPr>
              <a:t>イーサネットケーブル</a:t>
            </a:r>
          </a:p>
        </p:txBody>
      </p:sp>
      <p:cxnSp>
        <p:nvCxnSpPr>
          <p:cNvPr id="52" name="直線矢印コネクタ 51">
            <a:extLst>
              <a:ext uri="{FF2B5EF4-FFF2-40B4-BE49-F238E27FC236}">
                <a16:creationId xmlns:a16="http://schemas.microsoft.com/office/drawing/2014/main" id="{231486E5-F87D-7E6D-ADDF-B50C4CECAC5A}"/>
              </a:ext>
            </a:extLst>
          </p:cNvPr>
          <p:cNvCxnSpPr/>
          <p:nvPr/>
        </p:nvCxnSpPr>
        <p:spPr bwMode="auto">
          <a:xfrm flipH="1">
            <a:off x="13036430" y="8307826"/>
            <a:ext cx="925735" cy="612917"/>
          </a:xfrm>
          <a:prstGeom prst="straightConnector1">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53" name="直線矢印コネクタ 52">
            <a:extLst>
              <a:ext uri="{FF2B5EF4-FFF2-40B4-BE49-F238E27FC236}">
                <a16:creationId xmlns:a16="http://schemas.microsoft.com/office/drawing/2014/main" id="{09FCEAB9-20AB-F99D-4546-165A42002841}"/>
              </a:ext>
            </a:extLst>
          </p:cNvPr>
          <p:cNvCxnSpPr/>
          <p:nvPr/>
        </p:nvCxnSpPr>
        <p:spPr bwMode="auto">
          <a:xfrm flipV="1">
            <a:off x="14659367" y="9253381"/>
            <a:ext cx="438502" cy="5916"/>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cxnSp>
        <p:nvCxnSpPr>
          <p:cNvPr id="54" name="直線矢印コネクタ 53">
            <a:extLst>
              <a:ext uri="{FF2B5EF4-FFF2-40B4-BE49-F238E27FC236}">
                <a16:creationId xmlns:a16="http://schemas.microsoft.com/office/drawing/2014/main" id="{1759A274-93EC-7B32-ED80-DB7C26C3F364}"/>
              </a:ext>
            </a:extLst>
          </p:cNvPr>
          <p:cNvCxnSpPr/>
          <p:nvPr/>
        </p:nvCxnSpPr>
        <p:spPr bwMode="auto">
          <a:xfrm>
            <a:off x="15626540" y="9338780"/>
            <a:ext cx="739905" cy="9952"/>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sp>
        <p:nvSpPr>
          <p:cNvPr id="55" name="稲妻 54">
            <a:extLst>
              <a:ext uri="{FF2B5EF4-FFF2-40B4-BE49-F238E27FC236}">
                <a16:creationId xmlns:a16="http://schemas.microsoft.com/office/drawing/2014/main" id="{9D2F3D0B-0721-12D2-AC71-2173AF017566}"/>
              </a:ext>
            </a:extLst>
          </p:cNvPr>
          <p:cNvSpPr/>
          <p:nvPr/>
        </p:nvSpPr>
        <p:spPr bwMode="auto">
          <a:xfrm rot="15960000">
            <a:off x="16539734" y="8160689"/>
            <a:ext cx="581271" cy="692254"/>
          </a:xfrm>
          <a:prstGeom prst="lightningBol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56" name="稲妻 55">
            <a:extLst>
              <a:ext uri="{FF2B5EF4-FFF2-40B4-BE49-F238E27FC236}">
                <a16:creationId xmlns:a16="http://schemas.microsoft.com/office/drawing/2014/main" id="{F7FEA8C3-7BA4-D5EE-80F0-A5657630BD71}"/>
              </a:ext>
            </a:extLst>
          </p:cNvPr>
          <p:cNvSpPr/>
          <p:nvPr/>
        </p:nvSpPr>
        <p:spPr bwMode="auto">
          <a:xfrm rot="10380000">
            <a:off x="18369416" y="8179892"/>
            <a:ext cx="660587" cy="597048"/>
          </a:xfrm>
          <a:prstGeom prst="lightningBol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endParaRPr lang="ja-JP" altLang="en-US" sz="1600"/>
          </a:p>
        </p:txBody>
      </p:sp>
      <p:sp>
        <p:nvSpPr>
          <p:cNvPr id="57" name="テキスト ボックス 56">
            <a:extLst>
              <a:ext uri="{FF2B5EF4-FFF2-40B4-BE49-F238E27FC236}">
                <a16:creationId xmlns:a16="http://schemas.microsoft.com/office/drawing/2014/main" id="{3332398E-B043-2222-C6A7-CE84AFF44D23}"/>
              </a:ext>
            </a:extLst>
          </p:cNvPr>
          <p:cNvSpPr txBox="1"/>
          <p:nvPr/>
        </p:nvSpPr>
        <p:spPr>
          <a:xfrm>
            <a:off x="16205261" y="9965239"/>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Starlinkアンテナ</a:t>
            </a:r>
            <a:endParaRPr kumimoji="1" lang="ja-JP" altLang="en-US" sz="1600">
              <a:latin typeface="+mn-lt"/>
              <a:ea typeface="+mn-ea"/>
            </a:endParaRPr>
          </a:p>
        </p:txBody>
      </p:sp>
      <p:sp>
        <p:nvSpPr>
          <p:cNvPr id="58" name="テキスト ボックス 57">
            <a:extLst>
              <a:ext uri="{FF2B5EF4-FFF2-40B4-BE49-F238E27FC236}">
                <a16:creationId xmlns:a16="http://schemas.microsoft.com/office/drawing/2014/main" id="{17EA075C-88C0-EAAE-9541-B36A01EC4887}"/>
              </a:ext>
            </a:extLst>
          </p:cNvPr>
          <p:cNvSpPr txBox="1"/>
          <p:nvPr/>
        </p:nvSpPr>
        <p:spPr>
          <a:xfrm>
            <a:off x="18546222" y="9974378"/>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Starlink地上局</a:t>
            </a:r>
          </a:p>
        </p:txBody>
      </p:sp>
      <p:sp>
        <p:nvSpPr>
          <p:cNvPr id="59" name="正方形/長方形 58">
            <a:extLst>
              <a:ext uri="{FF2B5EF4-FFF2-40B4-BE49-F238E27FC236}">
                <a16:creationId xmlns:a16="http://schemas.microsoft.com/office/drawing/2014/main" id="{26D01870-E339-70E4-0E84-9E105A2E9DE0}"/>
              </a:ext>
            </a:extLst>
          </p:cNvPr>
          <p:cNvSpPr/>
          <p:nvPr/>
        </p:nvSpPr>
        <p:spPr bwMode="auto">
          <a:xfrm>
            <a:off x="20256269" y="8848054"/>
            <a:ext cx="1025441" cy="946134"/>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lang="ja-JP" altLang="en-US" sz="1600">
                <a:cs typeface="Calibri"/>
              </a:rPr>
              <a:t>インターネット</a:t>
            </a:r>
            <a:endParaRPr lang="ja-JP" altLang="en-US" sz="1600"/>
          </a:p>
        </p:txBody>
      </p:sp>
      <p:cxnSp>
        <p:nvCxnSpPr>
          <p:cNvPr id="60" name="直線矢印コネクタ 59">
            <a:extLst>
              <a:ext uri="{FF2B5EF4-FFF2-40B4-BE49-F238E27FC236}">
                <a16:creationId xmlns:a16="http://schemas.microsoft.com/office/drawing/2014/main" id="{C03497D4-08C5-91A5-46A9-2DF75C1AA615}"/>
              </a:ext>
            </a:extLst>
          </p:cNvPr>
          <p:cNvCxnSpPr/>
          <p:nvPr/>
        </p:nvCxnSpPr>
        <p:spPr bwMode="auto">
          <a:xfrm flipV="1">
            <a:off x="19257833" y="9255216"/>
            <a:ext cx="1025441" cy="5916"/>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sp>
        <p:nvSpPr>
          <p:cNvPr id="61" name="テキスト ボックス 60">
            <a:extLst>
              <a:ext uri="{FF2B5EF4-FFF2-40B4-BE49-F238E27FC236}">
                <a16:creationId xmlns:a16="http://schemas.microsoft.com/office/drawing/2014/main" id="{89BF8BCC-C3C2-CA3A-CC03-285008517E01}"/>
              </a:ext>
            </a:extLst>
          </p:cNvPr>
          <p:cNvSpPr txBox="1"/>
          <p:nvPr/>
        </p:nvSpPr>
        <p:spPr>
          <a:xfrm>
            <a:off x="17243097" y="8395336"/>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Starlink衛星</a:t>
            </a:r>
            <a:endParaRPr kumimoji="1" lang="ja-JP" altLang="en-US" sz="1600">
              <a:latin typeface="+mn-lt"/>
              <a:ea typeface="+mn-ea"/>
            </a:endParaRPr>
          </a:p>
        </p:txBody>
      </p:sp>
      <p:cxnSp>
        <p:nvCxnSpPr>
          <p:cNvPr id="23" name="直線矢印コネクタ 22">
            <a:extLst>
              <a:ext uri="{FF2B5EF4-FFF2-40B4-BE49-F238E27FC236}">
                <a16:creationId xmlns:a16="http://schemas.microsoft.com/office/drawing/2014/main" id="{BD7DEAEB-4ECA-90A1-6941-98684A34D1D7}"/>
              </a:ext>
            </a:extLst>
          </p:cNvPr>
          <p:cNvCxnSpPr/>
          <p:nvPr/>
        </p:nvCxnSpPr>
        <p:spPr bwMode="auto">
          <a:xfrm>
            <a:off x="13959598" y="6357786"/>
            <a:ext cx="1015784" cy="9951"/>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cxnSp>
        <p:nvCxnSpPr>
          <p:cNvPr id="62" name="直線矢印コネクタ 61">
            <a:extLst>
              <a:ext uri="{FF2B5EF4-FFF2-40B4-BE49-F238E27FC236}">
                <a16:creationId xmlns:a16="http://schemas.microsoft.com/office/drawing/2014/main" id="{24B953B7-F3BD-ABC7-4C7E-33139FC586D5}"/>
              </a:ext>
            </a:extLst>
          </p:cNvPr>
          <p:cNvCxnSpPr/>
          <p:nvPr/>
        </p:nvCxnSpPr>
        <p:spPr bwMode="auto">
          <a:xfrm>
            <a:off x="15426412" y="6293459"/>
            <a:ext cx="866309" cy="855"/>
          </a:xfrm>
          <a:prstGeom prst="straightConnector1">
            <a:avLst/>
          </a:prstGeom>
          <a:solidFill>
            <a:srgbClr val="A0D4D8"/>
          </a:solidFill>
          <a:ln w="9525" cap="flat" cmpd="sng" algn="ctr">
            <a:solidFill>
              <a:schemeClr val="tx1"/>
            </a:solidFill>
            <a:prstDash val="solid"/>
            <a:round/>
            <a:headEnd type="none" w="med" len="med"/>
            <a:tailEnd type="none" w="med" len="med"/>
          </a:ln>
          <a:effectLst/>
        </p:spPr>
      </p:cxnSp>
      <p:sp>
        <p:nvSpPr>
          <p:cNvPr id="63" name="テキスト ボックス 62">
            <a:extLst>
              <a:ext uri="{FF2B5EF4-FFF2-40B4-BE49-F238E27FC236}">
                <a16:creationId xmlns:a16="http://schemas.microsoft.com/office/drawing/2014/main" id="{F4FC25D4-45AA-2366-0135-88101EAEDFCF}"/>
              </a:ext>
            </a:extLst>
          </p:cNvPr>
          <p:cNvSpPr txBox="1"/>
          <p:nvPr/>
        </p:nvSpPr>
        <p:spPr>
          <a:xfrm>
            <a:off x="10812786" y="10775811"/>
            <a:ext cx="39656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1.パケットロスの発生頻度</a:t>
            </a:r>
          </a:p>
        </p:txBody>
      </p:sp>
      <p:sp>
        <p:nvSpPr>
          <p:cNvPr id="64" name="テキスト ボックス 63">
            <a:extLst>
              <a:ext uri="{FF2B5EF4-FFF2-40B4-BE49-F238E27FC236}">
                <a16:creationId xmlns:a16="http://schemas.microsoft.com/office/drawing/2014/main" id="{6D0F4883-7019-0008-29A5-0A24DA18A19A}"/>
              </a:ext>
            </a:extLst>
          </p:cNvPr>
          <p:cNvSpPr txBox="1"/>
          <p:nvPr/>
        </p:nvSpPr>
        <p:spPr>
          <a:xfrm>
            <a:off x="10766872" y="11169473"/>
            <a:ext cx="726421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a:latin typeface="+mn-lt"/>
                <a:ea typeface="+mn-ea"/>
                <a:cs typeface="Calibri"/>
              </a:rPr>
              <a:t>&lt;測定条件&gt;</a:t>
            </a:r>
          </a:p>
          <a:p>
            <a:pPr marL="285750" indent="-285750" algn="l">
              <a:buFont typeface="Arial"/>
              <a:buChar char="•"/>
            </a:pPr>
            <a:r>
              <a:rPr lang="ja-JP" altLang="en-US" sz="2000">
                <a:latin typeface="+mn-lt"/>
                <a:ea typeface="+mn-ea"/>
                <a:cs typeface="Calibri"/>
              </a:rPr>
              <a:t>Miテラス屋上で実施した　　　天候：曇り</a:t>
            </a:r>
          </a:p>
          <a:p>
            <a:pPr marL="285750" indent="-285750" algn="l">
              <a:buFont typeface="Arial"/>
              <a:buChar char="•"/>
            </a:pPr>
            <a:r>
              <a:rPr lang="ja-JP" altLang="en-US" sz="2000">
                <a:latin typeface="+mn-lt"/>
                <a:ea typeface="+mn-ea"/>
                <a:cs typeface="Calibri"/>
              </a:rPr>
              <a:t>2023/12/7(木) 14:00~16:00の2時間測定をした</a:t>
            </a:r>
          </a:p>
          <a:p>
            <a:pPr marL="285750" indent="-285750" algn="l">
              <a:buFont typeface="Arial"/>
              <a:buChar char="•"/>
            </a:pPr>
            <a:r>
              <a:rPr lang="ja-JP" altLang="en-US" sz="2000">
                <a:latin typeface="+mn-lt"/>
                <a:ea typeface="+mn-ea"/>
                <a:cs typeface="Calibri"/>
              </a:rPr>
              <a:t>Expingでpingのタイムアウトが1秒、実行間隔1秒で実施した</a:t>
            </a:r>
          </a:p>
          <a:p>
            <a:pPr algn="l"/>
            <a:r>
              <a:rPr lang="ja-JP" altLang="en-US" sz="2000">
                <a:latin typeface="+mn-lt"/>
                <a:ea typeface="+mn-ea"/>
                <a:cs typeface="Calibri"/>
              </a:rPr>
              <a:t>※ExpingはGUIでpingを実行できるソフトウェアである</a:t>
            </a:r>
          </a:p>
          <a:p>
            <a:pPr algn="l"/>
            <a:r>
              <a:rPr lang="ja-JP" altLang="en-US" sz="2000">
                <a:latin typeface="+mn-lt"/>
                <a:ea typeface="+mn-ea"/>
                <a:cs typeface="Calibri"/>
              </a:rPr>
              <a:t>&lt;結果&gt;</a:t>
            </a:r>
          </a:p>
          <a:p>
            <a:pPr algn="l"/>
            <a:r>
              <a:rPr lang="ja-JP" altLang="en-US" sz="2000">
                <a:latin typeface="+mn-lt"/>
                <a:ea typeface="+mn-ea"/>
                <a:cs typeface="Calibri"/>
              </a:rPr>
              <a:t>ロス率：2.7%　最大連続ロス：16秒　</a:t>
            </a:r>
          </a:p>
          <a:p>
            <a:pPr algn="l"/>
            <a:r>
              <a:rPr lang="ja-JP" altLang="en-US" sz="2000">
                <a:latin typeface="+mn-lt"/>
                <a:ea typeface="+mn-ea"/>
                <a:cs typeface="Calibri"/>
              </a:rPr>
              <a:t>Ping応答時間　平均：39ms　最大：644ms　最小：17ms</a:t>
            </a:r>
          </a:p>
          <a:p>
            <a:pPr algn="l"/>
            <a:r>
              <a:rPr lang="ja-JP" altLang="en-US" sz="2000">
                <a:latin typeface="+mn-lt"/>
                <a:ea typeface="+mn-ea"/>
                <a:cs typeface="Calibri"/>
              </a:rPr>
              <a:t>&lt;考察&gt;</a:t>
            </a:r>
          </a:p>
          <a:p>
            <a:pPr marL="342900" indent="-342900" algn="l">
              <a:buFont typeface="Arial"/>
              <a:buChar char="•"/>
            </a:pPr>
            <a:r>
              <a:rPr lang="ja-JP" altLang="en-US" sz="2000">
                <a:latin typeface="+mn-lt"/>
                <a:ea typeface="+mn-ea"/>
                <a:cs typeface="Calibri"/>
              </a:rPr>
              <a:t>空が完全に開けている理想的な環境に設置してもロスが避けられないため、安定性を求めるサービスには適さない。</a:t>
            </a:r>
          </a:p>
          <a:p>
            <a:pPr marL="342900" indent="-342900" algn="l">
              <a:buFont typeface="Arial"/>
              <a:buChar char="•"/>
            </a:pPr>
            <a:r>
              <a:rPr lang="ja-JP" altLang="en-US" sz="2000">
                <a:latin typeface="+mn-lt"/>
                <a:ea typeface="+mn-ea"/>
                <a:cs typeface="Calibri"/>
              </a:rPr>
              <a:t>応答時間が長い時もあるためリアルタイム性を求めるサービスにも適さない</a:t>
            </a:r>
          </a:p>
          <a:p>
            <a:pPr algn="l"/>
            <a:endParaRPr lang="ja-JP" altLang="en-US" sz="2000">
              <a:latin typeface="+mn-lt"/>
              <a:ea typeface="+mn-ea"/>
              <a:cs typeface="Calibri"/>
            </a:endParaRPr>
          </a:p>
        </p:txBody>
      </p:sp>
      <p:pic>
        <p:nvPicPr>
          <p:cNvPr id="65" name="図 64">
            <a:extLst>
              <a:ext uri="{FF2B5EF4-FFF2-40B4-BE49-F238E27FC236}">
                <a16:creationId xmlns:a16="http://schemas.microsoft.com/office/drawing/2014/main" id="{56845385-9E59-7B0D-D8F4-F370A7AD368F}"/>
              </a:ext>
            </a:extLst>
          </p:cNvPr>
          <p:cNvPicPr>
            <a:picLocks noChangeAspect="1"/>
          </p:cNvPicPr>
          <p:nvPr/>
        </p:nvPicPr>
        <p:blipFill>
          <a:blip r:embed="rId16"/>
          <a:stretch>
            <a:fillRect/>
          </a:stretch>
        </p:blipFill>
        <p:spPr>
          <a:xfrm>
            <a:off x="17968686" y="10724548"/>
            <a:ext cx="1806035" cy="2320896"/>
          </a:xfrm>
          <a:prstGeom prst="rect">
            <a:avLst/>
          </a:prstGeom>
        </p:spPr>
      </p:pic>
      <p:sp>
        <p:nvSpPr>
          <p:cNvPr id="27" name="テキスト ボックス 26">
            <a:extLst>
              <a:ext uri="{FF2B5EF4-FFF2-40B4-BE49-F238E27FC236}">
                <a16:creationId xmlns:a16="http://schemas.microsoft.com/office/drawing/2014/main" id="{E00F7DED-879D-9DFB-5B2E-6E70207B0607}"/>
              </a:ext>
            </a:extLst>
          </p:cNvPr>
          <p:cNvSpPr txBox="1"/>
          <p:nvPr/>
        </p:nvSpPr>
        <p:spPr>
          <a:xfrm>
            <a:off x="19848222" y="1155766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アンテナ</a:t>
            </a:r>
          </a:p>
          <a:p>
            <a:pPr algn="l"/>
            <a:r>
              <a:rPr lang="ja-JP" altLang="en-US">
                <a:latin typeface="+mn-lt"/>
                <a:ea typeface="+mn-ea"/>
                <a:cs typeface="Calibri"/>
              </a:rPr>
              <a:t>設置場所</a:t>
            </a:r>
          </a:p>
        </p:txBody>
      </p:sp>
      <p:pic>
        <p:nvPicPr>
          <p:cNvPr id="69" name="図 68">
            <a:extLst>
              <a:ext uri="{FF2B5EF4-FFF2-40B4-BE49-F238E27FC236}">
                <a16:creationId xmlns:a16="http://schemas.microsoft.com/office/drawing/2014/main" id="{7F88EE20-2DC7-D8AC-50E5-5DACDFB08C33}"/>
              </a:ext>
            </a:extLst>
          </p:cNvPr>
          <p:cNvPicPr>
            <a:picLocks noChangeAspect="1"/>
          </p:cNvPicPr>
          <p:nvPr/>
        </p:nvPicPr>
        <p:blipFill>
          <a:blip r:embed="rId17"/>
          <a:stretch>
            <a:fillRect/>
          </a:stretch>
        </p:blipFill>
        <p:spPr>
          <a:xfrm>
            <a:off x="17918268" y="13155781"/>
            <a:ext cx="1145638" cy="2313124"/>
          </a:xfrm>
          <a:prstGeom prst="rect">
            <a:avLst/>
          </a:prstGeom>
        </p:spPr>
      </p:pic>
      <p:pic>
        <p:nvPicPr>
          <p:cNvPr id="70" name="図 69" descr="アイコン が含まれている画像&#10;&#10;説明は自動で生成されたものです">
            <a:extLst>
              <a:ext uri="{FF2B5EF4-FFF2-40B4-BE49-F238E27FC236}">
                <a16:creationId xmlns:a16="http://schemas.microsoft.com/office/drawing/2014/main" id="{943A0849-39C8-7836-7189-E68AE17D6C98}"/>
              </a:ext>
            </a:extLst>
          </p:cNvPr>
          <p:cNvPicPr>
            <a:picLocks noChangeAspect="1"/>
          </p:cNvPicPr>
          <p:nvPr/>
        </p:nvPicPr>
        <p:blipFill>
          <a:blip r:embed="rId18"/>
          <a:stretch>
            <a:fillRect/>
          </a:stretch>
        </p:blipFill>
        <p:spPr>
          <a:xfrm>
            <a:off x="20217968" y="13092852"/>
            <a:ext cx="1081399" cy="2404631"/>
          </a:xfrm>
          <a:prstGeom prst="rect">
            <a:avLst/>
          </a:prstGeom>
        </p:spPr>
      </p:pic>
      <p:pic>
        <p:nvPicPr>
          <p:cNvPr id="71" name="図 70">
            <a:extLst>
              <a:ext uri="{FF2B5EF4-FFF2-40B4-BE49-F238E27FC236}">
                <a16:creationId xmlns:a16="http://schemas.microsoft.com/office/drawing/2014/main" id="{C448ED62-EAE8-06A8-88A0-D8CD287CC7DF}"/>
              </a:ext>
            </a:extLst>
          </p:cNvPr>
          <p:cNvPicPr>
            <a:picLocks noChangeAspect="1"/>
          </p:cNvPicPr>
          <p:nvPr/>
        </p:nvPicPr>
        <p:blipFill>
          <a:blip r:embed="rId19"/>
          <a:stretch>
            <a:fillRect/>
          </a:stretch>
        </p:blipFill>
        <p:spPr>
          <a:xfrm>
            <a:off x="19082187" y="13111377"/>
            <a:ext cx="1129491" cy="2356553"/>
          </a:xfrm>
          <a:prstGeom prst="rect">
            <a:avLst/>
          </a:prstGeom>
        </p:spPr>
      </p:pic>
      <p:sp>
        <p:nvSpPr>
          <p:cNvPr id="72" name="テキスト ボックス 71">
            <a:extLst>
              <a:ext uri="{FF2B5EF4-FFF2-40B4-BE49-F238E27FC236}">
                <a16:creationId xmlns:a16="http://schemas.microsoft.com/office/drawing/2014/main" id="{EE405D5D-6D1A-E1B5-441D-A7E659B8DECD}"/>
              </a:ext>
            </a:extLst>
          </p:cNvPr>
          <p:cNvSpPr txBox="1"/>
          <p:nvPr/>
        </p:nvSpPr>
        <p:spPr>
          <a:xfrm>
            <a:off x="10679236" y="15415139"/>
            <a:ext cx="36791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Meiryo"/>
                <a:ea typeface="Meiryo"/>
                <a:cs typeface="Calibri"/>
              </a:rPr>
              <a:t>2.遅延,Jitterの発生状況</a:t>
            </a:r>
            <a:endParaRPr lang="ja-JP" altLang="en-US" sz="2400">
              <a:latin typeface="Meiryo"/>
              <a:ea typeface="Meiryo"/>
            </a:endParaRPr>
          </a:p>
        </p:txBody>
      </p:sp>
      <p:sp>
        <p:nvSpPr>
          <p:cNvPr id="66" name="テキスト ボックス 65">
            <a:extLst>
              <a:ext uri="{FF2B5EF4-FFF2-40B4-BE49-F238E27FC236}">
                <a16:creationId xmlns:a16="http://schemas.microsoft.com/office/drawing/2014/main" id="{CAC148D4-B272-3A4B-CC41-328985F74799}"/>
              </a:ext>
            </a:extLst>
          </p:cNvPr>
          <p:cNvSpPr txBox="1"/>
          <p:nvPr/>
        </p:nvSpPr>
        <p:spPr>
          <a:xfrm>
            <a:off x="17393215" y="15673990"/>
            <a:ext cx="39646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400">
                <a:latin typeface="+mn-lt"/>
                <a:ea typeface="+mn-ea"/>
                <a:cs typeface="Calibri"/>
              </a:rPr>
              <a:t>Starlinkアプリで確認した設置場所の障害物確認</a:t>
            </a:r>
          </a:p>
        </p:txBody>
      </p:sp>
      <p:sp>
        <p:nvSpPr>
          <p:cNvPr id="67" name="テキスト ボックス 66">
            <a:extLst>
              <a:ext uri="{FF2B5EF4-FFF2-40B4-BE49-F238E27FC236}">
                <a16:creationId xmlns:a16="http://schemas.microsoft.com/office/drawing/2014/main" id="{DAF512FE-65A0-0C65-D93A-F4CD04A85556}"/>
              </a:ext>
            </a:extLst>
          </p:cNvPr>
          <p:cNvSpPr txBox="1"/>
          <p:nvPr/>
        </p:nvSpPr>
        <p:spPr>
          <a:xfrm>
            <a:off x="10641002" y="15818684"/>
            <a:ext cx="6108542"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&lt;測定条件&gt;</a:t>
            </a:r>
          </a:p>
          <a:p>
            <a:pPr marL="285750" indent="-285750" algn="l">
              <a:buFont typeface="Arial"/>
              <a:buChar char="•"/>
            </a:pPr>
            <a:r>
              <a:rPr lang="ja-JP" altLang="en-US">
                <a:latin typeface="+mn-lt"/>
                <a:ea typeface="+mn-ea"/>
                <a:cs typeface="Calibri"/>
              </a:rPr>
              <a:t>モバイルルータでExpingにて遅延を測定した　　</a:t>
            </a:r>
          </a:p>
          <a:p>
            <a:pPr marL="285750" indent="-285750" algn="l">
              <a:buFont typeface="Arial"/>
              <a:buChar char="•"/>
            </a:pPr>
            <a:r>
              <a:rPr lang="ja-JP" altLang="en-US">
                <a:latin typeface="+mn-lt"/>
                <a:ea typeface="+mn-ea"/>
                <a:cs typeface="Calibri"/>
              </a:rPr>
              <a:t>天候：晴れ</a:t>
            </a:r>
            <a:endParaRPr lang="ja-JP"/>
          </a:p>
          <a:p>
            <a:pPr marL="285750" indent="-285750" algn="l">
              <a:buFont typeface="Arial"/>
              <a:buChar char="•"/>
            </a:pPr>
            <a:r>
              <a:rPr lang="ja-JP" altLang="en-US">
                <a:latin typeface="+mn-lt"/>
                <a:ea typeface="+mn-ea"/>
                <a:cs typeface="Calibri"/>
              </a:rPr>
              <a:t>2023/11/29(水）09:00~11:00の2時間測定をした</a:t>
            </a:r>
          </a:p>
          <a:p>
            <a:pPr marL="285750" indent="-285750" algn="l">
              <a:buFont typeface="Arial"/>
              <a:buChar char="•"/>
            </a:pPr>
            <a:r>
              <a:rPr lang="ja-JP" altLang="en-US">
                <a:latin typeface="+mn-lt"/>
                <a:ea typeface="+mn-ea"/>
                <a:cs typeface="Calibri"/>
              </a:rPr>
              <a:t>LTEとStarlink(上記の測定結果※1)の応答遅延を比較した</a:t>
            </a:r>
          </a:p>
          <a:p>
            <a:pPr algn="l"/>
            <a:r>
              <a:rPr lang="ja-JP" altLang="en-US">
                <a:latin typeface="+mn-lt"/>
                <a:ea typeface="+mn-ea"/>
                <a:cs typeface="Calibri"/>
              </a:rPr>
              <a:t>&lt;結果&gt;</a:t>
            </a:r>
          </a:p>
          <a:p>
            <a:pPr algn="l"/>
            <a:r>
              <a:rPr lang="ja-JP" altLang="en-US">
                <a:latin typeface="+mn-lt"/>
                <a:ea typeface="+mn-ea"/>
                <a:cs typeface="Calibri"/>
              </a:rPr>
              <a:t>Ping応答時間</a:t>
            </a:r>
          </a:p>
          <a:p>
            <a:pPr algn="l"/>
            <a:r>
              <a:rPr lang="ja-JP" altLang="en-US">
                <a:latin typeface="+mn-lt"/>
                <a:ea typeface="+mn-ea"/>
                <a:cs typeface="Calibri"/>
              </a:rPr>
              <a:t>LTE　      平均：52ms　最大：466ms　最小：19ms</a:t>
            </a:r>
            <a:endParaRPr lang="ja-JP">
              <a:cs typeface="Arial"/>
            </a:endParaRPr>
          </a:p>
          <a:p>
            <a:pPr algn="l"/>
            <a:r>
              <a:rPr lang="ja-JP" altLang="en-US">
                <a:latin typeface="+mn-lt"/>
                <a:ea typeface="+mn-ea"/>
                <a:cs typeface="Calibri"/>
              </a:rPr>
              <a:t>Starlink   平均：39ms　最大：644ms　最小：17ms</a:t>
            </a:r>
          </a:p>
          <a:p>
            <a:pPr algn="l"/>
            <a:endParaRPr lang="ja-JP" altLang="en-US">
              <a:latin typeface="+mn-lt"/>
              <a:ea typeface="+mn-ea"/>
              <a:cs typeface="Calibri"/>
            </a:endParaRPr>
          </a:p>
          <a:p>
            <a:pPr algn="l"/>
            <a:r>
              <a:rPr lang="ja-JP" altLang="en-US">
                <a:latin typeface="+mn-lt"/>
                <a:ea typeface="+mn-ea"/>
                <a:cs typeface="Calibri"/>
              </a:rPr>
              <a:t>応答遅延のばらつき</a:t>
            </a:r>
          </a:p>
          <a:p>
            <a:pPr algn="l"/>
            <a:r>
              <a:rPr lang="ja-JP" altLang="en-US">
                <a:latin typeface="+mn-lt"/>
                <a:ea typeface="+mn-ea"/>
                <a:cs typeface="Calibri"/>
              </a:rPr>
              <a:t>Starlink  標準偏差　18.9　</a:t>
            </a:r>
          </a:p>
          <a:p>
            <a:pPr algn="l"/>
            <a:r>
              <a:rPr lang="ja-JP" altLang="en-US">
                <a:latin typeface="+mn-lt"/>
                <a:ea typeface="+mn-ea"/>
                <a:cs typeface="Calibri"/>
              </a:rPr>
              <a:t>LTE　     標準偏差　 26.2</a:t>
            </a:r>
          </a:p>
        </p:txBody>
      </p:sp>
      <p:pic>
        <p:nvPicPr>
          <p:cNvPr id="68" name="図 67" descr="グラフ, 散布図&#10;&#10;説明は自動で生成されたものです">
            <a:extLst>
              <a:ext uri="{FF2B5EF4-FFF2-40B4-BE49-F238E27FC236}">
                <a16:creationId xmlns:a16="http://schemas.microsoft.com/office/drawing/2014/main" id="{F8B34696-5D0B-9566-842F-DB449FE89CE1}"/>
              </a:ext>
            </a:extLst>
          </p:cNvPr>
          <p:cNvPicPr>
            <a:picLocks noChangeAspect="1"/>
          </p:cNvPicPr>
          <p:nvPr/>
        </p:nvPicPr>
        <p:blipFill>
          <a:blip r:embed="rId20"/>
          <a:stretch>
            <a:fillRect/>
          </a:stretch>
        </p:blipFill>
        <p:spPr>
          <a:xfrm>
            <a:off x="16627657" y="16135887"/>
            <a:ext cx="4552876" cy="2400300"/>
          </a:xfrm>
          <a:prstGeom prst="rect">
            <a:avLst/>
          </a:prstGeom>
        </p:spPr>
      </p:pic>
      <p:sp>
        <p:nvSpPr>
          <p:cNvPr id="73" name="テキスト ボックス 72">
            <a:extLst>
              <a:ext uri="{FF2B5EF4-FFF2-40B4-BE49-F238E27FC236}">
                <a16:creationId xmlns:a16="http://schemas.microsoft.com/office/drawing/2014/main" id="{7C9D8DF8-41B6-4CB9-B480-5B49C5A1B30C}"/>
              </a:ext>
            </a:extLst>
          </p:cNvPr>
          <p:cNvSpPr txBox="1"/>
          <p:nvPr/>
        </p:nvSpPr>
        <p:spPr>
          <a:xfrm>
            <a:off x="10620964" y="22882315"/>
            <a:ext cx="60389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n-lt"/>
                <a:ea typeface="+mn-ea"/>
                <a:cs typeface="Calibri"/>
              </a:rPr>
              <a:t>実習で得た学び、学びを活かす行動</a:t>
            </a:r>
          </a:p>
        </p:txBody>
      </p:sp>
      <p:sp>
        <p:nvSpPr>
          <p:cNvPr id="74" name="テキスト ボックス 73">
            <a:extLst>
              <a:ext uri="{FF2B5EF4-FFF2-40B4-BE49-F238E27FC236}">
                <a16:creationId xmlns:a16="http://schemas.microsoft.com/office/drawing/2014/main" id="{301B48C2-23E1-B923-5016-B776BA9155EC}"/>
              </a:ext>
            </a:extLst>
          </p:cNvPr>
          <p:cNvSpPr txBox="1"/>
          <p:nvPr/>
        </p:nvSpPr>
        <p:spPr>
          <a:xfrm>
            <a:off x="18422222" y="10293440"/>
            <a:ext cx="31277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※検証は構成2で実施した</a:t>
            </a:r>
          </a:p>
        </p:txBody>
      </p:sp>
      <p:sp>
        <p:nvSpPr>
          <p:cNvPr id="75" name="テキスト ボックス 74">
            <a:extLst>
              <a:ext uri="{FF2B5EF4-FFF2-40B4-BE49-F238E27FC236}">
                <a16:creationId xmlns:a16="http://schemas.microsoft.com/office/drawing/2014/main" id="{DEA1AC3F-E506-B1DD-C50C-2C7C246E0B35}"/>
              </a:ext>
            </a:extLst>
          </p:cNvPr>
          <p:cNvSpPr txBox="1"/>
          <p:nvPr/>
        </p:nvSpPr>
        <p:spPr>
          <a:xfrm>
            <a:off x="10685626" y="21108509"/>
            <a:ext cx="49640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n-lt"/>
                <a:ea typeface="+mn-ea"/>
                <a:cs typeface="Calibri"/>
              </a:rPr>
              <a:t>想定するStarlink 利用シーン</a:t>
            </a:r>
          </a:p>
        </p:txBody>
      </p:sp>
      <p:sp>
        <p:nvSpPr>
          <p:cNvPr id="77" name="テキスト ボックス 76">
            <a:extLst>
              <a:ext uri="{FF2B5EF4-FFF2-40B4-BE49-F238E27FC236}">
                <a16:creationId xmlns:a16="http://schemas.microsoft.com/office/drawing/2014/main" id="{2249FA8A-488A-BA65-82CD-C02FC55AD6DD}"/>
              </a:ext>
            </a:extLst>
          </p:cNvPr>
          <p:cNvSpPr txBox="1"/>
          <p:nvPr/>
        </p:nvSpPr>
        <p:spPr>
          <a:xfrm>
            <a:off x="13357760" y="18326130"/>
            <a:ext cx="72166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&lt;考察&gt;</a:t>
            </a:r>
          </a:p>
          <a:p>
            <a:pPr marL="285750" indent="-285750" algn="l">
              <a:buFont typeface="Arial"/>
              <a:buChar char="•"/>
            </a:pPr>
            <a:r>
              <a:rPr lang="ja-JP" altLang="en-US">
                <a:latin typeface="+mn-lt"/>
                <a:ea typeface="+mn-ea"/>
                <a:cs typeface="Calibri"/>
              </a:rPr>
              <a:t>LTEとおおむね同程度の遅延が発生する</a:t>
            </a:r>
          </a:p>
          <a:p>
            <a:pPr marL="285750" indent="-285750" algn="l">
              <a:buFont typeface="Arial"/>
              <a:buChar char="•"/>
            </a:pPr>
            <a:r>
              <a:rPr lang="ja-JP" altLang="en-US">
                <a:latin typeface="+mn-lt"/>
                <a:ea typeface="+mn-ea"/>
                <a:cs typeface="Calibri"/>
              </a:rPr>
              <a:t>LTEに比べて遅延のばらつきが大きいため、突発的に大きな遅延が発生する可能性が高い</a:t>
            </a:r>
          </a:p>
          <a:p>
            <a:pPr algn="l"/>
            <a:endParaRPr lang="ja-JP" altLang="en-US">
              <a:latin typeface="+mn-lt"/>
              <a:ea typeface="+mn-ea"/>
              <a:cs typeface="Calibri"/>
            </a:endParaRPr>
          </a:p>
        </p:txBody>
      </p:sp>
      <p:sp>
        <p:nvSpPr>
          <p:cNvPr id="76" name="テキスト ボックス 75">
            <a:extLst>
              <a:ext uri="{FF2B5EF4-FFF2-40B4-BE49-F238E27FC236}">
                <a16:creationId xmlns:a16="http://schemas.microsoft.com/office/drawing/2014/main" id="{A080729A-4B38-6312-B16A-CF9813636ACB}"/>
              </a:ext>
            </a:extLst>
          </p:cNvPr>
          <p:cNvSpPr txBox="1"/>
          <p:nvPr/>
        </p:nvSpPr>
        <p:spPr>
          <a:xfrm>
            <a:off x="17926339" y="18554784"/>
            <a:ext cx="34729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LTEとStarlink 応答遅延比較のグラフ</a:t>
            </a:r>
          </a:p>
        </p:txBody>
      </p:sp>
      <p:sp>
        <p:nvSpPr>
          <p:cNvPr id="80" name="テキスト ボックス 79">
            <a:extLst>
              <a:ext uri="{FF2B5EF4-FFF2-40B4-BE49-F238E27FC236}">
                <a16:creationId xmlns:a16="http://schemas.microsoft.com/office/drawing/2014/main" id="{3A6B1C96-4C19-1224-EF82-FFBCC1E1586E}"/>
              </a:ext>
            </a:extLst>
          </p:cNvPr>
          <p:cNvSpPr txBox="1"/>
          <p:nvPr/>
        </p:nvSpPr>
        <p:spPr>
          <a:xfrm>
            <a:off x="10655827" y="23263808"/>
            <a:ext cx="1075562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1.自身が実施した検証内容や考察を、自分の言葉でわかりやすく記載する、説明する難しさ</a:t>
            </a:r>
            <a:endParaRPr lang="ja-JP"/>
          </a:p>
          <a:p>
            <a:pPr algn="l"/>
            <a:r>
              <a:rPr lang="ja-JP" altLang="en-US">
                <a:latin typeface="+mn-lt"/>
                <a:ea typeface="+mn-ea"/>
                <a:cs typeface="Calibri"/>
              </a:rPr>
              <a:t>→アウトプットしたものを他者に確認してもらい、フィードバックをもらって改善する</a:t>
            </a:r>
          </a:p>
          <a:p>
            <a:pPr algn="l"/>
            <a:r>
              <a:rPr lang="ja-JP" altLang="en-US">
                <a:latin typeface="+mn-lt"/>
                <a:ea typeface="+mn-ea"/>
                <a:cs typeface="Calibri"/>
              </a:rPr>
              <a:t>2.目的を明確に意識しながら検証に取り組むこと</a:t>
            </a:r>
          </a:p>
          <a:p>
            <a:pPr algn="l"/>
            <a:r>
              <a:rPr lang="ja-JP" altLang="en-US">
                <a:latin typeface="+mn-lt"/>
                <a:ea typeface="+mn-ea"/>
                <a:cs typeface="Calibri"/>
              </a:rPr>
              <a:t>→検証を行う前に具体的な計画を立て、進めていく過程で目的から逸れていなか定期的に確認する習 　慣を身に着けていく</a:t>
            </a:r>
          </a:p>
          <a:p>
            <a:pPr algn="l"/>
            <a:r>
              <a:rPr lang="ja-JP" altLang="en-US">
                <a:latin typeface="+mn-lt"/>
                <a:ea typeface="+mn-ea"/>
                <a:cs typeface="Calibri"/>
              </a:rPr>
              <a:t>3.検証した結果からどのような考察が言えるか考える難しさ</a:t>
            </a:r>
          </a:p>
          <a:p>
            <a:pPr algn="l"/>
            <a:r>
              <a:rPr lang="ja-JP" altLang="en-US">
                <a:latin typeface="+mn-lt"/>
                <a:ea typeface="+mn-ea"/>
                <a:cs typeface="Calibri"/>
              </a:rPr>
              <a:t>→検証する目的の意味をしっかりと把握する</a:t>
            </a:r>
          </a:p>
          <a:p>
            <a:pPr algn="l"/>
            <a:r>
              <a:rPr lang="ja-JP" altLang="en-US">
                <a:latin typeface="+mn-lt"/>
                <a:ea typeface="+mn-ea"/>
                <a:cs typeface="Calibri"/>
              </a:rPr>
              <a:t>4.検証結果の考察を出すときに定量的な根拠があるのかを確認し自分の思い込みでアウトプットな </a:t>
            </a:r>
          </a:p>
          <a:p>
            <a:pPr algn="l"/>
            <a:r>
              <a:rPr lang="ja-JP" altLang="en-US">
                <a:latin typeface="+mn-lt"/>
                <a:ea typeface="+mn-ea"/>
                <a:cs typeface="Calibri"/>
              </a:rPr>
              <a:t>    いようにすること</a:t>
            </a:r>
          </a:p>
          <a:p>
            <a:pPr algn="l"/>
            <a:r>
              <a:rPr lang="ja-JP" altLang="en-US">
                <a:latin typeface="+mn-lt"/>
                <a:ea typeface="+mn-ea"/>
                <a:cs typeface="Calibri"/>
              </a:rPr>
              <a:t>→説明する時に事実と考えを分けて説明する</a:t>
            </a:r>
          </a:p>
          <a:p>
            <a:pPr algn="l"/>
            <a:r>
              <a:rPr lang="ja-JP" altLang="en-US">
                <a:latin typeface="+mn-lt"/>
                <a:ea typeface="+mn-ea"/>
                <a:cs typeface="Calibri"/>
              </a:rPr>
              <a:t>5.自身の目的に対して大学で学んだ知識や技術を活かせなかったが新たな知識を学ぶことができた</a:t>
            </a:r>
          </a:p>
          <a:p>
            <a:pPr algn="l"/>
            <a:r>
              <a:rPr lang="ja-JP" altLang="en-US">
                <a:latin typeface="+mn-lt"/>
                <a:ea typeface="+mn-ea"/>
                <a:cs typeface="Calibri"/>
              </a:rPr>
              <a:t>　課題解決能力については課題が発生した時原因を深掘って思考できていなかったためこれから目的・課題は何かを意識しながら学習、研究を行なっていく。　　</a:t>
            </a:r>
          </a:p>
          <a:p>
            <a:pPr algn="l"/>
            <a:r>
              <a:rPr lang="ja-JP" altLang="en-US" sz="2000" b="1">
                <a:latin typeface="+mn-lt"/>
                <a:ea typeface="+mn-ea"/>
                <a:cs typeface="Calibri"/>
              </a:rPr>
              <a:t>後輩へのアドバイス</a:t>
            </a:r>
          </a:p>
          <a:p>
            <a:pPr algn="l"/>
            <a:r>
              <a:rPr lang="ja-JP" altLang="en-US">
                <a:latin typeface="+mn-lt"/>
                <a:ea typeface="+mn-ea"/>
                <a:cs typeface="Calibri"/>
              </a:rPr>
              <a:t>レポートなどで結果、考察をアウトプットした時他者に確認してもらいフィードバックをもらうことを習慣にしていきましょう</a:t>
            </a:r>
          </a:p>
        </p:txBody>
      </p:sp>
      <p:sp>
        <p:nvSpPr>
          <p:cNvPr id="82" name="テキスト ボックス 81">
            <a:extLst>
              <a:ext uri="{FF2B5EF4-FFF2-40B4-BE49-F238E27FC236}">
                <a16:creationId xmlns:a16="http://schemas.microsoft.com/office/drawing/2014/main" id="{EE4142C4-973C-97E6-2F13-7D51F4FEDD67}"/>
              </a:ext>
            </a:extLst>
          </p:cNvPr>
          <p:cNvSpPr txBox="1"/>
          <p:nvPr/>
        </p:nvSpPr>
        <p:spPr>
          <a:xfrm>
            <a:off x="10646439" y="21423768"/>
            <a:ext cx="104527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山間部のキャンプ場への提供</a:t>
            </a:r>
            <a:endParaRPr lang="ja-JP">
              <a:cs typeface="Arial" panose="020B0604020202020204" pitchFamily="34" charset="0"/>
            </a:endParaRPr>
          </a:p>
          <a:p>
            <a:pPr algn="l"/>
            <a:r>
              <a:rPr lang="ja-JP" altLang="en-US">
                <a:latin typeface="+mn-lt"/>
                <a:ea typeface="+mn-ea"/>
                <a:cs typeface="Calibri"/>
              </a:rPr>
              <a:t>対象　：オートキャンプ場の運営者　※敷地が開けている場所が多く設置場所に問題ないと考える目的　：LTEの電波が届かない、山間部で固定回線が引けないキャンプ場に提供することでインター</a:t>
            </a:r>
            <a:endParaRPr lang="ja-JP">
              <a:cs typeface="Arial"/>
            </a:endParaRPr>
          </a:p>
          <a:p>
            <a:pPr algn="l"/>
            <a:r>
              <a:rPr lang="ja-JP" altLang="en-US">
                <a:latin typeface="+mn-lt"/>
                <a:ea typeface="+mn-ea"/>
                <a:cs typeface="Calibri"/>
              </a:rPr>
              <a:t>             　ネットが利用できる環境にする</a:t>
            </a:r>
          </a:p>
          <a:p>
            <a:pPr algn="l"/>
            <a:r>
              <a:rPr lang="ja-JP" altLang="en-US">
                <a:latin typeface="+mn-lt"/>
                <a:ea typeface="+mn-ea"/>
                <a:cs typeface="Calibri"/>
              </a:rPr>
              <a:t>利用用途：・キャンプ場のフリーWi-Fi用途として利用　　　　　</a:t>
            </a:r>
            <a:endParaRPr lang="ja-JP">
              <a:cs typeface="Arial"/>
            </a:endParaRPr>
          </a:p>
        </p:txBody>
      </p:sp>
      <p:sp>
        <p:nvSpPr>
          <p:cNvPr id="78" name="テキスト ボックス 77">
            <a:extLst>
              <a:ext uri="{FF2B5EF4-FFF2-40B4-BE49-F238E27FC236}">
                <a16:creationId xmlns:a16="http://schemas.microsoft.com/office/drawing/2014/main" id="{AF5EA540-F74A-CD65-3A9C-AC1AE6CD487E}"/>
              </a:ext>
            </a:extLst>
          </p:cNvPr>
          <p:cNvSpPr txBox="1"/>
          <p:nvPr/>
        </p:nvSpPr>
        <p:spPr>
          <a:xfrm>
            <a:off x="310644" y="1192799"/>
            <a:ext cx="347290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6000" b="1">
                <a:latin typeface="+mn-lt"/>
                <a:ea typeface="+mn-ea"/>
                <a:cs typeface="Calibri"/>
              </a:rPr>
              <a:t>実習内容</a:t>
            </a:r>
          </a:p>
        </p:txBody>
      </p:sp>
      <p:cxnSp>
        <p:nvCxnSpPr>
          <p:cNvPr id="79" name="直線コネクタ 78">
            <a:extLst>
              <a:ext uri="{FF2B5EF4-FFF2-40B4-BE49-F238E27FC236}">
                <a16:creationId xmlns:a16="http://schemas.microsoft.com/office/drawing/2014/main" id="{4ABDAF66-F495-DF30-7033-E5DAAD07E168}"/>
              </a:ext>
            </a:extLst>
          </p:cNvPr>
          <p:cNvCxnSpPr>
            <a:cxnSpLocks/>
          </p:cNvCxnSpPr>
          <p:nvPr/>
        </p:nvCxnSpPr>
        <p:spPr bwMode="auto">
          <a:xfrm flipV="1">
            <a:off x="27179" y="2084823"/>
            <a:ext cx="21293153" cy="63471"/>
          </a:xfrm>
          <a:prstGeom prst="line">
            <a:avLst/>
          </a:prstGeom>
          <a:ln w="101600">
            <a:solidFill>
              <a:srgbClr val="FF93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1" name="テキスト ボックス 80">
            <a:extLst>
              <a:ext uri="{FF2B5EF4-FFF2-40B4-BE49-F238E27FC236}">
                <a16:creationId xmlns:a16="http://schemas.microsoft.com/office/drawing/2014/main" id="{3C1BC441-4D7C-DE65-927C-9A10FF4FA127}"/>
              </a:ext>
            </a:extLst>
          </p:cNvPr>
          <p:cNvSpPr txBox="1"/>
          <p:nvPr/>
        </p:nvSpPr>
        <p:spPr>
          <a:xfrm>
            <a:off x="14989081" y="13312295"/>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※1</a:t>
            </a:r>
            <a:endParaRPr kumimoji="1" lang="ja-JP" altLang="en-US">
              <a:latin typeface="+mn-lt"/>
              <a:ea typeface="+mn-ea"/>
            </a:endParaRPr>
          </a:p>
        </p:txBody>
      </p:sp>
      <p:sp>
        <p:nvSpPr>
          <p:cNvPr id="84" name="テキスト ボックス 83">
            <a:extLst>
              <a:ext uri="{FF2B5EF4-FFF2-40B4-BE49-F238E27FC236}">
                <a16:creationId xmlns:a16="http://schemas.microsoft.com/office/drawing/2014/main" id="{0AD7F65C-D67F-3572-C058-B3758E69BD65}"/>
              </a:ext>
            </a:extLst>
          </p:cNvPr>
          <p:cNvSpPr txBox="1"/>
          <p:nvPr/>
        </p:nvSpPr>
        <p:spPr>
          <a:xfrm>
            <a:off x="10592053" y="28812755"/>
            <a:ext cx="97230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技術開発部　坂上様、大矢様、教育担当吉田様には大変お忙しい中ご指導していただき</a:t>
            </a:r>
            <a:endParaRPr lang="ja-JP">
              <a:cs typeface="Arial" panose="020B0604020202020204" pitchFamily="34" charset="0"/>
            </a:endParaRPr>
          </a:p>
          <a:p>
            <a:pPr algn="l"/>
            <a:r>
              <a:rPr lang="ja-JP" altLang="en-US">
                <a:latin typeface="+mn-lt"/>
                <a:ea typeface="+mn-ea"/>
                <a:cs typeface="Calibri"/>
              </a:rPr>
              <a:t>ありがとうございました。4か月間実際の業務に携わり貴重な体験をさせていただき</a:t>
            </a:r>
            <a:endParaRPr lang="ja-JP">
              <a:cs typeface="Arial"/>
            </a:endParaRPr>
          </a:p>
          <a:p>
            <a:pPr algn="l"/>
            <a:r>
              <a:rPr lang="ja-JP" altLang="en-US">
                <a:latin typeface="+mn-lt"/>
                <a:ea typeface="+mn-ea"/>
                <a:cs typeface="Calibri"/>
              </a:rPr>
              <a:t>自身の能力を高められました。</a:t>
            </a:r>
            <a:r>
              <a:rPr lang="ja-JP" altLang="en-US">
                <a:latin typeface="Calibri"/>
                <a:ea typeface="メイリオ"/>
                <a:cs typeface="Calibri"/>
              </a:rPr>
              <a:t>この度は、誠にお世話になりました。</a:t>
            </a:r>
            <a:endParaRPr lang="ja-JP">
              <a:cs typeface="Arial" panose="020B0604020202020204" pitchFamily="34" charset="0"/>
            </a:endParaRPr>
          </a:p>
        </p:txBody>
      </p:sp>
      <p:cxnSp>
        <p:nvCxnSpPr>
          <p:cNvPr id="103" name="直線コネクタ 102">
            <a:extLst>
              <a:ext uri="{FF2B5EF4-FFF2-40B4-BE49-F238E27FC236}">
                <a16:creationId xmlns:a16="http://schemas.microsoft.com/office/drawing/2014/main" id="{CEE3A9A0-2ECE-EB82-D080-A21612B5946C}"/>
              </a:ext>
            </a:extLst>
          </p:cNvPr>
          <p:cNvCxnSpPr>
            <a:cxnSpLocks/>
          </p:cNvCxnSpPr>
          <p:nvPr/>
        </p:nvCxnSpPr>
        <p:spPr bwMode="auto">
          <a:xfrm>
            <a:off x="191116" y="24505906"/>
            <a:ext cx="10062471" cy="0"/>
          </a:xfrm>
          <a:prstGeom prst="line">
            <a:avLst/>
          </a:prstGeom>
          <a:ln w="63500">
            <a:solidFill>
              <a:srgbClr val="FF9300">
                <a:alpha val="75000"/>
              </a:srgb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4" name="直線コネクタ 103">
            <a:extLst>
              <a:ext uri="{FF2B5EF4-FFF2-40B4-BE49-F238E27FC236}">
                <a16:creationId xmlns:a16="http://schemas.microsoft.com/office/drawing/2014/main" id="{5D9ADC92-26A5-C098-1296-393B08BBB353}"/>
              </a:ext>
            </a:extLst>
          </p:cNvPr>
          <p:cNvCxnSpPr>
            <a:cxnSpLocks/>
          </p:cNvCxnSpPr>
          <p:nvPr/>
        </p:nvCxnSpPr>
        <p:spPr bwMode="auto">
          <a:xfrm>
            <a:off x="209308" y="20893931"/>
            <a:ext cx="10062471" cy="0"/>
          </a:xfrm>
          <a:prstGeom prst="line">
            <a:avLst/>
          </a:prstGeom>
          <a:ln w="63500">
            <a:solidFill>
              <a:srgbClr val="FF9300">
                <a:alpha val="75000"/>
              </a:srgb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05" name="テキスト ボックス 104">
            <a:extLst>
              <a:ext uri="{FF2B5EF4-FFF2-40B4-BE49-F238E27FC236}">
                <a16:creationId xmlns:a16="http://schemas.microsoft.com/office/drawing/2014/main" id="{6234769D-0C91-C4A7-5443-69A11CA28067}"/>
              </a:ext>
            </a:extLst>
          </p:cNvPr>
          <p:cNvSpPr txBox="1"/>
          <p:nvPr/>
        </p:nvSpPr>
        <p:spPr>
          <a:xfrm>
            <a:off x="13906725" y="28185264"/>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mn-lt"/>
                <a:ea typeface="+mn-ea"/>
                <a:cs typeface="Calibri"/>
              </a:rPr>
              <a:t>いただき次第記載します</a:t>
            </a:r>
            <a:endParaRPr kumimoji="1" lang="ja-JP" altLang="en-US">
              <a:latin typeface="+mn-lt"/>
              <a:ea typeface="+mn-ea"/>
            </a:endParaRPr>
          </a:p>
        </p:txBody>
      </p:sp>
      <p:sp>
        <p:nvSpPr>
          <p:cNvPr id="83" name="テキスト ボックス 82">
            <a:extLst>
              <a:ext uri="{FF2B5EF4-FFF2-40B4-BE49-F238E27FC236}">
                <a16:creationId xmlns:a16="http://schemas.microsoft.com/office/drawing/2014/main" id="{5B44B125-1779-0810-4320-6EB8F41B86D1}"/>
              </a:ext>
            </a:extLst>
          </p:cNvPr>
          <p:cNvSpPr txBox="1"/>
          <p:nvPr/>
        </p:nvSpPr>
        <p:spPr>
          <a:xfrm>
            <a:off x="10670363" y="19371285"/>
            <a:ext cx="1075412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n-lt"/>
                <a:ea typeface="+mn-ea"/>
                <a:cs typeface="Calibri"/>
              </a:rPr>
              <a:t>目的　結果</a:t>
            </a:r>
          </a:p>
          <a:p>
            <a:pPr algn="l"/>
            <a:r>
              <a:rPr lang="ja-JP" altLang="en-US">
                <a:latin typeface="+mn-lt"/>
                <a:ea typeface="+mn-ea"/>
                <a:cs typeface="Calibri"/>
              </a:rPr>
              <a:t>基本性能確認</a:t>
            </a:r>
            <a:r>
              <a:rPr lang="ja-JP" altLang="en-US" dirty="0">
                <a:latin typeface="+mn-lt"/>
                <a:ea typeface="+mn-ea"/>
                <a:cs typeface="Calibri"/>
              </a:rPr>
              <a:t>：</a:t>
            </a:r>
            <a:r>
              <a:rPr lang="ja-JP" dirty="0">
                <a:latin typeface="Arial"/>
                <a:ea typeface="+mn-ea"/>
                <a:cs typeface="Arial"/>
              </a:rPr>
              <a:t>安定した通信を求める用途、リアルタイムを求める用途には適さないが災害時において　　　</a:t>
            </a:r>
            <a:r>
              <a:rPr lang="ja-JP" altLang="en-US" dirty="0">
                <a:latin typeface="Arial"/>
                <a:ea typeface="+mn-ea"/>
                <a:cs typeface="Arial"/>
              </a:rPr>
              <a:t>  </a:t>
            </a:r>
            <a:r>
              <a:rPr lang="ja-JP" dirty="0">
                <a:latin typeface="Arial"/>
                <a:ea typeface="+mn-ea"/>
                <a:cs typeface="Arial"/>
              </a:rPr>
              <a:t>　　　　　    は電源させあればWeb閲覧、SNS利用は可能で遅延もLTEと比べほぼ同程度であるため　　</a:t>
            </a:r>
            <a:r>
              <a:rPr lang="ja-JP" altLang="en-US">
                <a:latin typeface="Arial"/>
                <a:ea typeface="+mn-ea"/>
                <a:cs typeface="Arial"/>
              </a:rPr>
              <a:t>　　 　　　　　　　　　　　　　　　　　　　　　　                        </a:t>
            </a:r>
            <a:r>
              <a:rPr lang="ja-JP">
                <a:latin typeface="Arial"/>
                <a:ea typeface="+mn-ea"/>
                <a:cs typeface="Arial"/>
              </a:rPr>
              <a:t>非常に役立つ性能である </a:t>
            </a:r>
            <a:r>
              <a:rPr lang="ja-JP" altLang="en-US">
                <a:latin typeface="Arial"/>
                <a:ea typeface="+mn-ea"/>
                <a:cs typeface="Arial"/>
              </a:rPr>
              <a:t>   （達成度：100%）</a:t>
            </a:r>
          </a:p>
          <a:p>
            <a:pPr algn="l"/>
            <a:r>
              <a:rPr lang="ja-JP" altLang="en-US">
                <a:latin typeface="Arial"/>
                <a:ea typeface="+mn-ea"/>
                <a:cs typeface="Arial"/>
              </a:rPr>
              <a:t>法人サービス向け確認：(達成度：100%)    災害用途での動作確認：(達成度：100%)</a:t>
            </a:r>
            <a:endParaRPr lang="ja-JP" altLang="en-US">
              <a:ea typeface="メイリオ"/>
              <a:cs typeface="Arial"/>
            </a:endParaRPr>
          </a:p>
          <a:p>
            <a:pPr algn="l"/>
            <a:r>
              <a:rPr lang="ja-JP" altLang="en-US">
                <a:latin typeface="Arial"/>
                <a:ea typeface="+mn-ea"/>
                <a:cs typeface="Arial"/>
              </a:rPr>
              <a:t>コンシューマ用途確認：(達成度：100%)</a:t>
            </a:r>
          </a:p>
        </p:txBody>
      </p:sp>
      <p:sp>
        <p:nvSpPr>
          <p:cNvPr id="85" name="テキスト ボックス 84">
            <a:extLst>
              <a:ext uri="{FF2B5EF4-FFF2-40B4-BE49-F238E27FC236}">
                <a16:creationId xmlns:a16="http://schemas.microsoft.com/office/drawing/2014/main" id="{64F0E86E-DA37-1949-3820-C4AEB787BE84}"/>
              </a:ext>
            </a:extLst>
          </p:cNvPr>
          <p:cNvSpPr txBox="1"/>
          <p:nvPr/>
        </p:nvSpPr>
        <p:spPr>
          <a:xfrm>
            <a:off x="17251566" y="20950888"/>
            <a:ext cx="42343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mn-lt"/>
                <a:ea typeface="+mn-ea"/>
                <a:cs typeface="Calibri"/>
              </a:rPr>
              <a:t>※基本性能確認以外の用途確認の結果は　　　　　 　　　　　　   スペース上達成度だけ記載してあります</a:t>
            </a:r>
          </a:p>
        </p:txBody>
      </p:sp>
      <p:sp>
        <p:nvSpPr>
          <p:cNvPr id="87" name="テキスト ボックス 86">
            <a:extLst>
              <a:ext uri="{FF2B5EF4-FFF2-40B4-BE49-F238E27FC236}">
                <a16:creationId xmlns:a16="http://schemas.microsoft.com/office/drawing/2014/main" id="{F64A49A5-BE87-A56B-6881-8EFBC32AC525}"/>
              </a:ext>
            </a:extLst>
          </p:cNvPr>
          <p:cNvSpPr txBox="1"/>
          <p:nvPr/>
        </p:nvSpPr>
        <p:spPr>
          <a:xfrm>
            <a:off x="303922" y="2181407"/>
            <a:ext cx="10439113" cy="1138773"/>
          </a:xfrm>
          <a:prstGeom prst="rect">
            <a:avLst/>
          </a:prstGeom>
          <a:noFill/>
        </p:spPr>
        <p:txBody>
          <a:bodyPr wrap="square" rtlCol="0">
            <a:spAutoFit/>
          </a:bodyPr>
          <a:lstStyle/>
          <a:p>
            <a:pPr algn="l"/>
            <a:r>
              <a:rPr lang="ja-JP" altLang="en-US" sz="2800" b="1">
                <a:latin typeface="+mn-ea"/>
                <a:ea typeface="+mn-ea"/>
              </a:rPr>
              <a:t>生成</a:t>
            </a:r>
            <a:r>
              <a:rPr lang="en-US" altLang="ja-JP" sz="2800" b="1" dirty="0">
                <a:latin typeface="+mn-ea"/>
                <a:ea typeface="+mn-ea"/>
              </a:rPr>
              <a:t>AI</a:t>
            </a:r>
            <a:r>
              <a:rPr lang="ja-JP" altLang="en-US" sz="2800" b="1">
                <a:latin typeface="+mn-ea"/>
                <a:ea typeface="+mn-ea"/>
              </a:rPr>
              <a:t>（ジェネレーティブ</a:t>
            </a:r>
            <a:r>
              <a:rPr lang="en-US" altLang="ja-JP" sz="2800" b="1" dirty="0">
                <a:latin typeface="+mn-ea"/>
                <a:ea typeface="+mn-ea"/>
              </a:rPr>
              <a:t>AI</a:t>
            </a:r>
            <a:r>
              <a:rPr lang="ja-JP" altLang="en-US" sz="2800" b="1">
                <a:latin typeface="+mn-ea"/>
                <a:ea typeface="+mn-ea"/>
              </a:rPr>
              <a:t>）とは</a:t>
            </a:r>
            <a:endParaRPr lang="en-US" altLang="ja-JP" sz="2800" b="1" dirty="0">
              <a:latin typeface="+mn-ea"/>
              <a:ea typeface="+mn-ea"/>
            </a:endParaRPr>
          </a:p>
          <a:p>
            <a:pPr algn="l"/>
            <a:r>
              <a:rPr lang="ja-JP" altLang="en-US" sz="2000">
                <a:latin typeface="+mn-ea"/>
                <a:ea typeface="+mn-ea"/>
              </a:rPr>
              <a:t>・</a:t>
            </a:r>
            <a:r>
              <a:rPr lang="en-US" altLang="ja-JP" sz="2000" dirty="0">
                <a:latin typeface="+mn-ea"/>
                <a:ea typeface="+mn-ea"/>
              </a:rPr>
              <a:t>AI</a:t>
            </a:r>
            <a:r>
              <a:rPr lang="ja-JP" altLang="en-US" sz="2000">
                <a:latin typeface="+mn-ea"/>
                <a:ea typeface="+mn-ea"/>
              </a:rPr>
              <a:t>を用いてクリエイティブ内成果物を生み出すことを目的としている</a:t>
            </a:r>
            <a:endParaRPr lang="en-US" altLang="ja-JP" sz="2000" dirty="0">
              <a:latin typeface="+mn-ea"/>
              <a:ea typeface="+mn-ea"/>
            </a:endParaRPr>
          </a:p>
          <a:p>
            <a:pPr algn="l"/>
            <a:r>
              <a:rPr lang="ja-JP" altLang="en-US" sz="2000">
                <a:latin typeface="+mn-ea"/>
                <a:ea typeface="+mn-ea"/>
              </a:rPr>
              <a:t>・作れるものは音楽や画像、文章など多岐にわたり、実習では</a:t>
            </a:r>
            <a:r>
              <a:rPr lang="ja-JP" altLang="en-US" sz="2000">
                <a:solidFill>
                  <a:srgbClr val="FF0000"/>
                </a:solidFill>
                <a:latin typeface="+mn-ea"/>
                <a:ea typeface="+mn-ea"/>
              </a:rPr>
              <a:t>言語生成</a:t>
            </a:r>
            <a:r>
              <a:rPr lang="en-US" altLang="ja-JP" sz="2000" dirty="0">
                <a:solidFill>
                  <a:srgbClr val="FF0000"/>
                </a:solidFill>
                <a:latin typeface="+mn-ea"/>
                <a:ea typeface="+mn-ea"/>
              </a:rPr>
              <a:t>AI</a:t>
            </a:r>
            <a:r>
              <a:rPr lang="ja-JP" altLang="en-US" sz="2000">
                <a:latin typeface="+mn-ea"/>
                <a:ea typeface="+mn-ea"/>
              </a:rPr>
              <a:t>を取り扱った</a:t>
            </a:r>
            <a:endParaRPr lang="en-US" altLang="ja-JP" sz="2000" dirty="0">
              <a:latin typeface="+mn-ea"/>
              <a:ea typeface="+mn-ea"/>
            </a:endParaRPr>
          </a:p>
        </p:txBody>
      </p:sp>
      <p:sp>
        <p:nvSpPr>
          <p:cNvPr id="88" name="テキスト ボックス 87">
            <a:extLst>
              <a:ext uri="{FF2B5EF4-FFF2-40B4-BE49-F238E27FC236}">
                <a16:creationId xmlns:a16="http://schemas.microsoft.com/office/drawing/2014/main" id="{55647CF9-1A1F-3293-37C0-88EB2FC3D02E}"/>
              </a:ext>
            </a:extLst>
          </p:cNvPr>
          <p:cNvSpPr txBox="1"/>
          <p:nvPr/>
        </p:nvSpPr>
        <p:spPr>
          <a:xfrm>
            <a:off x="344332" y="3319150"/>
            <a:ext cx="3445800" cy="2723823"/>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ja-JP" sz="1900" b="1" dirty="0">
                <a:latin typeface="+mn-lt"/>
                <a:ea typeface="+mn-ea"/>
              </a:rPr>
              <a:t>【</a:t>
            </a:r>
            <a:r>
              <a:rPr lang="ja-JP" altLang="en-US" sz="1900" b="1">
                <a:latin typeface="+mn-lt"/>
                <a:ea typeface="+mn-ea"/>
              </a:rPr>
              <a:t>自分が取り組んだこと</a:t>
            </a:r>
            <a:r>
              <a:rPr lang="en-US" altLang="ja-JP" sz="1900" b="1" dirty="0">
                <a:latin typeface="+mn-lt"/>
                <a:ea typeface="+mn-ea"/>
              </a:rPr>
              <a:t>】</a:t>
            </a:r>
          </a:p>
          <a:p>
            <a:pPr algn="l"/>
            <a:r>
              <a:rPr kumimoji="1" lang="ja-JP" altLang="en-US" sz="1900">
                <a:latin typeface="+mn-lt"/>
                <a:ea typeface="+mn-ea"/>
              </a:rPr>
              <a:t>・システムに組み込む生成</a:t>
            </a:r>
            <a:r>
              <a:rPr kumimoji="1" lang="en-US" altLang="ja-JP" sz="1900" dirty="0">
                <a:latin typeface="+mn-lt"/>
                <a:ea typeface="+mn-ea"/>
              </a:rPr>
              <a:t>AI</a:t>
            </a:r>
            <a:r>
              <a:rPr kumimoji="1" lang="ja-JP" altLang="en-US" sz="1900">
                <a:latin typeface="+mn-lt"/>
                <a:ea typeface="+mn-ea"/>
              </a:rPr>
              <a:t>の開発</a:t>
            </a:r>
            <a:endParaRPr kumimoji="1" lang="en-US" altLang="ja-JP" sz="1900" dirty="0">
              <a:latin typeface="+mn-lt"/>
              <a:ea typeface="+mn-ea"/>
            </a:endParaRPr>
          </a:p>
          <a:p>
            <a:pPr algn="l"/>
            <a:r>
              <a:rPr lang="ja-JP" altLang="en-US" sz="1900">
                <a:latin typeface="+mn-lt"/>
                <a:ea typeface="+mn-ea"/>
              </a:rPr>
              <a:t>⇒具体的に</a:t>
            </a:r>
            <a:endParaRPr lang="en-US" altLang="ja-JP" sz="1900" dirty="0">
              <a:latin typeface="+mn-lt"/>
              <a:ea typeface="+mn-ea"/>
            </a:endParaRPr>
          </a:p>
          <a:p>
            <a:pPr marL="342900" indent="-342900" algn="l">
              <a:buAutoNum type="arabicPeriod"/>
            </a:pPr>
            <a:r>
              <a:rPr lang="ja-JP" altLang="en-US" sz="1900">
                <a:latin typeface="+mn-lt"/>
                <a:ea typeface="+mn-ea"/>
              </a:rPr>
              <a:t>開発</a:t>
            </a:r>
            <a:r>
              <a:rPr kumimoji="1" lang="ja-JP" altLang="en-US" sz="1900">
                <a:latin typeface="+mn-lt"/>
                <a:ea typeface="+mn-ea"/>
              </a:rPr>
              <a:t>環境の構築</a:t>
            </a:r>
            <a:endParaRPr kumimoji="1" lang="en-US" altLang="ja-JP" sz="1900" dirty="0">
              <a:latin typeface="+mn-lt"/>
              <a:ea typeface="+mn-ea"/>
            </a:endParaRPr>
          </a:p>
          <a:p>
            <a:pPr marL="342900" indent="-342900" algn="l">
              <a:buAutoNum type="arabicPeriod"/>
            </a:pPr>
            <a:r>
              <a:rPr lang="ja-JP" altLang="en-US" sz="1900">
                <a:latin typeface="+mn-lt"/>
                <a:ea typeface="+mn-ea"/>
              </a:rPr>
              <a:t>日本語</a:t>
            </a:r>
            <a:r>
              <a:rPr lang="en-US" altLang="ja-JP" sz="1900" dirty="0">
                <a:latin typeface="+mn-lt"/>
                <a:ea typeface="+mn-ea"/>
              </a:rPr>
              <a:t>LLM</a:t>
            </a:r>
            <a:r>
              <a:rPr lang="ja-JP" altLang="en-US" sz="1900">
                <a:latin typeface="+mn-lt"/>
                <a:ea typeface="+mn-ea"/>
              </a:rPr>
              <a:t>の比較検証と選定</a:t>
            </a:r>
            <a:endParaRPr lang="en-US" altLang="ja-JP" sz="1900" dirty="0">
              <a:latin typeface="+mn-lt"/>
              <a:ea typeface="+mn-ea"/>
            </a:endParaRPr>
          </a:p>
          <a:p>
            <a:pPr marL="342900" indent="-342900" algn="l">
              <a:buAutoNum type="arabicPeriod"/>
            </a:pPr>
            <a:r>
              <a:rPr kumimoji="1" lang="ja-JP" altLang="en-US" sz="1900">
                <a:latin typeface="+mn-lt"/>
                <a:ea typeface="+mn-ea"/>
              </a:rPr>
              <a:t>社内</a:t>
            </a:r>
            <a:r>
              <a:rPr kumimoji="1" lang="en-US" altLang="ja-JP" sz="1900" dirty="0">
                <a:latin typeface="+mn-lt"/>
                <a:ea typeface="+mn-ea"/>
              </a:rPr>
              <a:t>FAQ</a:t>
            </a:r>
            <a:r>
              <a:rPr kumimoji="1" lang="ja-JP" altLang="en-US" sz="1900">
                <a:latin typeface="+mn-lt"/>
                <a:ea typeface="+mn-ea"/>
              </a:rPr>
              <a:t>データでモデルチューニング、検証</a:t>
            </a:r>
          </a:p>
        </p:txBody>
      </p:sp>
      <p:pic>
        <p:nvPicPr>
          <p:cNvPr id="89" name="図 88">
            <a:extLst>
              <a:ext uri="{FF2B5EF4-FFF2-40B4-BE49-F238E27FC236}">
                <a16:creationId xmlns:a16="http://schemas.microsoft.com/office/drawing/2014/main" id="{38791BCE-40C6-206C-53E2-9B84A13E1154}"/>
              </a:ext>
            </a:extLst>
          </p:cNvPr>
          <p:cNvPicPr>
            <a:picLocks noChangeAspect="1"/>
          </p:cNvPicPr>
          <p:nvPr/>
        </p:nvPicPr>
        <p:blipFill>
          <a:blip r:embed="rId21"/>
          <a:stretch>
            <a:fillRect/>
          </a:stretch>
        </p:blipFill>
        <p:spPr>
          <a:xfrm>
            <a:off x="3792970" y="3353293"/>
            <a:ext cx="6757021" cy="2700977"/>
          </a:xfrm>
          <a:prstGeom prst="rect">
            <a:avLst/>
          </a:prstGeom>
          <a:ln w="38100">
            <a:solidFill>
              <a:srgbClr val="FFC000"/>
            </a:solidFill>
          </a:ln>
        </p:spPr>
      </p:pic>
      <p:sp>
        <p:nvSpPr>
          <p:cNvPr id="90" name="テキスト ボックス 89">
            <a:extLst>
              <a:ext uri="{FF2B5EF4-FFF2-40B4-BE49-F238E27FC236}">
                <a16:creationId xmlns:a16="http://schemas.microsoft.com/office/drawing/2014/main" id="{790202BC-91A1-0215-4F82-3BC235B9EB5B}"/>
              </a:ext>
            </a:extLst>
          </p:cNvPr>
          <p:cNvSpPr txBox="1"/>
          <p:nvPr/>
        </p:nvSpPr>
        <p:spPr>
          <a:xfrm>
            <a:off x="353225" y="6114472"/>
            <a:ext cx="10389810" cy="7025000"/>
          </a:xfrm>
          <a:prstGeom prst="rect">
            <a:avLst/>
          </a:prstGeom>
          <a:noFill/>
        </p:spPr>
        <p:txBody>
          <a:bodyPr wrap="square" rtlCol="0">
            <a:spAutoFit/>
          </a:bodyPr>
          <a:lstStyle/>
          <a:p>
            <a:pPr algn="l"/>
            <a:r>
              <a:rPr lang="ja-JP" altLang="en-US" sz="2800" b="1">
                <a:latin typeface="+mn-ea"/>
                <a:ea typeface="+mn-ea"/>
              </a:rPr>
              <a:t>オンプレ環境構築</a:t>
            </a:r>
            <a:endParaRPr lang="en-US" altLang="ja-JP" sz="2800" b="1" dirty="0">
              <a:latin typeface="+mn-ea"/>
              <a:ea typeface="+mn-ea"/>
            </a:endParaRPr>
          </a:p>
          <a:p>
            <a:pPr algn="l"/>
            <a:r>
              <a:rPr lang="ja-JP" altLang="en-US" sz="2000">
                <a:latin typeface="+mn-ea"/>
                <a:ea typeface="+mn-ea"/>
              </a:rPr>
              <a:t>生成</a:t>
            </a:r>
            <a:r>
              <a:rPr lang="en-US" altLang="ja-JP" sz="2000" dirty="0">
                <a:latin typeface="+mn-ea"/>
                <a:ea typeface="+mn-ea"/>
              </a:rPr>
              <a:t>AI</a:t>
            </a:r>
            <a:r>
              <a:rPr lang="ja-JP" altLang="en-US" sz="2000">
                <a:latin typeface="+mn-ea"/>
                <a:ea typeface="+mn-ea"/>
              </a:rPr>
              <a:t>の構築のための環境の構築（サーバ構築）を実施</a:t>
            </a:r>
            <a:endParaRPr lang="en-US" altLang="ja-JP" sz="2000" dirty="0">
              <a:latin typeface="+mn-ea"/>
              <a:ea typeface="+mn-ea"/>
            </a:endParaRPr>
          </a:p>
          <a:p>
            <a:pPr algn="l"/>
            <a:r>
              <a:rPr lang="ja-JP" altLang="en-US" sz="2000">
                <a:latin typeface="+mn-ea"/>
                <a:ea typeface="+mn-ea"/>
              </a:rPr>
              <a:t>新品のゲーミング</a:t>
            </a:r>
            <a:r>
              <a:rPr lang="en-US" altLang="ja-JP" sz="2000" dirty="0">
                <a:latin typeface="+mn-ea"/>
                <a:ea typeface="+mn-ea"/>
              </a:rPr>
              <a:t>PC</a:t>
            </a:r>
            <a:r>
              <a:rPr lang="ja-JP" altLang="en-US" sz="2000">
                <a:latin typeface="+mn-ea"/>
                <a:ea typeface="+mn-ea"/>
              </a:rPr>
              <a:t>に</a:t>
            </a:r>
            <a:br>
              <a:rPr lang="en-US" altLang="ja-JP" sz="2000" dirty="0">
                <a:latin typeface="+mn-ea"/>
                <a:ea typeface="+mn-ea"/>
              </a:rPr>
            </a:br>
            <a:r>
              <a:rPr lang="ja-JP" altLang="en-US" sz="2000">
                <a:latin typeface="+mn-ea"/>
                <a:ea typeface="+mn-ea"/>
              </a:rPr>
              <a:t>・</a:t>
            </a:r>
            <a:r>
              <a:rPr lang="en-US" altLang="ja-JP" sz="2000" dirty="0">
                <a:latin typeface="+mn-ea"/>
                <a:ea typeface="+mn-ea"/>
              </a:rPr>
              <a:t>Ubuntu</a:t>
            </a:r>
            <a:r>
              <a:rPr lang="ja-JP" altLang="en-US" sz="2000">
                <a:latin typeface="+mn-ea"/>
                <a:ea typeface="+mn-ea"/>
              </a:rPr>
              <a:t>のインストールや</a:t>
            </a:r>
            <a:r>
              <a:rPr lang="en-US" altLang="ja-JP" sz="2000" dirty="0">
                <a:latin typeface="+mn-ea"/>
                <a:ea typeface="+mn-ea"/>
              </a:rPr>
              <a:t>SSH</a:t>
            </a:r>
            <a:r>
              <a:rPr lang="ja-JP" altLang="en-US" sz="2000">
                <a:latin typeface="+mn-ea"/>
                <a:ea typeface="+mn-ea"/>
              </a:rPr>
              <a:t>接続設定等の</a:t>
            </a:r>
            <a:r>
              <a:rPr lang="en-US" altLang="ja-JP" sz="2000" dirty="0">
                <a:latin typeface="+mn-ea"/>
                <a:ea typeface="+mn-ea"/>
              </a:rPr>
              <a:t>OS</a:t>
            </a:r>
            <a:r>
              <a:rPr lang="ja-JP" altLang="en-US" sz="2000">
                <a:latin typeface="+mn-ea"/>
                <a:ea typeface="+mn-ea"/>
              </a:rPr>
              <a:t>環境構築</a:t>
            </a:r>
            <a:endParaRPr lang="en-US" altLang="ja-JP" sz="2000" dirty="0">
              <a:latin typeface="+mn-ea"/>
              <a:ea typeface="+mn-ea"/>
            </a:endParaRPr>
          </a:p>
          <a:p>
            <a:pPr algn="l"/>
            <a:r>
              <a:rPr lang="ja-JP" altLang="en-US" sz="2000">
                <a:latin typeface="+mn-ea"/>
                <a:ea typeface="+mn-ea"/>
              </a:rPr>
              <a:t>・</a:t>
            </a:r>
            <a:r>
              <a:rPr lang="en-US" altLang="ja-JP" sz="2000" dirty="0">
                <a:latin typeface="+mn-ea"/>
                <a:ea typeface="+mn-ea"/>
              </a:rPr>
              <a:t>Python</a:t>
            </a:r>
            <a:r>
              <a:rPr lang="ja-JP" altLang="en-US" sz="2000">
                <a:latin typeface="+mn-ea"/>
                <a:ea typeface="+mn-ea"/>
              </a:rPr>
              <a:t>や</a:t>
            </a:r>
            <a:r>
              <a:rPr lang="en-US" altLang="ja-JP" sz="2000" dirty="0" err="1">
                <a:latin typeface="+mn-ea"/>
                <a:ea typeface="+mn-ea"/>
              </a:rPr>
              <a:t>JupyterLab</a:t>
            </a:r>
            <a:r>
              <a:rPr lang="ja-JP" altLang="en-US" sz="2000">
                <a:latin typeface="+mn-ea"/>
                <a:ea typeface="+mn-ea"/>
              </a:rPr>
              <a:t>等のインストールを行い</a:t>
            </a:r>
            <a:r>
              <a:rPr lang="en-US" altLang="ja-JP" sz="2000" dirty="0">
                <a:latin typeface="+mn-ea"/>
                <a:ea typeface="+mn-ea"/>
              </a:rPr>
              <a:t>AI</a:t>
            </a:r>
            <a:r>
              <a:rPr lang="ja-JP" altLang="en-US" sz="2000">
                <a:latin typeface="+mn-ea"/>
                <a:ea typeface="+mn-ea"/>
              </a:rPr>
              <a:t>開発のためのプログラミング環境構築</a:t>
            </a:r>
            <a:endParaRPr lang="en-US" altLang="ja-JP" sz="2000" dirty="0">
              <a:latin typeface="+mn-ea"/>
              <a:ea typeface="+mn-ea"/>
            </a:endParaRPr>
          </a:p>
          <a:p>
            <a:pPr algn="l"/>
            <a:r>
              <a:rPr lang="ja-JP" altLang="en-US" sz="2000">
                <a:latin typeface="+mn-ea"/>
                <a:ea typeface="+mn-ea"/>
              </a:rPr>
              <a:t>を行った</a:t>
            </a:r>
            <a:endParaRPr lang="en-US" altLang="ja-JP" sz="3200" dirty="0">
              <a:latin typeface="+mn-ea"/>
              <a:ea typeface="+mn-ea"/>
            </a:endParaRPr>
          </a:p>
          <a:p>
            <a:pPr algn="l"/>
            <a:r>
              <a:rPr lang="ja-JP" altLang="en-US" sz="2800" b="1">
                <a:latin typeface="+mn-ea"/>
                <a:ea typeface="+mn-ea"/>
              </a:rPr>
              <a:t>日本語</a:t>
            </a:r>
            <a:r>
              <a:rPr lang="en-US" altLang="ja-JP" sz="2800" b="1" dirty="0">
                <a:latin typeface="+mn-ea"/>
                <a:ea typeface="+mn-ea"/>
              </a:rPr>
              <a:t>LLM</a:t>
            </a:r>
            <a:r>
              <a:rPr lang="ja-JP" altLang="en-US" sz="2800" b="1">
                <a:latin typeface="+mn-ea"/>
                <a:ea typeface="+mn-ea"/>
              </a:rPr>
              <a:t>比較検証、選定</a:t>
            </a:r>
            <a:endParaRPr lang="en-US" altLang="ja-JP" sz="2800" b="1" dirty="0">
              <a:latin typeface="+mn-ea"/>
              <a:ea typeface="+mn-ea"/>
            </a:endParaRPr>
          </a:p>
          <a:p>
            <a:pPr algn="l"/>
            <a:r>
              <a:rPr lang="en-US" altLang="ja-JP" sz="2000" b="1" dirty="0">
                <a:latin typeface="+mn-ea"/>
                <a:ea typeface="+mn-ea"/>
              </a:rPr>
              <a:t>LLM</a:t>
            </a:r>
            <a:r>
              <a:rPr lang="ja-JP" altLang="en-US" sz="2000" b="1">
                <a:latin typeface="+mn-ea"/>
                <a:ea typeface="+mn-ea"/>
              </a:rPr>
              <a:t>とは</a:t>
            </a:r>
            <a:endParaRPr lang="en-US" altLang="ja-JP" sz="2000" b="1" dirty="0">
              <a:latin typeface="+mn-ea"/>
              <a:ea typeface="+mn-ea"/>
            </a:endParaRPr>
          </a:p>
          <a:p>
            <a:pPr algn="l"/>
            <a:r>
              <a:rPr lang="ja-JP" altLang="en-US" sz="1650">
                <a:latin typeface="+mn-ea"/>
                <a:ea typeface="+mn-ea"/>
              </a:rPr>
              <a:t>大量のデータセットとディープラーニング技術を用いて構築された、機械学習の自然言語処理モデルのこと</a:t>
            </a:r>
            <a:endParaRPr lang="en-US" altLang="ja-JP" sz="1650" dirty="0">
              <a:latin typeface="+mn-ea"/>
              <a:ea typeface="+mn-ea"/>
            </a:endParaRPr>
          </a:p>
          <a:p>
            <a:pPr algn="l"/>
            <a:r>
              <a:rPr lang="ja-JP" altLang="en-US" sz="1650">
                <a:latin typeface="+mn-ea"/>
                <a:ea typeface="+mn-ea"/>
              </a:rPr>
              <a:t>従来の言語モデルと比べて計算量、データ量、パラメータ数という三つの要素を巨大化させている点が特徴</a:t>
            </a:r>
            <a:endParaRPr lang="en-US" altLang="ja-JP" sz="1650" dirty="0">
              <a:latin typeface="+mn-ea"/>
              <a:ea typeface="+mn-ea"/>
            </a:endParaRPr>
          </a:p>
          <a:p>
            <a:pPr algn="l"/>
            <a:r>
              <a:rPr lang="ja-JP" altLang="en-US" sz="1650">
                <a:latin typeface="+mn-ea"/>
                <a:ea typeface="+mn-ea"/>
              </a:rPr>
              <a:t>これを元にさらにチューニングすることによって独自の言語モデルも作成できる</a:t>
            </a:r>
            <a:endParaRPr lang="en-US" altLang="ja-JP" sz="1650" dirty="0">
              <a:latin typeface="+mn-ea"/>
              <a:ea typeface="+mn-ea"/>
            </a:endParaRPr>
          </a:p>
          <a:p>
            <a:pPr algn="l"/>
            <a:r>
              <a:rPr lang="ja-JP" altLang="en-US" sz="2000" b="1">
                <a:latin typeface="+mn-ea"/>
                <a:ea typeface="+mn-ea"/>
              </a:rPr>
              <a:t>チューニング方法の例：</a:t>
            </a:r>
            <a:r>
              <a:rPr lang="en-US" altLang="ja-JP" sz="2000" b="1" dirty="0">
                <a:latin typeface="+mn-ea"/>
                <a:ea typeface="+mn-ea"/>
              </a:rPr>
              <a:t>Few-shot</a:t>
            </a:r>
            <a:r>
              <a:rPr lang="ja-JP" altLang="en-US" sz="2000" b="1">
                <a:latin typeface="+mn-ea"/>
                <a:ea typeface="+mn-ea"/>
              </a:rPr>
              <a:t> </a:t>
            </a:r>
            <a:r>
              <a:rPr lang="en-US" altLang="ja-JP" sz="2000" b="1" dirty="0">
                <a:latin typeface="+mn-ea"/>
                <a:ea typeface="+mn-ea"/>
              </a:rPr>
              <a:t>Learning(</a:t>
            </a:r>
            <a:r>
              <a:rPr lang="ja-JP" altLang="en-US" sz="2000" b="1">
                <a:latin typeface="+mn-ea"/>
                <a:ea typeface="+mn-ea"/>
              </a:rPr>
              <a:t>フューショット学習</a:t>
            </a:r>
            <a:r>
              <a:rPr lang="en-US" altLang="ja-JP" sz="2000" b="1" dirty="0">
                <a:latin typeface="+mn-ea"/>
                <a:ea typeface="+mn-ea"/>
              </a:rPr>
              <a:t>)</a:t>
            </a:r>
            <a:r>
              <a:rPr lang="ja-JP" altLang="en-US" sz="2000" b="1">
                <a:latin typeface="+mn-ea"/>
                <a:ea typeface="+mn-ea"/>
              </a:rPr>
              <a:t>とは</a:t>
            </a:r>
            <a:endParaRPr lang="en-US" altLang="ja-JP" sz="2000" b="1" dirty="0">
              <a:latin typeface="+mn-ea"/>
              <a:ea typeface="+mn-ea"/>
            </a:endParaRPr>
          </a:p>
          <a:p>
            <a:pPr algn="l"/>
            <a:r>
              <a:rPr lang="en-US" altLang="ja-JP" dirty="0">
                <a:latin typeface="+mn-ea"/>
                <a:ea typeface="+mn-ea"/>
              </a:rPr>
              <a:t>AI</a:t>
            </a:r>
            <a:r>
              <a:rPr lang="ja-JP" altLang="en-US">
                <a:latin typeface="+mn-ea"/>
                <a:ea typeface="+mn-ea"/>
              </a:rPr>
              <a:t>モデルのパラメーターをアップデートすることなく、少数の例文を文脈の中でデモンストレーションとして提示するだけで、様々なタスクを解決する能力を持たせる方法</a:t>
            </a:r>
            <a:endParaRPr lang="en-US" altLang="ja-JP" dirty="0">
              <a:latin typeface="+mn-ea"/>
              <a:ea typeface="+mn-ea"/>
            </a:endParaRPr>
          </a:p>
          <a:p>
            <a:pPr algn="l"/>
            <a:r>
              <a:rPr lang="ja-JP" altLang="en-US" sz="2400" b="1">
                <a:latin typeface="+mn-ea"/>
                <a:ea typeface="+mn-ea"/>
              </a:rPr>
              <a:t>日本語</a:t>
            </a:r>
            <a:r>
              <a:rPr lang="en-US" altLang="ja-JP" sz="2400" b="1" dirty="0">
                <a:latin typeface="+mn-ea"/>
                <a:ea typeface="+mn-ea"/>
              </a:rPr>
              <a:t>LLM</a:t>
            </a:r>
            <a:r>
              <a:rPr lang="ja-JP" altLang="en-US" sz="2400" b="1">
                <a:latin typeface="+mn-ea"/>
                <a:ea typeface="+mn-ea"/>
              </a:rPr>
              <a:t>の比較検証を行う目的</a:t>
            </a:r>
            <a:endParaRPr lang="en-US" altLang="ja-JP" sz="2400" b="1" dirty="0">
              <a:latin typeface="+mn-ea"/>
              <a:ea typeface="+mn-ea"/>
            </a:endParaRPr>
          </a:p>
          <a:p>
            <a:pPr algn="l"/>
            <a:r>
              <a:rPr lang="ja-JP" altLang="en-US" sz="2000">
                <a:latin typeface="+mn-ea"/>
                <a:ea typeface="+mn-ea"/>
              </a:rPr>
              <a:t>・日本語</a:t>
            </a:r>
            <a:r>
              <a:rPr lang="en-US" altLang="ja-JP" sz="2000" dirty="0">
                <a:latin typeface="+mn-ea"/>
                <a:ea typeface="+mn-ea"/>
              </a:rPr>
              <a:t>LLM</a:t>
            </a:r>
            <a:r>
              <a:rPr lang="ja-JP" altLang="en-US" sz="2000">
                <a:latin typeface="+mn-ea"/>
                <a:ea typeface="+mn-ea"/>
              </a:rPr>
              <a:t>の中から社内利用に適していると思われるモデルを選別すること</a:t>
            </a:r>
            <a:endParaRPr lang="en-US" altLang="ja-JP" sz="2000" dirty="0">
              <a:latin typeface="+mn-ea"/>
              <a:ea typeface="+mn-ea"/>
            </a:endParaRPr>
          </a:p>
          <a:p>
            <a:pPr algn="l"/>
            <a:r>
              <a:rPr lang="ja-JP" altLang="en-US" sz="2000">
                <a:latin typeface="+mn-ea"/>
                <a:ea typeface="+mn-ea"/>
              </a:rPr>
              <a:t>・</a:t>
            </a:r>
            <a:r>
              <a:rPr lang="en-US" altLang="ja-JP" sz="2000" dirty="0">
                <a:latin typeface="+mn-ea"/>
                <a:ea typeface="+mn-ea"/>
              </a:rPr>
              <a:t>Few-shot Learning</a:t>
            </a:r>
            <a:r>
              <a:rPr lang="ja-JP" altLang="en-US" sz="2000">
                <a:latin typeface="+mn-ea"/>
                <a:ea typeface="+mn-ea"/>
              </a:rPr>
              <a:t>を行った後、どのモデルが一番学習できているか判別すること</a:t>
            </a:r>
            <a:endParaRPr lang="en-US" altLang="ja-JP" sz="2000" dirty="0">
              <a:latin typeface="+mn-ea"/>
              <a:ea typeface="+mn-ea"/>
            </a:endParaRPr>
          </a:p>
          <a:p>
            <a:pPr algn="l"/>
            <a:r>
              <a:rPr lang="ja-JP" altLang="en-US" sz="2400" b="1">
                <a:latin typeface="+mn-ea"/>
                <a:ea typeface="+mn-ea"/>
              </a:rPr>
              <a:t>ゴール</a:t>
            </a:r>
            <a:endParaRPr lang="en-US" altLang="ja-JP" sz="2400" b="1" dirty="0">
              <a:latin typeface="+mn-ea"/>
              <a:ea typeface="+mn-ea"/>
            </a:endParaRPr>
          </a:p>
          <a:p>
            <a:pPr algn="l"/>
            <a:r>
              <a:rPr lang="ja-JP" altLang="en-US" sz="1900">
                <a:latin typeface="+mn-ea"/>
                <a:ea typeface="+mn-ea"/>
              </a:rPr>
              <a:t>チューニングの内容が反映されているか</a:t>
            </a:r>
            <a:r>
              <a:rPr lang="en-US" altLang="ja-JP" sz="1900" dirty="0">
                <a:latin typeface="+mn-ea"/>
                <a:ea typeface="+mn-ea"/>
              </a:rPr>
              <a:t>(</a:t>
            </a:r>
            <a:r>
              <a:rPr lang="ja-JP" altLang="en-US" sz="1900">
                <a:latin typeface="+mn-ea"/>
                <a:ea typeface="+mn-ea"/>
              </a:rPr>
              <a:t>精度</a:t>
            </a:r>
            <a:r>
              <a:rPr lang="en-US" altLang="ja-JP" sz="1900" dirty="0">
                <a:latin typeface="+mn-ea"/>
                <a:ea typeface="+mn-ea"/>
              </a:rPr>
              <a:t>)</a:t>
            </a:r>
            <a:r>
              <a:rPr lang="ja-JP" altLang="en-US" sz="1900">
                <a:latin typeface="+mn-ea"/>
                <a:ea typeface="+mn-ea"/>
              </a:rPr>
              <a:t>を最重要に置き、実行時間が短く、リソース使用量が少ないという観点で一番社内利用に適していると思われる日本語</a:t>
            </a:r>
            <a:r>
              <a:rPr lang="en-US" altLang="ja-JP" sz="1900" dirty="0">
                <a:latin typeface="+mn-ea"/>
                <a:ea typeface="+mn-ea"/>
              </a:rPr>
              <a:t>LLM</a:t>
            </a:r>
            <a:r>
              <a:rPr lang="ja-JP" altLang="en-US" sz="1900">
                <a:latin typeface="+mn-ea"/>
                <a:ea typeface="+mn-ea"/>
              </a:rPr>
              <a:t>を選定する</a:t>
            </a:r>
            <a:endParaRPr lang="en-US" altLang="ja-JP" sz="1900" dirty="0">
              <a:latin typeface="+mn-ea"/>
              <a:ea typeface="+mn-ea"/>
            </a:endParaRPr>
          </a:p>
          <a:p>
            <a:pPr algn="l"/>
            <a:r>
              <a:rPr lang="ja-JP" altLang="en-US" sz="2400" b="1">
                <a:latin typeface="+mn-ea"/>
                <a:ea typeface="+mn-ea"/>
              </a:rPr>
              <a:t>条件</a:t>
            </a:r>
            <a:endParaRPr lang="en-US" altLang="ja-JP" sz="2400" b="1" dirty="0">
              <a:latin typeface="+mn-ea"/>
              <a:ea typeface="+mn-ea"/>
            </a:endParaRPr>
          </a:p>
          <a:p>
            <a:pPr algn="l"/>
            <a:r>
              <a:rPr lang="en-US" altLang="ja-JP" sz="1900" dirty="0">
                <a:latin typeface="+mn-ea"/>
                <a:ea typeface="+mn-ea"/>
              </a:rPr>
              <a:t>AI</a:t>
            </a:r>
            <a:r>
              <a:rPr lang="ja-JP" altLang="en-US" sz="1900">
                <a:latin typeface="+mn-ea"/>
                <a:ea typeface="+mn-ea"/>
              </a:rPr>
              <a:t>サーバで実行できる最大サイズ、</a:t>
            </a:r>
            <a:r>
              <a:rPr lang="en-US" altLang="ja-JP" sz="1900" dirty="0">
                <a:latin typeface="+mn-ea"/>
                <a:ea typeface="+mn-ea"/>
              </a:rPr>
              <a:t>FAQ</a:t>
            </a:r>
            <a:r>
              <a:rPr lang="ja-JP" altLang="en-US" sz="1900">
                <a:latin typeface="+mn-ea"/>
                <a:ea typeface="+mn-ea"/>
              </a:rPr>
              <a:t>での利用のため</a:t>
            </a:r>
            <a:r>
              <a:rPr lang="en-US" altLang="ja-JP" sz="1900" dirty="0">
                <a:latin typeface="+mn-ea"/>
                <a:ea typeface="+mn-ea"/>
              </a:rPr>
              <a:t>Instruct</a:t>
            </a:r>
            <a:r>
              <a:rPr lang="ja-JP" altLang="en-US" sz="1900">
                <a:latin typeface="+mn-ea"/>
                <a:ea typeface="+mn-ea"/>
              </a:rPr>
              <a:t>モデル</a:t>
            </a:r>
            <a:r>
              <a:rPr lang="en-US" altLang="ja-JP" sz="1900" dirty="0">
                <a:latin typeface="+mn-ea"/>
                <a:ea typeface="+mn-ea"/>
              </a:rPr>
              <a:t>(</a:t>
            </a:r>
            <a:r>
              <a:rPr lang="ja-JP" altLang="en-US" sz="1900">
                <a:latin typeface="+mn-ea"/>
                <a:ea typeface="+mn-ea"/>
              </a:rPr>
              <a:t>対話型モデル</a:t>
            </a:r>
            <a:r>
              <a:rPr lang="en-US" altLang="ja-JP" sz="1900" dirty="0">
                <a:latin typeface="+mn-ea"/>
                <a:ea typeface="+mn-ea"/>
              </a:rPr>
              <a:t>)</a:t>
            </a:r>
            <a:r>
              <a:rPr lang="ja-JP" altLang="en-US" sz="1900">
                <a:latin typeface="+mn-ea"/>
                <a:ea typeface="+mn-ea"/>
              </a:rPr>
              <a:t>使用</a:t>
            </a:r>
            <a:endParaRPr lang="en-US" altLang="ja-JP" sz="1900" dirty="0">
              <a:latin typeface="+mn-ea"/>
              <a:ea typeface="+mn-ea"/>
            </a:endParaRPr>
          </a:p>
        </p:txBody>
      </p:sp>
      <p:grpSp>
        <p:nvGrpSpPr>
          <p:cNvPr id="91" name="グループ化 90">
            <a:extLst>
              <a:ext uri="{FF2B5EF4-FFF2-40B4-BE49-F238E27FC236}">
                <a16:creationId xmlns:a16="http://schemas.microsoft.com/office/drawing/2014/main" id="{15536090-E52C-7903-5897-13784E812A53}"/>
              </a:ext>
            </a:extLst>
          </p:cNvPr>
          <p:cNvGrpSpPr/>
          <p:nvPr/>
        </p:nvGrpSpPr>
        <p:grpSpPr>
          <a:xfrm>
            <a:off x="469715" y="13045444"/>
            <a:ext cx="10002154" cy="2576667"/>
            <a:chOff x="388417" y="1751913"/>
            <a:chExt cx="8768306" cy="1994555"/>
          </a:xfrm>
        </p:grpSpPr>
        <p:graphicFrame>
          <p:nvGraphicFramePr>
            <p:cNvPr id="100" name="表 5">
              <a:extLst>
                <a:ext uri="{FF2B5EF4-FFF2-40B4-BE49-F238E27FC236}">
                  <a16:creationId xmlns:a16="http://schemas.microsoft.com/office/drawing/2014/main" id="{8CC12E29-6C8C-96EC-59CE-E7A6D0848FA3}"/>
                </a:ext>
              </a:extLst>
            </p:cNvPr>
            <p:cNvGraphicFramePr>
              <a:graphicFrameLocks/>
            </p:cNvGraphicFramePr>
            <p:nvPr>
              <p:extLst>
                <p:ext uri="{D42A27DB-BD31-4B8C-83A1-F6EECF244321}">
                  <p14:modId xmlns:p14="http://schemas.microsoft.com/office/powerpoint/2010/main" val="3848976051"/>
                </p:ext>
              </p:extLst>
            </p:nvPr>
          </p:nvGraphicFramePr>
          <p:xfrm>
            <a:off x="560895" y="2163614"/>
            <a:ext cx="8464420" cy="1475618"/>
          </p:xfrm>
          <a:graphic>
            <a:graphicData uri="http://schemas.openxmlformats.org/drawingml/2006/table">
              <a:tbl>
                <a:tblPr firstRow="1" bandRow="1">
                  <a:tableStyleId>{5C22544A-7EE6-4342-B048-85BDC9FD1C3A}</a:tableStyleId>
                </a:tblPr>
                <a:tblGrid>
                  <a:gridCol w="1653050">
                    <a:extLst>
                      <a:ext uri="{9D8B030D-6E8A-4147-A177-3AD203B41FA5}">
                        <a16:colId xmlns:a16="http://schemas.microsoft.com/office/drawing/2014/main" val="2125849615"/>
                      </a:ext>
                    </a:extLst>
                  </a:gridCol>
                  <a:gridCol w="1928489">
                    <a:extLst>
                      <a:ext uri="{9D8B030D-6E8A-4147-A177-3AD203B41FA5}">
                        <a16:colId xmlns:a16="http://schemas.microsoft.com/office/drawing/2014/main" val="586085550"/>
                      </a:ext>
                    </a:extLst>
                  </a:gridCol>
                  <a:gridCol w="1948567">
                    <a:extLst>
                      <a:ext uri="{9D8B030D-6E8A-4147-A177-3AD203B41FA5}">
                        <a16:colId xmlns:a16="http://schemas.microsoft.com/office/drawing/2014/main" val="401463647"/>
                      </a:ext>
                    </a:extLst>
                  </a:gridCol>
                  <a:gridCol w="1927192">
                    <a:extLst>
                      <a:ext uri="{9D8B030D-6E8A-4147-A177-3AD203B41FA5}">
                        <a16:colId xmlns:a16="http://schemas.microsoft.com/office/drawing/2014/main" val="4142192920"/>
                      </a:ext>
                    </a:extLst>
                  </a:gridCol>
                  <a:gridCol w="2198208">
                    <a:extLst>
                      <a:ext uri="{9D8B030D-6E8A-4147-A177-3AD203B41FA5}">
                        <a16:colId xmlns:a16="http://schemas.microsoft.com/office/drawing/2014/main" val="464239863"/>
                      </a:ext>
                    </a:extLst>
                  </a:gridCol>
                </a:tblGrid>
                <a:tr h="352633">
                  <a:tc>
                    <a:txBody>
                      <a:bodyPr/>
                      <a:lstStyle/>
                      <a:p>
                        <a:endParaRPr kumimoji="1" lang="ja-JP" altLang="en-US" sz="1200">
                          <a:latin typeface="+mn-ea"/>
                          <a:ea typeface="+mn-ea"/>
                        </a:endParaRPr>
                      </a:p>
                    </a:txBody>
                    <a:tcPr/>
                  </a:tc>
                  <a:tc>
                    <a:txBody>
                      <a:bodyPr/>
                      <a:lstStyle/>
                      <a:p>
                        <a:r>
                          <a:rPr kumimoji="1" lang="en-US" altLang="ja-JP" sz="1200" b="1">
                            <a:latin typeface="+mn-ea"/>
                            <a:ea typeface="+mn-ea"/>
                          </a:rPr>
                          <a:t>Rinna-youri</a:t>
                        </a:r>
                        <a:endParaRPr kumimoji="1" lang="ja-JP" altLang="en-US" sz="1200" b="1">
                          <a:latin typeface="+mn-ea"/>
                          <a:ea typeface="+mn-ea"/>
                        </a:endParaRPr>
                      </a:p>
                    </a:txBody>
                    <a:tcPr>
                      <a:solidFill>
                        <a:srgbClr val="FFC000"/>
                      </a:solidFill>
                    </a:tcPr>
                  </a:tc>
                  <a:tc>
                    <a:txBody>
                      <a:bodyPr/>
                      <a:lstStyle/>
                      <a:p>
                        <a:r>
                          <a:rPr kumimoji="1" lang="en-US" altLang="ja-JP" sz="1200">
                            <a:latin typeface="+mn-ea"/>
                            <a:ea typeface="+mn-ea"/>
                          </a:rPr>
                          <a:t>LINE</a:t>
                        </a:r>
                        <a:endParaRPr kumimoji="1" lang="ja-JP" altLang="en-US" sz="1200">
                          <a:latin typeface="+mn-ea"/>
                          <a:ea typeface="+mn-ea"/>
                        </a:endParaRPr>
                      </a:p>
                    </a:txBody>
                    <a:tcPr/>
                  </a:tc>
                  <a:tc>
                    <a:txBody>
                      <a:bodyPr/>
                      <a:lstStyle/>
                      <a:p>
                        <a:r>
                          <a:rPr kumimoji="1" lang="en-US" altLang="ja-JP" sz="1200">
                            <a:latin typeface="+mn-ea"/>
                            <a:ea typeface="+mn-ea"/>
                          </a:rPr>
                          <a:t>ELYZA</a:t>
                        </a:r>
                        <a:endParaRPr kumimoji="1" lang="ja-JP" altLang="en-US" sz="1200">
                          <a:latin typeface="+mn-ea"/>
                          <a:ea typeface="+mn-ea"/>
                        </a:endParaRPr>
                      </a:p>
                    </a:txBody>
                    <a:tcPr/>
                  </a:tc>
                  <a:tc>
                    <a:txBody>
                      <a:bodyPr/>
                      <a:lstStyle/>
                      <a:p>
                        <a:r>
                          <a:rPr kumimoji="1" lang="en-US" altLang="ja-JP" sz="1200">
                            <a:latin typeface="+mn-ea"/>
                            <a:ea typeface="+mn-ea"/>
                          </a:rPr>
                          <a:t>StableLM-gamma</a:t>
                        </a:r>
                        <a:endParaRPr kumimoji="1" lang="ja-JP" altLang="en-US" sz="1200">
                          <a:latin typeface="+mn-ea"/>
                          <a:ea typeface="+mn-ea"/>
                        </a:endParaRPr>
                      </a:p>
                    </a:txBody>
                    <a:tcPr/>
                  </a:tc>
                  <a:extLst>
                    <a:ext uri="{0D108BD9-81ED-4DB2-BD59-A6C34878D82A}">
                      <a16:rowId xmlns:a16="http://schemas.microsoft.com/office/drawing/2014/main" val="2416357477"/>
                    </a:ext>
                  </a:extLst>
                </a:tr>
                <a:tr h="680533">
                  <a:tc>
                    <a:txBody>
                      <a:bodyPr/>
                      <a:lstStyle/>
                      <a:p>
                        <a:r>
                          <a:rPr kumimoji="1" lang="ja-JP" altLang="en-US" sz="1200">
                            <a:solidFill>
                              <a:srgbClr val="FF0000"/>
                            </a:solidFill>
                            <a:latin typeface="+mn-ea"/>
                            <a:ea typeface="+mn-ea"/>
                          </a:rPr>
                          <a:t>精度</a:t>
                        </a:r>
                        <a:r>
                          <a:rPr kumimoji="1" lang="en-US" altLang="ja-JP" sz="1200">
                            <a:solidFill>
                              <a:srgbClr val="FF0000"/>
                            </a:solidFill>
                            <a:latin typeface="+mn-ea"/>
                            <a:ea typeface="+mn-ea"/>
                          </a:rPr>
                          <a:t>(</a:t>
                        </a:r>
                        <a:r>
                          <a:rPr kumimoji="1" lang="ja-JP" altLang="en-US" sz="1200">
                            <a:solidFill>
                              <a:srgbClr val="FF0000"/>
                            </a:solidFill>
                            <a:latin typeface="+mn-ea"/>
                            <a:ea typeface="+mn-ea"/>
                          </a:rPr>
                          <a:t>最重要</a:t>
                        </a:r>
                        <a:r>
                          <a:rPr kumimoji="1" lang="en-US" altLang="ja-JP" sz="1200">
                            <a:solidFill>
                              <a:srgbClr val="FF0000"/>
                            </a:solidFill>
                            <a:latin typeface="+mn-ea"/>
                            <a:ea typeface="+mn-ea"/>
                          </a:rPr>
                          <a:t>)</a:t>
                        </a:r>
                        <a:endParaRPr kumimoji="1" lang="ja-JP" altLang="en-US" sz="1200">
                          <a:solidFill>
                            <a:srgbClr val="FF0000"/>
                          </a:solidFill>
                          <a:latin typeface="+mn-ea"/>
                          <a:ea typeface="+mn-ea"/>
                        </a:endParaRPr>
                      </a:p>
                    </a:txBody>
                    <a:tcPr/>
                  </a:tc>
                  <a:tc>
                    <a:txBody>
                      <a:bodyPr/>
                      <a:lstStyle/>
                      <a:p>
                        <a:r>
                          <a:rPr kumimoji="1" lang="ja-JP" altLang="en-US" sz="1200" b="0">
                            <a:latin typeface="+mn-ea"/>
                            <a:ea typeface="+mn-ea"/>
                          </a:rPr>
                          <a:t>〇</a:t>
                        </a:r>
                        <a:endParaRPr kumimoji="1" lang="en-US" altLang="ja-JP" sz="1200" b="0">
                          <a:latin typeface="+mn-ea"/>
                          <a:ea typeface="+mn-ea"/>
                        </a:endParaRPr>
                      </a:p>
                      <a:p>
                        <a:r>
                          <a:rPr kumimoji="1" lang="ja-JP" altLang="en-US" sz="1200" b="0">
                            <a:latin typeface="+mn-ea"/>
                            <a:ea typeface="+mn-ea"/>
                          </a:rPr>
                          <a:t>チューニング後の回答がシンプル</a:t>
                        </a:r>
                        <a:endParaRPr kumimoji="1" lang="en-US" altLang="ja-JP" sz="1200" b="0">
                          <a:latin typeface="+mn-ea"/>
                          <a:ea typeface="+mn-ea"/>
                        </a:endParaRPr>
                      </a:p>
                    </a:txBody>
                    <a:tcPr>
                      <a:solidFill>
                        <a:srgbClr val="FFC000"/>
                      </a:solidFill>
                    </a:tcPr>
                  </a:tc>
                  <a:tc>
                    <a:txBody>
                      <a:bodyPr/>
                      <a:lstStyle/>
                      <a:p>
                        <a:r>
                          <a:rPr kumimoji="1" lang="ja-JP" altLang="en-US" sz="1100" b="1">
                            <a:latin typeface="+mn-ea"/>
                            <a:ea typeface="+mn-ea"/>
                          </a:rPr>
                          <a:t>△</a:t>
                        </a:r>
                        <a:r>
                          <a:rPr kumimoji="1" lang="en-US" altLang="ja-JP" sz="1100" b="1">
                            <a:latin typeface="+mn-ea"/>
                            <a:ea typeface="+mn-ea"/>
                          </a:rPr>
                          <a:t> </a:t>
                        </a:r>
                      </a:p>
                      <a:p>
                        <a:r>
                          <a:rPr kumimoji="1" lang="en-US" altLang="ja-JP" sz="1100">
                            <a:latin typeface="+mn-ea"/>
                            <a:ea typeface="+mn-ea"/>
                          </a:rPr>
                          <a:t>(</a:t>
                        </a:r>
                        <a:r>
                          <a:rPr kumimoji="1" lang="ja-JP" altLang="en-US" sz="1100">
                            <a:latin typeface="+mn-ea"/>
                            <a:ea typeface="+mn-ea"/>
                          </a:rPr>
                          <a:t>チューニング後〇</a:t>
                        </a:r>
                        <a:r>
                          <a:rPr kumimoji="1" lang="en-US" altLang="ja-JP" sz="1100">
                            <a:latin typeface="+mn-ea"/>
                            <a:ea typeface="+mn-ea"/>
                          </a:rPr>
                          <a:t>)</a:t>
                        </a:r>
                      </a:p>
                      <a:p>
                        <a:r>
                          <a:rPr kumimoji="1" lang="ja-JP" altLang="en-US" sz="1200">
                            <a:latin typeface="+mn-ea"/>
                            <a:ea typeface="+mn-ea"/>
                          </a:rPr>
                          <a:t>チューニング前後で精度に差があるため不安定</a:t>
                        </a:r>
                        <a:endParaRPr kumimoji="1" lang="en-US" altLang="ja-JP" sz="1200">
                          <a:latin typeface="+mn-ea"/>
                          <a:ea typeface="+mn-ea"/>
                        </a:endParaRPr>
                      </a:p>
                    </a:txBody>
                    <a:tcPr/>
                  </a:tc>
                  <a:tc>
                    <a:txBody>
                      <a:bodyPr/>
                      <a:lstStyle/>
                      <a:p>
                        <a:r>
                          <a:rPr kumimoji="1" lang="ja-JP" altLang="en-US" sz="1200" b="0">
                            <a:latin typeface="+mn-ea"/>
                            <a:ea typeface="+mn-ea"/>
                          </a:rPr>
                          <a:t>△</a:t>
                        </a:r>
                        <a:endParaRPr kumimoji="1" lang="en-US" altLang="ja-JP" sz="1200" b="0">
                          <a:latin typeface="+mn-ea"/>
                          <a:ea typeface="+mn-ea"/>
                        </a:endParaRPr>
                      </a:p>
                      <a:p>
                        <a:r>
                          <a:rPr kumimoji="1" lang="ja-JP" altLang="en-US" sz="1200" b="0">
                            <a:latin typeface="+mn-ea"/>
                            <a:ea typeface="+mn-ea"/>
                          </a:rPr>
                          <a:t>チューニング後の回答で誤回答することあり</a:t>
                        </a:r>
                        <a:endParaRPr kumimoji="1" lang="en-US" altLang="ja-JP" sz="1200" b="0">
                          <a:latin typeface="+mn-ea"/>
                          <a:ea typeface="+mn-ea"/>
                        </a:endParaRPr>
                      </a:p>
                    </a:txBody>
                    <a:tcPr/>
                  </a:tc>
                  <a:tc>
                    <a:txBody>
                      <a:bodyPr/>
                      <a:lstStyle/>
                      <a:p>
                        <a:r>
                          <a:rPr kumimoji="1" lang="en-US" altLang="ja-JP" sz="1200">
                            <a:latin typeface="+mn-ea"/>
                            <a:ea typeface="+mn-ea"/>
                          </a:rPr>
                          <a:t>×</a:t>
                        </a:r>
                      </a:p>
                      <a:p>
                        <a:r>
                          <a:rPr kumimoji="1" lang="ja-JP" altLang="en-US" sz="1200">
                            <a:latin typeface="+mn-ea"/>
                            <a:ea typeface="+mn-ea"/>
                          </a:rPr>
                          <a:t>チューニングできなかった為</a:t>
                        </a:r>
                        <a:endParaRPr kumimoji="1" lang="en-US" altLang="ja-JP" sz="1200">
                          <a:latin typeface="+mn-ea"/>
                          <a:ea typeface="+mn-ea"/>
                        </a:endParaRPr>
                      </a:p>
                      <a:p>
                        <a:r>
                          <a:rPr kumimoji="1" lang="ja-JP" altLang="en-US" sz="1200">
                            <a:latin typeface="+mn-ea"/>
                            <a:ea typeface="+mn-ea"/>
                          </a:rPr>
                          <a:t>比較できず</a:t>
                        </a:r>
                        <a:endParaRPr kumimoji="1" lang="en-US" altLang="ja-JP" sz="1200">
                          <a:latin typeface="+mn-ea"/>
                          <a:ea typeface="+mn-ea"/>
                        </a:endParaRPr>
                      </a:p>
                    </a:txBody>
                    <a:tcPr/>
                  </a:tc>
                  <a:extLst>
                    <a:ext uri="{0D108BD9-81ED-4DB2-BD59-A6C34878D82A}">
                      <a16:rowId xmlns:a16="http://schemas.microsoft.com/office/drawing/2014/main" val="2168045214"/>
                    </a:ext>
                  </a:extLst>
                </a:tr>
                <a:tr h="303965">
                  <a:tc>
                    <a:txBody>
                      <a:bodyPr/>
                      <a:lstStyle/>
                      <a:p>
                        <a:r>
                          <a:rPr kumimoji="1" lang="ja-JP" altLang="en-US" sz="1200">
                            <a:latin typeface="+mn-ea"/>
                            <a:ea typeface="+mn-ea"/>
                          </a:rPr>
                          <a:t>実行時間</a:t>
                        </a:r>
                        <a:endParaRPr kumimoji="1" lang="en-US" altLang="ja-JP" sz="1200">
                          <a:latin typeface="+mn-ea"/>
                          <a:ea typeface="+mn-ea"/>
                        </a:endParaRPr>
                      </a:p>
                    </a:txBody>
                    <a:tcPr/>
                  </a:tc>
                  <a:tc>
                    <a:txBody>
                      <a:bodyPr/>
                      <a:lstStyle/>
                      <a:p>
                        <a:r>
                          <a:rPr kumimoji="1" lang="ja-JP" altLang="en-US" sz="1200" b="0">
                            <a:latin typeface="+mn-ea"/>
                            <a:ea typeface="+mn-ea"/>
                          </a:rPr>
                          <a:t>〇</a:t>
                        </a:r>
                        <a:r>
                          <a:rPr kumimoji="1" lang="ja-JP" altLang="en-US" sz="1200">
                            <a:latin typeface="+mn-ea"/>
                            <a:ea typeface="+mn-ea"/>
                          </a:rPr>
                          <a:t>（</a:t>
                        </a:r>
                        <a:r>
                          <a:rPr kumimoji="1" lang="en-US" altLang="ja-JP" sz="1200">
                            <a:latin typeface="+mn-ea"/>
                            <a:ea typeface="+mn-ea"/>
                          </a:rPr>
                          <a:t>30s</a:t>
                        </a:r>
                        <a:r>
                          <a:rPr kumimoji="1" lang="ja-JP" altLang="en-US" sz="1200">
                            <a:latin typeface="+mn-ea"/>
                            <a:ea typeface="+mn-ea"/>
                          </a:rPr>
                          <a:t>）</a:t>
                        </a:r>
                        <a:endParaRPr kumimoji="1" lang="en-US" altLang="ja-JP" sz="1200">
                          <a:latin typeface="+mn-ea"/>
                          <a:ea typeface="+mn-ea"/>
                        </a:endParaRPr>
                      </a:p>
                    </a:txBody>
                    <a:tcPr>
                      <a:solidFill>
                        <a:srgbClr val="FFC000"/>
                      </a:solidFill>
                    </a:tcPr>
                  </a:tc>
                  <a:tc>
                    <a:txBody>
                      <a:bodyPr/>
                      <a:lstStyle/>
                      <a:p>
                        <a:r>
                          <a:rPr kumimoji="1" lang="ja-JP" altLang="en-US" sz="1200">
                            <a:latin typeface="+mn-ea"/>
                            <a:ea typeface="+mn-ea"/>
                          </a:rPr>
                          <a:t>◎（</a:t>
                        </a:r>
                        <a:r>
                          <a:rPr kumimoji="1" lang="en-US" altLang="ja-JP" sz="1200">
                            <a:latin typeface="+mn-ea"/>
                            <a:ea typeface="+mn-ea"/>
                          </a:rPr>
                          <a:t>15s</a:t>
                        </a:r>
                        <a:r>
                          <a:rPr kumimoji="1" lang="ja-JP" altLang="en-US" sz="1200">
                            <a:latin typeface="+mn-ea"/>
                            <a:ea typeface="+mn-ea"/>
                          </a:rPr>
                          <a:t>）</a:t>
                        </a:r>
                      </a:p>
                    </a:txBody>
                    <a:tcPr/>
                  </a:tc>
                  <a:tc>
                    <a:txBody>
                      <a:bodyPr/>
                      <a:lstStyle/>
                      <a:p>
                        <a:r>
                          <a:rPr kumimoji="1" lang="ja-JP" altLang="en-US" sz="1200">
                            <a:latin typeface="+mn-ea"/>
                            <a:ea typeface="+mn-ea"/>
                          </a:rPr>
                          <a:t>〇（</a:t>
                        </a:r>
                        <a:r>
                          <a:rPr kumimoji="1" lang="en-US" altLang="ja-JP" sz="1200">
                            <a:latin typeface="+mn-ea"/>
                            <a:ea typeface="+mn-ea"/>
                          </a:rPr>
                          <a:t>30s</a:t>
                        </a:r>
                        <a:r>
                          <a:rPr kumimoji="1" lang="ja-JP" altLang="en-US" sz="1200">
                            <a:latin typeface="+mn-ea"/>
                            <a:ea typeface="+mn-ea"/>
                          </a:rPr>
                          <a:t>）</a:t>
                        </a:r>
                      </a:p>
                    </a:txBody>
                    <a:tcPr/>
                  </a:tc>
                  <a:tc>
                    <a:txBody>
                      <a:bodyPr/>
                      <a:lstStyle/>
                      <a:p>
                        <a:r>
                          <a:rPr kumimoji="1" lang="ja-JP" altLang="en-US" sz="1200">
                            <a:latin typeface="+mn-ea"/>
                            <a:ea typeface="+mn-ea"/>
                          </a:rPr>
                          <a:t>〇（</a:t>
                        </a:r>
                        <a:r>
                          <a:rPr kumimoji="1" lang="en-US" altLang="ja-JP" sz="1200">
                            <a:latin typeface="+mn-ea"/>
                            <a:ea typeface="+mn-ea"/>
                          </a:rPr>
                          <a:t>35s</a:t>
                        </a:r>
                        <a:r>
                          <a:rPr kumimoji="1" lang="ja-JP" altLang="en-US" sz="1200">
                            <a:latin typeface="+mn-ea"/>
                            <a:ea typeface="+mn-ea"/>
                          </a:rPr>
                          <a:t>）</a:t>
                        </a:r>
                      </a:p>
                    </a:txBody>
                    <a:tcPr/>
                  </a:tc>
                  <a:extLst>
                    <a:ext uri="{0D108BD9-81ED-4DB2-BD59-A6C34878D82A}">
                      <a16:rowId xmlns:a16="http://schemas.microsoft.com/office/drawing/2014/main" val="916585176"/>
                    </a:ext>
                  </a:extLst>
                </a:tr>
                <a:tr h="417094">
                  <a:tc>
                    <a:txBody>
                      <a:bodyPr/>
                      <a:lstStyle/>
                      <a:p>
                        <a:r>
                          <a:rPr kumimoji="1" lang="en-US" altLang="ja-JP" sz="1200">
                            <a:latin typeface="+mn-ea"/>
                            <a:ea typeface="+mn-ea"/>
                          </a:rPr>
                          <a:t>GPU</a:t>
                        </a:r>
                        <a:r>
                          <a:rPr kumimoji="1" lang="ja-JP" altLang="en-US" sz="1200">
                            <a:latin typeface="+mn-ea"/>
                            <a:ea typeface="+mn-ea"/>
                          </a:rPr>
                          <a:t>メモリ使用量</a:t>
                        </a:r>
                        <a:endParaRPr kumimoji="1" lang="en-US" altLang="ja-JP" sz="1200">
                          <a:latin typeface="+mn-ea"/>
                          <a:ea typeface="+mn-ea"/>
                        </a:endParaRPr>
                      </a:p>
                      <a:p>
                        <a:r>
                          <a:rPr kumimoji="1" lang="en-US" altLang="ja-JP" sz="1000">
                            <a:latin typeface="+mn-ea"/>
                            <a:ea typeface="+mn-ea"/>
                          </a:rPr>
                          <a:t>(</a:t>
                        </a:r>
                        <a:r>
                          <a:rPr kumimoji="1" lang="ja-JP" altLang="en-US" sz="1000">
                            <a:latin typeface="+mn-ea"/>
                            <a:ea typeface="+mn-ea"/>
                          </a:rPr>
                          <a:t>最大</a:t>
                        </a:r>
                        <a:r>
                          <a:rPr kumimoji="1" lang="en-US" altLang="ja-JP" sz="1000">
                            <a:latin typeface="+mn-ea"/>
                            <a:ea typeface="+mn-ea"/>
                          </a:rPr>
                          <a:t>24564MiB)</a:t>
                        </a:r>
                        <a:endParaRPr kumimoji="1" lang="ja-JP" altLang="en-US" sz="1200">
                          <a:latin typeface="+mn-ea"/>
                          <a:ea typeface="+mn-ea"/>
                        </a:endParaRPr>
                      </a:p>
                    </a:txBody>
                    <a:tcPr/>
                  </a:tc>
                  <a:tc>
                    <a:txBody>
                      <a:bodyPr/>
                      <a:lstStyle/>
                      <a:p>
                        <a:r>
                          <a:rPr kumimoji="1" lang="ja-JP" altLang="en-US" sz="1200" b="1">
                            <a:latin typeface="+mn-ea"/>
                            <a:ea typeface="+mn-ea"/>
                          </a:rPr>
                          <a:t>△</a:t>
                        </a:r>
                        <a:r>
                          <a:rPr kumimoji="1" lang="ja-JP" altLang="en-US" sz="1200">
                            <a:latin typeface="+mn-ea"/>
                            <a:ea typeface="+mn-ea"/>
                          </a:rPr>
                          <a:t>（</a:t>
                        </a:r>
                        <a:r>
                          <a:rPr kumimoji="1" lang="en-US" altLang="ja-JP" sz="1200">
                            <a:latin typeface="+mn-ea"/>
                            <a:ea typeface="+mn-ea"/>
                          </a:rPr>
                          <a:t>13798MiB</a:t>
                        </a:r>
                        <a:r>
                          <a:rPr kumimoji="1" lang="ja-JP" altLang="en-US" sz="1200">
                            <a:latin typeface="+mn-ea"/>
                            <a:ea typeface="+mn-ea"/>
                          </a:rPr>
                          <a:t>）</a:t>
                        </a:r>
                        <a:endParaRPr kumimoji="1" lang="en-US" altLang="ja-JP" sz="1200">
                          <a:latin typeface="+mn-ea"/>
                          <a:ea typeface="+mn-ea"/>
                        </a:endParaRPr>
                      </a:p>
                      <a:p>
                        <a:r>
                          <a:rPr kumimoji="1" lang="ja-JP" altLang="en-US" sz="1200">
                            <a:latin typeface="+mn-ea"/>
                            <a:ea typeface="+mn-ea"/>
                          </a:rPr>
                          <a:t>使用量約</a:t>
                        </a:r>
                        <a:r>
                          <a:rPr kumimoji="1" lang="en-US" altLang="ja-JP" sz="1200">
                            <a:latin typeface="+mn-ea"/>
                            <a:ea typeface="+mn-ea"/>
                          </a:rPr>
                          <a:t>56%</a:t>
                        </a:r>
                        <a:endParaRPr kumimoji="1" lang="ja-JP" altLang="en-US" sz="1200">
                          <a:latin typeface="+mn-ea"/>
                          <a:ea typeface="+mn-ea"/>
                        </a:endParaRPr>
                      </a:p>
                    </a:txBody>
                    <a:tcPr>
                      <a:solidFill>
                        <a:srgbClr val="FFC000"/>
                      </a:solidFill>
                    </a:tcPr>
                  </a:tc>
                  <a:tc>
                    <a:txBody>
                      <a:bodyPr/>
                      <a:lstStyle/>
                      <a:p>
                        <a:r>
                          <a:rPr kumimoji="1" lang="ja-JP" altLang="en-US" sz="1200">
                            <a:latin typeface="+mn-ea"/>
                            <a:ea typeface="+mn-ea"/>
                          </a:rPr>
                          <a:t>〇（</a:t>
                        </a:r>
                        <a:r>
                          <a:rPr kumimoji="1" lang="en-US" altLang="ja-JP" sz="1200">
                            <a:latin typeface="+mn-ea"/>
                            <a:ea typeface="+mn-ea"/>
                          </a:rPr>
                          <a:t>7790MiB</a:t>
                        </a:r>
                        <a:r>
                          <a:rPr kumimoji="1" lang="ja-JP" altLang="en-US" sz="1200">
                            <a:latin typeface="+mn-ea"/>
                            <a:ea typeface="+mn-ea"/>
                          </a:rPr>
                          <a:t>）</a:t>
                        </a:r>
                        <a:endParaRPr kumimoji="1" lang="en-US" altLang="ja-JP" sz="1200">
                          <a:latin typeface="+mn-ea"/>
                          <a:ea typeface="+mn-ea"/>
                        </a:endParaRPr>
                      </a:p>
                      <a:p>
                        <a:r>
                          <a:rPr kumimoji="1" lang="ja-JP" altLang="en-US" sz="1200">
                            <a:latin typeface="+mn-ea"/>
                            <a:ea typeface="+mn-ea"/>
                          </a:rPr>
                          <a:t>使用量約</a:t>
                        </a:r>
                        <a:r>
                          <a:rPr kumimoji="1" lang="en-US" altLang="ja-JP" sz="1200">
                            <a:latin typeface="+mn-ea"/>
                            <a:ea typeface="+mn-ea"/>
                          </a:rPr>
                          <a:t>32%</a:t>
                        </a:r>
                        <a:endParaRPr kumimoji="1" lang="ja-JP" altLang="en-US" sz="1200">
                          <a:latin typeface="+mn-ea"/>
                          <a:ea typeface="+mn-ea"/>
                        </a:endParaRPr>
                      </a:p>
                    </a:txBody>
                    <a:tcPr/>
                  </a:tc>
                  <a:tc>
                    <a:txBody>
                      <a:bodyPr/>
                      <a:lstStyle/>
                      <a:p>
                        <a:r>
                          <a:rPr kumimoji="1" lang="ja-JP" altLang="en-US" sz="1200">
                            <a:latin typeface="+mn-ea"/>
                            <a:ea typeface="+mn-ea"/>
                          </a:rPr>
                          <a:t>△（</a:t>
                        </a:r>
                        <a:r>
                          <a:rPr kumimoji="1" lang="en-US" altLang="ja-JP" sz="1200">
                            <a:latin typeface="+mn-ea"/>
                            <a:ea typeface="+mn-ea"/>
                          </a:rPr>
                          <a:t>14268MiB</a:t>
                        </a:r>
                        <a:r>
                          <a:rPr kumimoji="1" lang="ja-JP" altLang="en-US" sz="1200">
                            <a:latin typeface="+mn-ea"/>
                            <a:ea typeface="+mn-ea"/>
                          </a:rPr>
                          <a:t>）</a:t>
                        </a:r>
                        <a:endParaRPr kumimoji="1" lang="en-US" altLang="ja-JP" sz="1200">
                          <a:latin typeface="+mn-ea"/>
                          <a:ea typeface="+mn-ea"/>
                        </a:endParaRPr>
                      </a:p>
                      <a:p>
                        <a:r>
                          <a:rPr kumimoji="1" lang="ja-JP" altLang="en-US" sz="1200">
                            <a:latin typeface="+mn-ea"/>
                            <a:ea typeface="+mn-ea"/>
                          </a:rPr>
                          <a:t>使用量約</a:t>
                        </a:r>
                        <a:r>
                          <a:rPr kumimoji="1" lang="en-US" altLang="ja-JP" sz="1200">
                            <a:latin typeface="+mn-ea"/>
                            <a:ea typeface="+mn-ea"/>
                          </a:rPr>
                          <a:t>58%</a:t>
                        </a:r>
                        <a:endParaRPr kumimoji="1" lang="ja-JP" altLang="en-US" sz="1200">
                          <a:latin typeface="+mn-ea"/>
                          <a:ea typeface="+mn-ea"/>
                        </a:endParaRPr>
                      </a:p>
                    </a:txBody>
                    <a:tcPr/>
                  </a:tc>
                  <a:tc>
                    <a:txBody>
                      <a:bodyPr/>
                      <a:lstStyle/>
                      <a:p>
                        <a:r>
                          <a:rPr kumimoji="1" lang="ja-JP" altLang="en-US" sz="1200">
                            <a:latin typeface="+mn-ea"/>
                            <a:ea typeface="+mn-ea"/>
                          </a:rPr>
                          <a:t>△（</a:t>
                        </a:r>
                        <a:r>
                          <a:rPr kumimoji="1" lang="en-US" altLang="ja-JP" sz="1200">
                            <a:latin typeface="+mn-ea"/>
                            <a:ea typeface="+mn-ea"/>
                          </a:rPr>
                          <a:t>14666MiB</a:t>
                        </a:r>
                        <a:r>
                          <a:rPr kumimoji="1" lang="ja-JP" altLang="en-US" sz="1200">
                            <a:latin typeface="+mn-ea"/>
                            <a:ea typeface="+mn-ea"/>
                          </a:rPr>
                          <a:t>）</a:t>
                        </a:r>
                        <a:endParaRPr kumimoji="1" lang="en-US" altLang="ja-JP" sz="1200">
                          <a:latin typeface="+mn-ea"/>
                          <a:ea typeface="+mn-ea"/>
                        </a:endParaRPr>
                      </a:p>
                      <a:p>
                        <a:r>
                          <a:rPr kumimoji="1" lang="ja-JP" altLang="en-US" sz="1200">
                            <a:latin typeface="+mn-ea"/>
                            <a:ea typeface="+mn-ea"/>
                          </a:rPr>
                          <a:t>使用量約</a:t>
                        </a:r>
                        <a:r>
                          <a:rPr kumimoji="1" lang="en-US" altLang="ja-JP" sz="1200">
                            <a:latin typeface="+mn-ea"/>
                            <a:ea typeface="+mn-ea"/>
                          </a:rPr>
                          <a:t>60%</a:t>
                        </a:r>
                        <a:endParaRPr kumimoji="1" lang="ja-JP" altLang="en-US" sz="1200">
                          <a:latin typeface="+mn-ea"/>
                          <a:ea typeface="+mn-ea"/>
                        </a:endParaRPr>
                      </a:p>
                    </a:txBody>
                    <a:tcPr/>
                  </a:tc>
                  <a:extLst>
                    <a:ext uri="{0D108BD9-81ED-4DB2-BD59-A6C34878D82A}">
                      <a16:rowId xmlns:a16="http://schemas.microsoft.com/office/drawing/2014/main" val="1312134983"/>
                    </a:ext>
                  </a:extLst>
                </a:tr>
              </a:tbl>
            </a:graphicData>
          </a:graphic>
        </p:graphicFrame>
        <p:sp>
          <p:nvSpPr>
            <p:cNvPr id="101" name="正方形/長方形 100">
              <a:extLst>
                <a:ext uri="{FF2B5EF4-FFF2-40B4-BE49-F238E27FC236}">
                  <a16:creationId xmlns:a16="http://schemas.microsoft.com/office/drawing/2014/main" id="{4B5FD260-FE97-8462-2DFE-A35DEBB9E8CF}"/>
                </a:ext>
              </a:extLst>
            </p:cNvPr>
            <p:cNvSpPr/>
            <p:nvPr/>
          </p:nvSpPr>
          <p:spPr>
            <a:xfrm>
              <a:off x="388417" y="1947563"/>
              <a:ext cx="8768306" cy="1798905"/>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35A85BE8-6833-4C9C-6330-EE3B22E5FDE9}"/>
                </a:ext>
              </a:extLst>
            </p:cNvPr>
            <p:cNvSpPr txBox="1"/>
            <p:nvPr/>
          </p:nvSpPr>
          <p:spPr>
            <a:xfrm>
              <a:off x="497246" y="1751913"/>
              <a:ext cx="2545739" cy="357367"/>
            </a:xfrm>
            <a:prstGeom prst="rect">
              <a:avLst/>
            </a:prstGeom>
            <a:solidFill>
              <a:schemeClr val="bg1"/>
            </a:solidFill>
            <a:ln w="38100">
              <a:solidFill>
                <a:srgbClr val="FFC000"/>
              </a:solidFill>
            </a:ln>
          </p:spPr>
          <p:txBody>
            <a:bodyPr wrap="square" rtlCol="0">
              <a:spAutoFit/>
            </a:bodyPr>
            <a:lstStyle/>
            <a:p>
              <a:r>
                <a:rPr lang="en-US" altLang="ja-JP" sz="2400" b="1">
                  <a:latin typeface="+mn-ea"/>
                  <a:ea typeface="+mn-ea"/>
                </a:rPr>
                <a:t>LLM</a:t>
              </a:r>
              <a:r>
                <a:rPr lang="ja-JP" altLang="en-US" sz="2400" b="1">
                  <a:latin typeface="+mn-ea"/>
                  <a:ea typeface="+mn-ea"/>
                </a:rPr>
                <a:t>比較検証結果</a:t>
              </a:r>
              <a:endParaRPr kumimoji="1" lang="ja-JP" altLang="en-US" sz="2400">
                <a:latin typeface="+mn-ea"/>
                <a:ea typeface="+mn-ea"/>
              </a:endParaRPr>
            </a:p>
          </p:txBody>
        </p:sp>
      </p:grpSp>
      <p:sp>
        <p:nvSpPr>
          <p:cNvPr id="106" name="テキスト ボックス 105">
            <a:extLst>
              <a:ext uri="{FF2B5EF4-FFF2-40B4-BE49-F238E27FC236}">
                <a16:creationId xmlns:a16="http://schemas.microsoft.com/office/drawing/2014/main" id="{4526FA37-CC4B-A646-7CDF-D93A143BDD6E}"/>
              </a:ext>
            </a:extLst>
          </p:cNvPr>
          <p:cNvSpPr txBox="1"/>
          <p:nvPr/>
        </p:nvSpPr>
        <p:spPr>
          <a:xfrm>
            <a:off x="268579" y="15656730"/>
            <a:ext cx="10346556" cy="2416046"/>
          </a:xfrm>
          <a:prstGeom prst="rect">
            <a:avLst/>
          </a:prstGeom>
          <a:noFill/>
        </p:spPr>
        <p:txBody>
          <a:bodyPr wrap="square" rtlCol="0">
            <a:spAutoFit/>
          </a:bodyPr>
          <a:lstStyle/>
          <a:p>
            <a:pPr algn="l"/>
            <a:r>
              <a:rPr lang="ja-JP" altLang="en-US" sz="2000" b="1">
                <a:latin typeface="+mn-ea"/>
                <a:ea typeface="+mn-ea"/>
              </a:rPr>
              <a:t>考察</a:t>
            </a:r>
            <a:endParaRPr lang="en-US" altLang="ja-JP" sz="2000" b="1" dirty="0">
              <a:latin typeface="+mn-ea"/>
              <a:ea typeface="+mn-ea"/>
            </a:endParaRPr>
          </a:p>
          <a:p>
            <a:pPr algn="l"/>
            <a:r>
              <a:rPr lang="ja-JP" altLang="en-US" sz="1700">
                <a:latin typeface="+mn-ea"/>
                <a:ea typeface="+mn-ea"/>
              </a:rPr>
              <a:t>・モデルによって回答の仕方など特徴が違うため、どのモデルが一番良いと明確に判断することが難しい</a:t>
            </a:r>
            <a:endParaRPr lang="en-US" altLang="ja-JP" sz="1700" dirty="0">
              <a:latin typeface="+mn-ea"/>
              <a:ea typeface="+mn-ea"/>
            </a:endParaRPr>
          </a:p>
          <a:p>
            <a:pPr algn="l"/>
            <a:r>
              <a:rPr lang="ja-JP" altLang="en-US" sz="1700">
                <a:latin typeface="+mn-ea"/>
                <a:ea typeface="+mn-ea"/>
              </a:rPr>
              <a:t>・モデルサイズや学習させるデータ量によって</a:t>
            </a:r>
            <a:r>
              <a:rPr lang="en-US" altLang="ja-JP" sz="1700" dirty="0">
                <a:latin typeface="+mn-ea"/>
                <a:ea typeface="+mn-ea"/>
              </a:rPr>
              <a:t>GPU</a:t>
            </a:r>
            <a:r>
              <a:rPr lang="ja-JP" altLang="en-US" sz="1700">
                <a:latin typeface="+mn-ea"/>
                <a:ea typeface="+mn-ea"/>
              </a:rPr>
              <a:t>メモリ使用量が増えるため、よりいいモデルの使用やデータ量を増やすには</a:t>
            </a:r>
            <a:r>
              <a:rPr lang="en-US" altLang="ja-JP" sz="1700" dirty="0">
                <a:latin typeface="+mn-ea"/>
                <a:ea typeface="+mn-ea"/>
              </a:rPr>
              <a:t>GPU</a:t>
            </a:r>
            <a:r>
              <a:rPr lang="ja-JP" altLang="en-US" sz="1700">
                <a:latin typeface="+mn-ea"/>
                <a:ea typeface="+mn-ea"/>
              </a:rPr>
              <a:t>メモリについて何かしらの対策が必要である</a:t>
            </a:r>
            <a:endParaRPr lang="en-US" altLang="ja-JP" sz="1700" dirty="0">
              <a:latin typeface="+mn-ea"/>
              <a:ea typeface="+mn-ea"/>
            </a:endParaRPr>
          </a:p>
          <a:p>
            <a:pPr algn="l"/>
            <a:r>
              <a:rPr lang="ja-JP" altLang="en-US" sz="2400" b="1">
                <a:latin typeface="+mn-ea"/>
                <a:ea typeface="+mn-ea"/>
              </a:rPr>
              <a:t>社内</a:t>
            </a:r>
            <a:r>
              <a:rPr lang="en-US" altLang="ja-JP" sz="2400" b="1" dirty="0">
                <a:latin typeface="+mn-ea"/>
                <a:ea typeface="+mn-ea"/>
              </a:rPr>
              <a:t>FAQ</a:t>
            </a:r>
            <a:r>
              <a:rPr lang="ja-JP" altLang="en-US" sz="2400" b="1">
                <a:latin typeface="+mn-ea"/>
                <a:ea typeface="+mn-ea"/>
              </a:rPr>
              <a:t>データでモデルチューニング、検証</a:t>
            </a:r>
            <a:endParaRPr lang="en-US" altLang="ja-JP" sz="2400" b="1" dirty="0">
              <a:latin typeface="+mn-ea"/>
              <a:ea typeface="+mn-ea"/>
            </a:endParaRPr>
          </a:p>
          <a:p>
            <a:pPr algn="l"/>
            <a:r>
              <a:rPr lang="ja-JP" altLang="en-US" sz="1800">
                <a:latin typeface="+mn-ea"/>
                <a:ea typeface="+mn-ea"/>
              </a:rPr>
              <a:t>選定した</a:t>
            </a:r>
            <a:r>
              <a:rPr lang="en-US" altLang="ja-JP" sz="1800" dirty="0" err="1">
                <a:latin typeface="+mn-ea"/>
                <a:ea typeface="+mn-ea"/>
              </a:rPr>
              <a:t>rinna-youri</a:t>
            </a:r>
            <a:r>
              <a:rPr lang="ja-JP" altLang="en-US" sz="1800">
                <a:latin typeface="+mn-ea"/>
                <a:ea typeface="+mn-ea"/>
              </a:rPr>
              <a:t>モデルを用いて社内</a:t>
            </a:r>
            <a:r>
              <a:rPr lang="en-US" altLang="ja-JP" sz="1800" dirty="0">
                <a:latin typeface="+mn-ea"/>
                <a:ea typeface="+mn-ea"/>
              </a:rPr>
              <a:t>FAQ</a:t>
            </a:r>
            <a:r>
              <a:rPr lang="ja-JP" altLang="en-US" sz="1800">
                <a:latin typeface="+mn-ea"/>
                <a:ea typeface="+mn-ea"/>
              </a:rPr>
              <a:t>データを</a:t>
            </a:r>
            <a:r>
              <a:rPr lang="en-US" altLang="ja-JP" sz="1800" dirty="0">
                <a:latin typeface="+mn-ea"/>
                <a:ea typeface="+mn-ea"/>
              </a:rPr>
              <a:t>Few-shot</a:t>
            </a:r>
            <a:r>
              <a:rPr lang="ja-JP" altLang="en-US" sz="1800">
                <a:latin typeface="+mn-ea"/>
                <a:ea typeface="+mn-ea"/>
              </a:rPr>
              <a:t>チューニングにて学習</a:t>
            </a:r>
            <a:endParaRPr lang="en-US" altLang="ja-JP" sz="1800" dirty="0">
              <a:latin typeface="+mn-ea"/>
              <a:ea typeface="+mn-ea"/>
            </a:endParaRPr>
          </a:p>
          <a:p>
            <a:pPr algn="l"/>
            <a:r>
              <a:rPr lang="ja-JP" altLang="en-US" sz="1800">
                <a:latin typeface="+mn-ea"/>
                <a:ea typeface="+mn-ea"/>
              </a:rPr>
              <a:t>どのような回答か、回答に再現性があるか、何項目まで学習できるかなどのことを調査</a:t>
            </a:r>
            <a:endParaRPr lang="en-US" altLang="ja-JP" sz="1800" dirty="0">
              <a:latin typeface="+mn-ea"/>
              <a:ea typeface="+mn-ea"/>
            </a:endParaRPr>
          </a:p>
          <a:p>
            <a:pPr algn="l"/>
            <a:r>
              <a:rPr lang="ja-JP" altLang="en-US" sz="2000" b="1">
                <a:latin typeface="+mn-ea"/>
                <a:ea typeface="+mn-ea"/>
              </a:rPr>
              <a:t>検証結果、それに対する考察（一部抜粋）</a:t>
            </a:r>
            <a:endParaRPr lang="en-US" altLang="ja-JP" sz="2000" b="1" dirty="0">
              <a:latin typeface="+mn-ea"/>
              <a:ea typeface="+mn-ea"/>
            </a:endParaRPr>
          </a:p>
        </p:txBody>
      </p:sp>
      <p:pic>
        <p:nvPicPr>
          <p:cNvPr id="107" name="図 106">
            <a:extLst>
              <a:ext uri="{FF2B5EF4-FFF2-40B4-BE49-F238E27FC236}">
                <a16:creationId xmlns:a16="http://schemas.microsoft.com/office/drawing/2014/main" id="{9CED5CFA-2713-A3B1-5715-9CD86CBD088E}"/>
              </a:ext>
            </a:extLst>
          </p:cNvPr>
          <p:cNvPicPr>
            <a:picLocks noChangeAspect="1"/>
          </p:cNvPicPr>
          <p:nvPr/>
        </p:nvPicPr>
        <p:blipFill>
          <a:blip r:embed="rId22"/>
          <a:stretch>
            <a:fillRect/>
          </a:stretch>
        </p:blipFill>
        <p:spPr>
          <a:xfrm>
            <a:off x="571009" y="18009567"/>
            <a:ext cx="9144000" cy="1276744"/>
          </a:xfrm>
          <a:prstGeom prst="rect">
            <a:avLst/>
          </a:prstGeom>
          <a:ln w="38100">
            <a:noFill/>
          </a:ln>
        </p:spPr>
      </p:pic>
      <p:sp>
        <p:nvSpPr>
          <p:cNvPr id="109" name="テキスト ボックス 108">
            <a:extLst>
              <a:ext uri="{FF2B5EF4-FFF2-40B4-BE49-F238E27FC236}">
                <a16:creationId xmlns:a16="http://schemas.microsoft.com/office/drawing/2014/main" id="{E10B80F0-CF3F-5556-87A8-486DE751ED6E}"/>
              </a:ext>
            </a:extLst>
          </p:cNvPr>
          <p:cNvSpPr txBox="1"/>
          <p:nvPr/>
        </p:nvSpPr>
        <p:spPr>
          <a:xfrm>
            <a:off x="486022" y="19325131"/>
            <a:ext cx="10231253" cy="1569660"/>
          </a:xfrm>
          <a:prstGeom prst="rect">
            <a:avLst/>
          </a:prstGeom>
          <a:noFill/>
        </p:spPr>
        <p:txBody>
          <a:bodyPr wrap="square" rtlCol="0">
            <a:spAutoFit/>
          </a:bodyPr>
          <a:lstStyle/>
          <a:p>
            <a:pPr algn="l"/>
            <a:r>
              <a:rPr lang="ja-JP" altLang="en-US" sz="2400" b="1">
                <a:latin typeface="+mn-ea"/>
                <a:ea typeface="+mn-ea"/>
              </a:rPr>
              <a:t>自分が取り組んできた検証等を通しての成果</a:t>
            </a:r>
            <a:endParaRPr lang="en-US" altLang="ja-JP" sz="2400" b="1" dirty="0">
              <a:latin typeface="+mn-ea"/>
              <a:ea typeface="+mn-ea"/>
            </a:endParaRPr>
          </a:p>
          <a:p>
            <a:pPr algn="l"/>
            <a:r>
              <a:rPr lang="ja-JP" altLang="en-US" sz="1800">
                <a:latin typeface="+mn-ea"/>
                <a:ea typeface="+mn-ea"/>
              </a:rPr>
              <a:t>・「この</a:t>
            </a:r>
            <a:r>
              <a:rPr lang="en-US" altLang="ja-JP" sz="1800" dirty="0">
                <a:latin typeface="+mn-ea"/>
                <a:ea typeface="+mn-ea"/>
              </a:rPr>
              <a:t>AI</a:t>
            </a:r>
            <a:r>
              <a:rPr lang="ja-JP" altLang="en-US" sz="1800">
                <a:latin typeface="+mn-ea"/>
                <a:ea typeface="+mn-ea"/>
              </a:rPr>
              <a:t>の動きを作りたい」と考えても、それに合う参考文献が少なく、</a:t>
            </a:r>
            <a:r>
              <a:rPr lang="en-US" altLang="ja-JP" sz="1800" dirty="0">
                <a:latin typeface="+mn-ea"/>
                <a:ea typeface="+mn-ea"/>
              </a:rPr>
              <a:t>AI</a:t>
            </a:r>
            <a:r>
              <a:rPr lang="ja-JP" altLang="en-US" sz="1800">
                <a:latin typeface="+mn-ea"/>
                <a:ea typeface="+mn-ea"/>
              </a:rPr>
              <a:t>開発の難しさ、自分で考えることの重要性を感じた</a:t>
            </a:r>
            <a:endParaRPr lang="en-US" altLang="ja-JP" sz="1800" dirty="0">
              <a:latin typeface="+mn-ea"/>
              <a:ea typeface="+mn-ea"/>
            </a:endParaRPr>
          </a:p>
          <a:p>
            <a:pPr algn="l"/>
            <a:r>
              <a:rPr lang="ja-JP" altLang="en-US">
                <a:latin typeface="+mn-ea"/>
                <a:ea typeface="+mn-ea"/>
              </a:rPr>
              <a:t>・</a:t>
            </a:r>
            <a:r>
              <a:rPr lang="en" altLang="ja-JP" dirty="0" err="1">
                <a:latin typeface="+mn-ea"/>
                <a:ea typeface="+mn-ea"/>
              </a:rPr>
              <a:t>ctc</a:t>
            </a:r>
            <a:r>
              <a:rPr lang="ja-JP" altLang="en-US">
                <a:latin typeface="+mn-ea"/>
                <a:ea typeface="+mn-ea"/>
              </a:rPr>
              <a:t>でも今回のことは新たな取り組みで、</a:t>
            </a:r>
            <a:r>
              <a:rPr lang="ja-JP" altLang="en-US">
                <a:solidFill>
                  <a:srgbClr val="FF0000"/>
                </a:solidFill>
                <a:latin typeface="+mn-ea"/>
                <a:ea typeface="+mn-ea"/>
              </a:rPr>
              <a:t>自分が行なった検証等が助けになり、システムを作る流れもできている。</a:t>
            </a:r>
            <a:r>
              <a:rPr lang="ja-JP" altLang="en-US">
                <a:latin typeface="+mn-ea"/>
                <a:ea typeface="+mn-ea"/>
              </a:rPr>
              <a:t>そのため、</a:t>
            </a:r>
            <a:r>
              <a:rPr lang="ja-JP" altLang="en-US">
                <a:solidFill>
                  <a:srgbClr val="FF0000"/>
                </a:solidFill>
                <a:latin typeface="+mn-ea"/>
                <a:ea typeface="+mn-ea"/>
              </a:rPr>
              <a:t>この検証結果を基に</a:t>
            </a:r>
            <a:r>
              <a:rPr lang="en-US" altLang="ja-JP" dirty="0" err="1">
                <a:solidFill>
                  <a:srgbClr val="FF0000"/>
                </a:solidFill>
                <a:latin typeface="+mn-ea"/>
                <a:ea typeface="+mn-ea"/>
              </a:rPr>
              <a:t>ctc</a:t>
            </a:r>
            <a:r>
              <a:rPr lang="ja-JP" altLang="en-US">
                <a:solidFill>
                  <a:srgbClr val="FF0000"/>
                </a:solidFill>
                <a:latin typeface="+mn-ea"/>
                <a:ea typeface="+mn-ea"/>
              </a:rPr>
              <a:t>内プロジェクトを進めていく。</a:t>
            </a:r>
            <a:endParaRPr lang="en-US" altLang="ja-JP" dirty="0">
              <a:solidFill>
                <a:srgbClr val="FF0000"/>
              </a:solidFill>
              <a:latin typeface="+mn-ea"/>
              <a:ea typeface="+mn-ea"/>
            </a:endParaRPr>
          </a:p>
        </p:txBody>
      </p:sp>
      <p:sp>
        <p:nvSpPr>
          <p:cNvPr id="110" name="テキスト ボックス 109">
            <a:extLst>
              <a:ext uri="{FF2B5EF4-FFF2-40B4-BE49-F238E27FC236}">
                <a16:creationId xmlns:a16="http://schemas.microsoft.com/office/drawing/2014/main" id="{9A32D738-C58A-D2E1-D3A0-AE3002974817}"/>
              </a:ext>
            </a:extLst>
          </p:cNvPr>
          <p:cNvSpPr txBox="1"/>
          <p:nvPr/>
        </p:nvSpPr>
        <p:spPr>
          <a:xfrm>
            <a:off x="403807" y="21089586"/>
            <a:ext cx="10231252" cy="3416320"/>
          </a:xfrm>
          <a:prstGeom prst="rect">
            <a:avLst/>
          </a:prstGeom>
          <a:noFill/>
        </p:spPr>
        <p:txBody>
          <a:bodyPr wrap="square" rtlCol="0">
            <a:spAutoFit/>
          </a:bodyPr>
          <a:lstStyle/>
          <a:p>
            <a:pPr algn="l"/>
            <a:r>
              <a:rPr lang="ja-JP" altLang="en-US" sz="2800" b="1">
                <a:latin typeface="+mn-lt"/>
                <a:ea typeface="+mn-ea"/>
              </a:rPr>
              <a:t>番外編⇒局舎温度可視化の取り組み</a:t>
            </a:r>
            <a:endParaRPr lang="en-US" altLang="ja-JP" sz="2800" b="1" dirty="0">
              <a:latin typeface="+mn-lt"/>
              <a:ea typeface="+mn-ea"/>
            </a:endParaRPr>
          </a:p>
          <a:p>
            <a:pPr algn="l"/>
            <a:r>
              <a:rPr kumimoji="1" lang="en-US" altLang="ja-JP" sz="2000" dirty="0" err="1">
                <a:latin typeface="+mn-lt"/>
                <a:ea typeface="+mn-ea"/>
              </a:rPr>
              <a:t>ctc</a:t>
            </a:r>
            <a:r>
              <a:rPr kumimoji="1" lang="ja-JP" altLang="en-US" sz="2000">
                <a:latin typeface="+mn-lt"/>
                <a:ea typeface="+mn-ea"/>
              </a:rPr>
              <a:t>の局舎ではラック収容率上昇に伴い熱だまり増加傾向にある</a:t>
            </a:r>
            <a:endParaRPr kumimoji="1" lang="en-US" altLang="ja-JP" sz="2000" dirty="0">
              <a:latin typeface="+mn-lt"/>
              <a:ea typeface="+mn-ea"/>
            </a:endParaRPr>
          </a:p>
          <a:p>
            <a:pPr algn="l"/>
            <a:r>
              <a:rPr lang="ja-JP" altLang="en-US" sz="2000">
                <a:latin typeface="+mn-lt"/>
                <a:ea typeface="+mn-ea"/>
              </a:rPr>
              <a:t>その解決策としてヒートマップによる温度可視化を行い温度を調整するという取り組み</a:t>
            </a:r>
            <a:endParaRPr lang="en-US" altLang="ja-JP" sz="2000" dirty="0">
              <a:latin typeface="+mn-lt"/>
              <a:ea typeface="+mn-ea"/>
            </a:endParaRPr>
          </a:p>
          <a:p>
            <a:pPr algn="l"/>
            <a:r>
              <a:rPr kumimoji="1" lang="en-US" altLang="ja-JP" sz="2400" b="1" dirty="0">
                <a:latin typeface="+mn-ea"/>
                <a:ea typeface="+mn-ea"/>
              </a:rPr>
              <a:t>【</a:t>
            </a:r>
            <a:r>
              <a:rPr kumimoji="1" lang="ja-JP" altLang="en-US" sz="2400" b="1">
                <a:latin typeface="+mn-ea"/>
                <a:ea typeface="+mn-ea"/>
              </a:rPr>
              <a:t>取り組んだこと</a:t>
            </a:r>
            <a:r>
              <a:rPr kumimoji="1" lang="en-US" altLang="ja-JP" sz="2400" b="1" dirty="0">
                <a:latin typeface="+mn-ea"/>
                <a:ea typeface="+mn-ea"/>
              </a:rPr>
              <a:t>】</a:t>
            </a:r>
          </a:p>
          <a:p>
            <a:pPr algn="l"/>
            <a:r>
              <a:rPr kumimoji="1" lang="ja-JP" altLang="en-US" sz="2000">
                <a:latin typeface="+mn-ea"/>
                <a:ea typeface="+mn-ea"/>
              </a:rPr>
              <a:t>・ラズパイキッティング</a:t>
            </a:r>
            <a:r>
              <a:rPr kumimoji="1" lang="en-US" altLang="ja-JP" sz="2000" dirty="0">
                <a:latin typeface="+mn-ea"/>
                <a:ea typeface="+mn-ea"/>
              </a:rPr>
              <a:t> </a:t>
            </a:r>
            <a:r>
              <a:rPr kumimoji="1" lang="ja-JP" altLang="en-US" sz="2000">
                <a:solidFill>
                  <a:srgbClr val="FF0000"/>
                </a:solidFill>
                <a:latin typeface="+mn-ea"/>
                <a:ea typeface="+mn-ea"/>
              </a:rPr>
              <a:t>⇒</a:t>
            </a:r>
            <a:r>
              <a:rPr kumimoji="1" lang="en-US" altLang="ja-JP" sz="2000" dirty="0">
                <a:solidFill>
                  <a:srgbClr val="FF0000"/>
                </a:solidFill>
                <a:latin typeface="+mn-ea"/>
                <a:ea typeface="+mn-ea"/>
              </a:rPr>
              <a:t> </a:t>
            </a:r>
            <a:r>
              <a:rPr lang="ja-JP" altLang="en-US" sz="2000">
                <a:solidFill>
                  <a:srgbClr val="FF0000"/>
                </a:solidFill>
                <a:latin typeface="+mn-ea"/>
                <a:ea typeface="+mn-ea"/>
              </a:rPr>
              <a:t>ラズパイ設定の流れ確立　</a:t>
            </a:r>
            <a:r>
              <a:rPr kumimoji="1" lang="ja-JP" altLang="en-US" sz="2000">
                <a:latin typeface="+mn-ea"/>
                <a:ea typeface="+mn-ea"/>
              </a:rPr>
              <a:t>・</a:t>
            </a:r>
            <a:r>
              <a:rPr kumimoji="1" lang="en-US" altLang="ja-JP" sz="2000" dirty="0" err="1">
                <a:latin typeface="+mn-ea"/>
                <a:ea typeface="+mn-ea"/>
              </a:rPr>
              <a:t>switchbot</a:t>
            </a:r>
            <a:r>
              <a:rPr kumimoji="1" lang="ja-JP" altLang="en-US" sz="2000">
                <a:latin typeface="+mn-ea"/>
                <a:ea typeface="+mn-ea"/>
              </a:rPr>
              <a:t>、</a:t>
            </a:r>
            <a:r>
              <a:rPr kumimoji="1" lang="en-US" altLang="ja-JP" sz="2000" dirty="0">
                <a:latin typeface="+mn-ea"/>
                <a:ea typeface="+mn-ea"/>
              </a:rPr>
              <a:t>box</a:t>
            </a:r>
            <a:r>
              <a:rPr kumimoji="1" lang="ja-JP" altLang="en-US" sz="2000">
                <a:latin typeface="+mn-ea"/>
                <a:ea typeface="+mn-ea"/>
              </a:rPr>
              <a:t>との連携確認</a:t>
            </a:r>
            <a:endParaRPr kumimoji="1" lang="en-US" altLang="ja-JP" sz="2000" dirty="0">
              <a:latin typeface="+mn-ea"/>
              <a:ea typeface="+mn-ea"/>
            </a:endParaRPr>
          </a:p>
          <a:p>
            <a:pPr algn="l"/>
            <a:r>
              <a:rPr lang="ja-JP" altLang="en-US" sz="2000">
                <a:latin typeface="+mn-ea"/>
                <a:ea typeface="+mn-ea"/>
              </a:rPr>
              <a:t>・局舎に</a:t>
            </a:r>
            <a:r>
              <a:rPr lang="en-US" altLang="ja-JP" sz="2000" dirty="0" err="1">
                <a:latin typeface="+mn-ea"/>
                <a:ea typeface="+mn-ea"/>
              </a:rPr>
              <a:t>switchbot</a:t>
            </a:r>
            <a:r>
              <a:rPr lang="ja-JP" altLang="en-US" sz="2000">
                <a:latin typeface="+mn-ea"/>
                <a:ea typeface="+mn-ea"/>
              </a:rPr>
              <a:t>設置</a:t>
            </a:r>
            <a:endParaRPr lang="en-US" altLang="ja-JP" sz="2000" dirty="0">
              <a:latin typeface="+mn-ea"/>
              <a:ea typeface="+mn-ea"/>
            </a:endParaRPr>
          </a:p>
          <a:p>
            <a:pPr algn="l"/>
            <a:r>
              <a:rPr kumimoji="1" lang="ja-JP" altLang="en-US" sz="2400" b="1">
                <a:latin typeface="+mn-lt"/>
                <a:ea typeface="+mn-ea"/>
              </a:rPr>
              <a:t>ヒートマップ活用例考察</a:t>
            </a:r>
            <a:endParaRPr kumimoji="1" lang="en-US" altLang="ja-JP" sz="2400" b="1" dirty="0">
              <a:latin typeface="+mn-lt"/>
              <a:ea typeface="+mn-ea"/>
            </a:endParaRPr>
          </a:p>
          <a:p>
            <a:pPr algn="l"/>
            <a:r>
              <a:rPr kumimoji="1" lang="ja-JP" altLang="en-US" sz="2000">
                <a:latin typeface="+mn-lt"/>
                <a:ea typeface="+mn-ea"/>
              </a:rPr>
              <a:t>温度が上がる時間帯、使用量を</a:t>
            </a:r>
            <a:r>
              <a:rPr kumimoji="1" lang="en-US" altLang="ja-JP" sz="2000" dirty="0">
                <a:latin typeface="+mn-lt"/>
                <a:ea typeface="+mn-ea"/>
              </a:rPr>
              <a:t>AI</a:t>
            </a:r>
            <a:r>
              <a:rPr kumimoji="1" lang="ja-JP" altLang="en-US" sz="2000">
                <a:latin typeface="+mn-lt"/>
                <a:ea typeface="+mn-ea"/>
              </a:rPr>
              <a:t>で予測、分析する</a:t>
            </a:r>
            <a:endParaRPr kumimoji="1" lang="en-US" altLang="ja-JP" sz="2000" dirty="0">
              <a:latin typeface="+mn-lt"/>
              <a:ea typeface="+mn-ea"/>
            </a:endParaRPr>
          </a:p>
          <a:p>
            <a:pPr algn="l"/>
            <a:r>
              <a:rPr lang="ja-JP" altLang="en-US" sz="2000">
                <a:latin typeface="+mn-lt"/>
                <a:ea typeface="+mn-ea"/>
              </a:rPr>
              <a:t>⇒規定値を超えそうな温度上昇を予測してアラーム</a:t>
            </a:r>
            <a:r>
              <a:rPr lang="en-US" altLang="ja-JP" sz="2000" dirty="0">
                <a:latin typeface="+mn-lt"/>
                <a:ea typeface="+mn-ea"/>
              </a:rPr>
              <a:t>(Teams</a:t>
            </a:r>
            <a:r>
              <a:rPr lang="ja-JP" altLang="en-US" sz="2000">
                <a:latin typeface="+mn-lt"/>
                <a:ea typeface="+mn-ea"/>
              </a:rPr>
              <a:t>の通知等</a:t>
            </a:r>
            <a:r>
              <a:rPr lang="en-US" altLang="ja-JP" sz="2000" dirty="0">
                <a:latin typeface="+mn-lt"/>
                <a:ea typeface="+mn-ea"/>
              </a:rPr>
              <a:t>)</a:t>
            </a:r>
            <a:r>
              <a:rPr lang="ja-JP" altLang="en-US" sz="2000">
                <a:latin typeface="+mn-lt"/>
                <a:ea typeface="+mn-ea"/>
              </a:rPr>
              <a:t>で知らせる</a:t>
            </a:r>
            <a:endParaRPr lang="en-US" altLang="ja-JP" sz="2000" dirty="0">
              <a:latin typeface="+mn-lt"/>
              <a:ea typeface="+mn-ea"/>
            </a:endParaRPr>
          </a:p>
          <a:p>
            <a:pPr algn="l"/>
            <a:r>
              <a:rPr kumimoji="1" lang="ja-JP" altLang="en-US" sz="2000">
                <a:latin typeface="+mn-lt"/>
                <a:ea typeface="+mn-ea"/>
              </a:rPr>
              <a:t>⇒温度によって自動で冷房を調整するシステム</a:t>
            </a:r>
            <a:r>
              <a:rPr kumimoji="1" lang="en-US" altLang="ja-JP" sz="2000" dirty="0">
                <a:latin typeface="+mn-lt"/>
                <a:ea typeface="+mn-ea"/>
              </a:rPr>
              <a:t>(</a:t>
            </a:r>
            <a:r>
              <a:rPr kumimoji="1" lang="ja-JP" altLang="en-US" sz="2000">
                <a:latin typeface="+mn-lt"/>
                <a:ea typeface="+mn-ea"/>
              </a:rPr>
              <a:t>本取り組みの最終目的</a:t>
            </a:r>
            <a:r>
              <a:rPr kumimoji="1" lang="en-US" altLang="ja-JP" sz="2000" dirty="0">
                <a:latin typeface="+mn-lt"/>
                <a:ea typeface="+mn-ea"/>
              </a:rPr>
              <a:t>)</a:t>
            </a:r>
            <a:endParaRPr kumimoji="1" lang="ja-JP" altLang="en-US" sz="2000">
              <a:latin typeface="+mn-lt"/>
              <a:ea typeface="+mn-ea"/>
            </a:endParaRPr>
          </a:p>
        </p:txBody>
      </p:sp>
      <p:sp>
        <p:nvSpPr>
          <p:cNvPr id="112" name="テキスト ボックス 111">
            <a:extLst>
              <a:ext uri="{FF2B5EF4-FFF2-40B4-BE49-F238E27FC236}">
                <a16:creationId xmlns:a16="http://schemas.microsoft.com/office/drawing/2014/main" id="{AD770482-4980-0820-8861-0A998EF37893}"/>
              </a:ext>
            </a:extLst>
          </p:cNvPr>
          <p:cNvSpPr txBox="1"/>
          <p:nvPr/>
        </p:nvSpPr>
        <p:spPr>
          <a:xfrm>
            <a:off x="391625" y="24636626"/>
            <a:ext cx="10173327" cy="5755422"/>
          </a:xfrm>
          <a:prstGeom prst="rect">
            <a:avLst/>
          </a:prstGeom>
          <a:noFill/>
        </p:spPr>
        <p:txBody>
          <a:bodyPr wrap="square" rtlCol="0">
            <a:spAutoFit/>
          </a:bodyPr>
          <a:lstStyle/>
          <a:p>
            <a:pPr algn="l"/>
            <a:r>
              <a:rPr lang="ja-JP" altLang="en-US" sz="2400" b="1">
                <a:latin typeface="+mn-ea"/>
                <a:ea typeface="+mn-ea"/>
              </a:rPr>
              <a:t>実習で得た学びや気づき</a:t>
            </a:r>
            <a:endParaRPr lang="en-US" altLang="ja-JP" sz="2400" b="1" dirty="0">
              <a:latin typeface="+mn-ea"/>
              <a:ea typeface="+mn-ea"/>
            </a:endParaRPr>
          </a:p>
          <a:p>
            <a:pPr algn="l"/>
            <a:r>
              <a:rPr lang="ja-JP" altLang="en-US" sz="1500">
                <a:latin typeface="+mn-ea"/>
                <a:ea typeface="+mn-ea"/>
              </a:rPr>
              <a:t>・生成</a:t>
            </a:r>
            <a:r>
              <a:rPr lang="en" altLang="ja-JP" sz="1500" dirty="0">
                <a:latin typeface="+mn-ea"/>
                <a:ea typeface="+mn-ea"/>
              </a:rPr>
              <a:t>AI</a:t>
            </a:r>
            <a:r>
              <a:rPr lang="ja-JP" altLang="en-US" sz="1500">
                <a:latin typeface="+mn-ea"/>
                <a:ea typeface="+mn-ea"/>
              </a:rPr>
              <a:t>の構築を通して、</a:t>
            </a:r>
            <a:r>
              <a:rPr lang="en-US" altLang="ja-JP" sz="1500" dirty="0">
                <a:latin typeface="+mn-ea"/>
                <a:ea typeface="+mn-ea"/>
              </a:rPr>
              <a:t>AI</a:t>
            </a:r>
            <a:r>
              <a:rPr lang="ja-JP" altLang="en-US" sz="1500">
                <a:latin typeface="+mn-ea"/>
                <a:ea typeface="+mn-ea"/>
              </a:rPr>
              <a:t>開発では思うような出力がすぐ出るわけではなく、試行錯誤していかなければならない。そのため柔軟な思考、自分で考える力が大切だと知り、</a:t>
            </a:r>
            <a:r>
              <a:rPr lang="en-US" altLang="ja-JP" sz="1500" dirty="0">
                <a:latin typeface="+mn-ea"/>
                <a:ea typeface="+mn-ea"/>
              </a:rPr>
              <a:t>AI</a:t>
            </a:r>
            <a:r>
              <a:rPr lang="ja-JP" altLang="en-US" sz="1500">
                <a:latin typeface="+mn-ea"/>
                <a:ea typeface="+mn-ea"/>
              </a:rPr>
              <a:t>開発の難しさを知ることができ、当初の個人目的を達成することができた。</a:t>
            </a:r>
            <a:endParaRPr lang="en-US" altLang="ja-JP" sz="1500" dirty="0">
              <a:latin typeface="+mn-ea"/>
              <a:ea typeface="+mn-ea"/>
            </a:endParaRPr>
          </a:p>
          <a:p>
            <a:pPr algn="l"/>
            <a:r>
              <a:rPr lang="ja-JP" altLang="en-US" sz="1500">
                <a:latin typeface="+mn-ea"/>
                <a:ea typeface="+mn-ea"/>
              </a:rPr>
              <a:t>・検証を通しての考察などについて、現状のことしか考えておらず、その後の展開等まで考えることができていなかったため、今後は考察などに対しさらに深掘りをして考えていきたい。</a:t>
            </a:r>
            <a:endParaRPr lang="en-US" altLang="ja-JP" sz="1500" dirty="0">
              <a:latin typeface="+mn-ea"/>
              <a:ea typeface="+mn-ea"/>
            </a:endParaRPr>
          </a:p>
          <a:p>
            <a:pPr algn="l"/>
            <a:r>
              <a:rPr lang="ja-JP" altLang="en-US" sz="1500">
                <a:latin typeface="+mn-ea"/>
                <a:ea typeface="+mn-ea"/>
              </a:rPr>
              <a:t>・また、度重なる教員巡回報告用の資料作成を通して見やすさなど考えて資料を作れるようになり以前よりレベルアップできたと感じた。しかしまだ第三者の目線になって資料を作ることができてなかったと感じたので、今後いろんな視点を考えつつ資料を作っていければと思う。</a:t>
            </a:r>
            <a:endParaRPr lang="en-US" altLang="ja-JP" sz="1500" dirty="0">
              <a:latin typeface="+mn-ea"/>
              <a:ea typeface="+mn-ea"/>
            </a:endParaRPr>
          </a:p>
          <a:p>
            <a:pPr algn="l"/>
            <a:r>
              <a:rPr lang="ja-JP" altLang="en-US" sz="2000" b="1">
                <a:latin typeface="+mn-ea"/>
                <a:ea typeface="+mn-ea"/>
              </a:rPr>
              <a:t>後輩へのアドバイス</a:t>
            </a:r>
            <a:endParaRPr lang="en-US" altLang="ja-JP" sz="2000" b="1" dirty="0">
              <a:latin typeface="+mn-ea"/>
              <a:ea typeface="+mn-ea"/>
            </a:endParaRPr>
          </a:p>
          <a:p>
            <a:pPr algn="l"/>
            <a:r>
              <a:rPr lang="ja-JP" altLang="en-US" sz="1500">
                <a:latin typeface="+mn-ea"/>
                <a:ea typeface="+mn-ea"/>
              </a:rPr>
              <a:t>検証をするときはただやって終わりではなく、これがどういう結果だったのか、この結果から何がわかるのかどう使えるのかなど深掘りしていきましょう</a:t>
            </a:r>
            <a:endParaRPr lang="en-US" altLang="ja-JP" sz="1500" dirty="0">
              <a:latin typeface="+mn-ea"/>
              <a:ea typeface="+mn-ea"/>
            </a:endParaRPr>
          </a:p>
          <a:p>
            <a:pPr algn="l"/>
            <a:r>
              <a:rPr lang="ja-JP" altLang="en-US" sz="2400" b="1">
                <a:latin typeface="+mn-ea"/>
                <a:ea typeface="+mn-ea"/>
              </a:rPr>
              <a:t>実習指導者様からのコメント</a:t>
            </a:r>
            <a:endParaRPr lang="en-US" altLang="ja-JP" sz="2400" dirty="0">
              <a:latin typeface="+mn-ea"/>
              <a:ea typeface="+mn-ea"/>
            </a:endParaRPr>
          </a:p>
          <a:p>
            <a:pPr algn="l"/>
            <a:r>
              <a:rPr lang="en-US" altLang="ja-JP" sz="1500" dirty="0">
                <a:latin typeface="+mn-ea"/>
                <a:ea typeface="+mn-ea"/>
              </a:rPr>
              <a:t>4</a:t>
            </a:r>
            <a:r>
              <a:rPr lang="ja-JP" altLang="en-US" sz="1500">
                <a:latin typeface="+mn-ea"/>
                <a:ea typeface="+mn-ea"/>
              </a:rPr>
              <a:t>か月間の実習お疲れさまでした。</a:t>
            </a:r>
          </a:p>
          <a:p>
            <a:pPr algn="l"/>
            <a:r>
              <a:rPr lang="ja-JP" altLang="en-US" sz="1500">
                <a:latin typeface="+mn-ea"/>
                <a:ea typeface="+mn-ea"/>
              </a:rPr>
              <a:t>教育担当の竹下さんだけではなく、データバリュー</a:t>
            </a:r>
            <a:r>
              <a:rPr lang="en-US" altLang="ja-JP" sz="1500" dirty="0">
                <a:latin typeface="+mn-ea"/>
                <a:ea typeface="+mn-ea"/>
              </a:rPr>
              <a:t>WG</a:t>
            </a:r>
            <a:r>
              <a:rPr lang="ja-JP" altLang="en-US" sz="1500">
                <a:latin typeface="+mn-ea"/>
                <a:ea typeface="+mn-ea"/>
              </a:rPr>
              <a:t>メンバーとしっかりコミュニケーションを取りながら進めることができていたと思います。</a:t>
            </a:r>
          </a:p>
          <a:p>
            <a:pPr algn="l"/>
            <a:r>
              <a:rPr lang="ja-JP" altLang="en-US" sz="1500">
                <a:latin typeface="+mn-ea"/>
                <a:ea typeface="+mn-ea"/>
              </a:rPr>
              <a:t>また、メンバーからのアドバイスを聞き入れ、自分の物にしようとする姿勢も見えていました。</a:t>
            </a:r>
          </a:p>
          <a:p>
            <a:pPr algn="l"/>
            <a:r>
              <a:rPr lang="ja-JP" altLang="en-US" sz="1500">
                <a:latin typeface="+mn-ea"/>
                <a:ea typeface="+mn-ea"/>
              </a:rPr>
              <a:t>社会に出てからもたくさんの人とかかわることになると思いますので、更なる成長と活躍を期待しています。</a:t>
            </a:r>
            <a:endParaRPr lang="en-US" altLang="ja-JP" sz="1500" dirty="0">
              <a:latin typeface="+mn-ea"/>
              <a:ea typeface="+mn-ea"/>
            </a:endParaRPr>
          </a:p>
          <a:p>
            <a:pPr algn="l"/>
            <a:r>
              <a:rPr lang="ja-JP" altLang="en-US" sz="2400" b="1">
                <a:latin typeface="+mn-ea"/>
                <a:ea typeface="+mn-ea"/>
              </a:rPr>
              <a:t>謝辞</a:t>
            </a:r>
          </a:p>
          <a:p>
            <a:pPr algn="l"/>
            <a:r>
              <a:rPr kumimoji="1" lang="ja-JP" altLang="en-US" sz="1500">
                <a:latin typeface="+mn-lt"/>
                <a:ea typeface="+mn-ea"/>
              </a:rPr>
              <a:t>技術開発部 坂上様、原様、教育担当 竹下様、</a:t>
            </a:r>
            <a:r>
              <a:rPr lang="ja-JP" altLang="en-US" sz="1500">
                <a:latin typeface="+mn-lt"/>
                <a:ea typeface="+mn-ea"/>
              </a:rPr>
              <a:t>この度はお忙しい中ご指導いただきありがとうございました。この経験を糧にして日々精進していきます。</a:t>
            </a:r>
            <a:endParaRPr lang="en-US" altLang="ja-JP" sz="1500" dirty="0">
              <a:latin typeface="+mn-lt"/>
              <a:ea typeface="+mn-ea"/>
            </a:endParaRPr>
          </a:p>
          <a:p>
            <a:pPr algn="l"/>
            <a:r>
              <a:rPr kumimoji="1" lang="ja-JP" altLang="en-US" sz="1500">
                <a:latin typeface="+mn-lt"/>
                <a:ea typeface="+mn-ea"/>
              </a:rPr>
              <a:t>また</a:t>
            </a:r>
            <a:r>
              <a:rPr lang="ja-JP" altLang="en-US" sz="1500">
                <a:latin typeface="+mn-lt"/>
                <a:ea typeface="+mn-ea"/>
              </a:rPr>
              <a:t>担当教員の磯西教授は、指導等実習をサポートしていただきありがとうございました。</a:t>
            </a:r>
            <a:endParaRPr kumimoji="1" lang="en-US" altLang="ja-JP" sz="1500" dirty="0">
              <a:latin typeface="+mn-lt"/>
              <a:ea typeface="+mn-ea"/>
            </a:endParaRPr>
          </a:p>
        </p:txBody>
      </p:sp>
    </p:spTree>
    <p:extLst>
      <p:ext uri="{BB962C8B-B14F-4D97-AF65-F5344CB8AC3E}">
        <p14:creationId xmlns:p14="http://schemas.microsoft.com/office/powerpoint/2010/main" val="3334305439"/>
      </p:ext>
    </p:extLst>
  </p:cSld>
  <p:clrMapOvr>
    <a:masterClrMapping/>
  </p:clrMapOvr>
  <p:transition/>
</p:sld>
</file>

<file path=ppt/theme/theme1.xml><?xml version="1.0" encoding="utf-8"?>
<a:theme xmlns:a="http://schemas.openxmlformats.org/drawingml/2006/main" name="20090909_01_PFLab_PPT_Template_Pre_Version_for_ALL">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ggszk定義">
      <a:majorFont>
        <a:latin typeface="Meiryo U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ctr" anchorCtr="0" compatLnSpc="1">
        <a:prstTxWarp prst="textNoShape">
          <a:avLst/>
        </a:prstTxWarp>
      </a:bodyPr>
      <a:lstStyle>
        <a:defPPr algn="l">
          <a:defRPr sz="1600"/>
        </a:defPPr>
      </a:lstStyle>
      <a:style>
        <a:lnRef idx="1">
          <a:schemeClr val="accent1"/>
        </a:lnRef>
        <a:fillRef idx="2">
          <a:schemeClr val="accent1"/>
        </a:fillRef>
        <a:effectRef idx="1">
          <a:schemeClr val="accent1"/>
        </a:effectRef>
        <a:fontRef idx="minor">
          <a:schemeClr val="dk1"/>
        </a:fontRef>
      </a:style>
    </a:spDef>
    <a:lnDef>
      <a:spPr bwMode="auto">
        <a:xfrm>
          <a:off x="0" y="0"/>
          <a:ext cx="1" cy="1"/>
        </a:xfrm>
        <a:custGeom>
          <a:avLst/>
          <a:gdLst/>
          <a:ahLst/>
          <a:cxnLst/>
          <a:rect l="0" t="0" r="0" b="0"/>
          <a:pathLst/>
        </a:custGeom>
        <a:solidFill>
          <a:srgbClr val="A0D4D8"/>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HGP創英角ｺﾞｼｯｸUB" pitchFamily="50" charset="-128"/>
          </a:defRPr>
        </a:defPPr>
      </a:lstStyle>
    </a:lnDef>
    <a:txDef>
      <a:spPr>
        <a:noFill/>
      </a:spPr>
      <a:bodyPr wrap="square" rtlCol="0">
        <a:spAutoFit/>
      </a:bodyPr>
      <a:lstStyle>
        <a:defPPr algn="l">
          <a:defRPr kumimoji="1" smtClean="0">
            <a:latin typeface="+mn-lt"/>
            <a:ea typeface="+mn-ea"/>
          </a:defRPr>
        </a:defPPr>
      </a:lstStyle>
    </a:txDef>
  </a:objectDefaults>
  <a:extraClrSchemeLst>
    <a:extraClrScheme>
      <a:clrScheme name="20090909_01_PFLab_PPT_Template_Pre_Version_for_AL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90909_01_PFLab_PPT_Template_Pre_Version_for_AL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90909_01_PFLab_PPT_Template_Pre_Version_for_AL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90909_01_PFLab_PPT_Template_Pre_Version_for_AL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90909_01_PFLab_PPT_Template_Pre_Version_for_AL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90909_01_PFLab_PPT_Template_Pre_Version_for_AL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90909_01_PFLab_PPT_Template_Pre_Version_for_AL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90909_01_PFLab_PPT_Template_Pre_Version_for_AL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90909_01_PFLab_PPT_Template_Pre_Version_for_AL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90909_01_PFLab_PPT_Template_Pre_Version_for_AL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90909_01_PFLab_PPT_Template_Pre_Version_for_AL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90909_01_PFLab_PPT_Template_Pre_Version_for_AL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プレゼンテーション1" id="{AC03200C-C82B-7D44-8FAB-BBA7BACF0B52}" vid="{27807BAA-EE4F-254C-8D72-78FDCA17A116}"/>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83e1b50-1915-48b2-b11b-ff9cbe1c602f" xsi:nil="true"/>
    <lcf76f155ced4ddcb4097134ff3c332f xmlns="9ecde587-b65e-402a-b5be-d89bd91028e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7A972FA7F7E794CBE783F4EE2E04C36" ma:contentTypeVersion="13" ma:contentTypeDescription="新しいドキュメントを作成します。" ma:contentTypeScope="" ma:versionID="f7fe8466f966cce4acf8a7f8b6d3d206">
  <xsd:schema xmlns:xsd="http://www.w3.org/2001/XMLSchema" xmlns:xs="http://www.w3.org/2001/XMLSchema" xmlns:p="http://schemas.microsoft.com/office/2006/metadata/properties" xmlns:ns2="883e1b50-1915-48b2-b11b-ff9cbe1c602f" xmlns:ns3="9ecde587-b65e-402a-b5be-d89bd91028e0" targetNamespace="http://schemas.microsoft.com/office/2006/metadata/properties" ma:root="true" ma:fieldsID="1d309668e8ce287777c55e9df3251403" ns2:_="" ns3:_="">
    <xsd:import namespace="883e1b50-1915-48b2-b11b-ff9cbe1c602f"/>
    <xsd:import namespace="9ecde587-b65e-402a-b5be-d89bd91028e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lcf76f155ced4ddcb4097134ff3c332f" minOccurs="0"/>
                <xsd:element ref="ns2:TaxCatchAll" minOccurs="0"/>
                <xsd:element ref="ns3:MediaServiceDateTaken" minOccurs="0"/>
                <xsd:element ref="ns3:MediaServiceLocation"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e1b50-1915-48b2-b11b-ff9cbe1c602f"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15" nillable="true" ma:displayName="Taxonomy Catch All Column" ma:hidden="true" ma:list="{273f8cfe-2530-463a-bec5-0e5ffd3016f1}" ma:internalName="TaxCatchAll" ma:showField="CatchAllData" ma:web="883e1b50-1915-48b2-b11b-ff9cbe1c602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ecde587-b65e-402a-b5be-d89bd91028e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画像タグ" ma:readOnly="false" ma:fieldId="{5cf76f15-5ced-4ddc-b409-7134ff3c332f}" ma:taxonomyMulti="true" ma:sspId="2975cfb1-4892-40ad-8fb1-62d513afb9d1"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36E432-051D-4815-9D15-E04D9BD5B85C}">
  <ds:schemaRefs>
    <ds:schemaRef ds:uri="883e1b50-1915-48b2-b11b-ff9cbe1c602f"/>
    <ds:schemaRef ds:uri="9ecde587-b65e-402a-b5be-d89bd91028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55F4C05-28AE-4C29-9675-5F1FA20AAEB9}">
  <ds:schemaRefs>
    <ds:schemaRef ds:uri="http://schemas.microsoft.com/sharepoint/v3/contenttype/forms"/>
  </ds:schemaRefs>
</ds:datastoreItem>
</file>

<file path=customXml/itemProps3.xml><?xml version="1.0" encoding="utf-8"?>
<ds:datastoreItem xmlns:ds="http://schemas.openxmlformats.org/officeDocument/2006/customXml" ds:itemID="{7410F165-EED3-47BD-80AC-D2653047B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3e1b50-1915-48b2-b11b-ff9cbe1c602f"/>
    <ds:schemaRef ds:uri="9ecde587-b65e-402a-b5be-d89bd9102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20090909_01_PFLab_PPT_Template_Pre_Version_for_ALL</Template>
  <TotalTime>1</TotalTime>
  <Words>3106</Words>
  <Application>Microsoft Macintosh PowerPoint</Application>
  <PresentationFormat>ユーザー設定</PresentationFormat>
  <Paragraphs>282</Paragraphs>
  <Slides>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Meiryo UI</vt:lpstr>
      <vt:lpstr>Meiryo</vt:lpstr>
      <vt:lpstr>Meiryo</vt:lpstr>
      <vt:lpstr>Arial</vt:lpstr>
      <vt:lpstr>Calibri</vt:lpstr>
      <vt:lpstr>20090909_01_PFLab_PPT_Template_Pre_Version_for_ALL</vt:lpstr>
      <vt:lpstr>臨地実務実習シンポジウムポスターセッション様式</vt:lpstr>
      <vt:lpstr>PowerPoint プレゼンテーション</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臨地実務実習</dc:title>
  <dc:subject/>
  <dc:creator>鈴木 源吾</dc:creator>
  <cp:keywords/>
  <dc:description/>
  <cp:lastModifiedBy>阿部 友哉　abe tomoya</cp:lastModifiedBy>
  <cp:revision>2</cp:revision>
  <cp:lastPrinted>2021-11-08T05:52:58Z</cp:lastPrinted>
  <dcterms:created xsi:type="dcterms:W3CDTF">2021-03-30T07:25:17Z</dcterms:created>
  <dcterms:modified xsi:type="dcterms:W3CDTF">2024-02-05T07:20:17Z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0x0101003964B67D46CC5D41A743DE57271EE739</vt:lpwstr>
  </property>
</Properties>
</file>