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BD2E4-6322-4A32-8D55-9F449367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04CE28-74A5-4EED-9CBD-97BF4B36F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7CF8E-FAA1-4521-B9C8-4637FDC7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FEBF-9E6E-43E0-A9C7-9969CFBB1C5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9310B5-F886-4660-A3B7-C44EFE81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5A38BD-4E8C-4BF6-A42B-14FAA63D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1050-FB07-4676-B62F-0BE04B962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52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BE4C9-EE64-41BC-BF25-32BE3B4C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CE36D3-43E7-488D-A989-45AFFE555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FB518-C63D-420A-94BA-88825E2D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FEBF-9E6E-43E0-A9C7-9969CFBB1C5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213FBD-E4F1-41FA-851D-3B64290B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FFB64-8FFD-4B44-A6CE-CE83FFBA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1050-FB07-4676-B62F-0BE04B962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48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E25B7A-85E3-480C-8A56-7B1AC3F6D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DB2492-44E9-44F5-8D3F-6D0D7FA4B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5EC5A-ACBC-4C69-8217-74E18176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FEBF-9E6E-43E0-A9C7-9969CFBB1C5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ED4B6-1708-419F-8528-E02684A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06364-6B7B-41FE-BDC4-729C66BA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1050-FB07-4676-B62F-0BE04B962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07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78C06-D23E-46FE-A094-054ABBCF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6181F5-E498-4988-ADF2-9E4382E3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55316-1A7B-4F22-8A94-2E7C9B1E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FEBF-9E6E-43E0-A9C7-9969CFBB1C5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FDA28F-75D7-4A6E-B1B8-3F054EC9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B4065-DEE3-4147-9EB6-ECF6660D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1050-FB07-4676-B62F-0BE04B962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7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D43F1-BBAD-45F1-A37C-407115CA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A555B5-9CC5-4A42-B33D-E6C620A7A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DAC77-79DB-4522-AF22-AFF171DE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FEBF-9E6E-43E0-A9C7-9969CFBB1C5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F1041-CF45-425F-9349-C4C3FFA2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9D2A3F-2837-47CC-993C-BA25D436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1050-FB07-4676-B62F-0BE04B962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1A546-44B5-4726-A713-C41827B4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F0AD25-D630-4D1D-B409-EF000D4B0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6284CB-8C83-4362-B8E9-88D8648E9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C62B5-94F7-4C75-BBF0-BDA766BD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FEBF-9E6E-43E0-A9C7-9969CFBB1C5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9F9D0E-5E95-4240-B646-AD398EC7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E1362F-DAB7-403B-A28F-3BB22435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1050-FB07-4676-B62F-0BE04B962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18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54BB5-9F33-4EF7-92D3-7EFC8CF5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24D1B2-C167-4394-9FC3-02FBA423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62CA8F-8009-46CA-AB55-6C1910B65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5502B1-7200-4444-96C3-FD1FDD785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63D3543-6A4F-4ECA-BCD2-D3C2596A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FDA966-0B28-4909-9FE2-288EF590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FEBF-9E6E-43E0-A9C7-9969CFBB1C5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3F116C-748E-47A3-A0F4-D2B25B6F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9E11A4-72A1-442C-A2B4-D0787176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1050-FB07-4676-B62F-0BE04B962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B97AC-0D16-4004-A0DC-848A9EEB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B0AD59-E7A8-4469-BEBF-44FAFC1F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FEBF-9E6E-43E0-A9C7-9969CFBB1C5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C17FAC-A465-467A-BA38-DC49A0B8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52E708-F328-4B78-9C0A-1406CDD6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1050-FB07-4676-B62F-0BE04B962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98B6D7-B406-4650-9CAF-308A95C7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FEBF-9E6E-43E0-A9C7-9969CFBB1C5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A2A235-7B07-4014-AA05-E631F82B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4CCC9E-0AA0-4D5F-AE11-6A5CB282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1050-FB07-4676-B62F-0BE04B962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8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61C93-D922-48E4-8D75-380EABEF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06D9C4-2401-4913-BE82-7041B206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7055C5-A0E2-487F-9A23-AD044009E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CF1C4E-F93A-4CB4-9F90-E5AAC861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FEBF-9E6E-43E0-A9C7-9969CFBB1C5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95620C-4EB9-4FBA-A718-6C0F4FD2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31E77E-FA22-48C7-81C7-D0253B2B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1050-FB07-4676-B62F-0BE04B962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34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61AFE-4F53-444F-BD12-7F16C232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FCB0E2-BBB8-47E4-B947-DBBC8EECC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6C241E-B3BC-4E5F-BC52-6BC66FACB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B188EF-0EB9-4B8C-86AE-5ADE72D8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FEBF-9E6E-43E0-A9C7-9969CFBB1C5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31B74A-5871-4608-B5EA-553383B3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3A15D-7B72-420E-8956-342E5C14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1050-FB07-4676-B62F-0BE04B962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94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DD10FF-BDDD-4630-82DA-CCB53DAA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01E0CC-0F99-4010-BB68-2E5A522D0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2314C1-1E80-49D7-A2BA-0272F55CA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FEBF-9E6E-43E0-A9C7-9969CFBB1C53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A4086C-5ED8-40BD-B6B1-AD572FD07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949024-1849-4773-BB51-5E846D057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1050-FB07-4676-B62F-0BE04B962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61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A50A90-C2D5-4108-B70A-10B9EE0822B5}"/>
              </a:ext>
            </a:extLst>
          </p:cNvPr>
          <p:cNvSpPr/>
          <p:nvPr/>
        </p:nvSpPr>
        <p:spPr>
          <a:xfrm>
            <a:off x="2383142" y="796954"/>
            <a:ext cx="1744910" cy="5494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/>
              <a:t>Instrument-</a:t>
            </a:r>
            <a:r>
              <a:rPr lang="en-US" altLang="ja-JP" sz="1200" dirty="0" err="1"/>
              <a:t>master.component.ts</a:t>
            </a:r>
            <a:endParaRPr kumimoji="1"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39C449-8764-4A3B-91A2-A9BA7FB47DA6}"/>
              </a:ext>
            </a:extLst>
          </p:cNvPr>
          <p:cNvSpPr/>
          <p:nvPr/>
        </p:nvSpPr>
        <p:spPr>
          <a:xfrm>
            <a:off x="184558" y="796954"/>
            <a:ext cx="1417739" cy="5494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Instrument-master.component.html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1A1D7D-6913-40B6-919C-7A08E808CF58}"/>
              </a:ext>
            </a:extLst>
          </p:cNvPr>
          <p:cNvSpPr/>
          <p:nvPr/>
        </p:nvSpPr>
        <p:spPr>
          <a:xfrm>
            <a:off x="5203080" y="796954"/>
            <a:ext cx="2166998" cy="5494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Instrument-master-</a:t>
            </a:r>
            <a:r>
              <a:rPr kumimoji="1" lang="en-US" altLang="ja-JP" sz="1200" dirty="0" err="1"/>
              <a:t>service.ts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33448D-6C27-4BD7-B2B9-C60618DA4121}"/>
              </a:ext>
            </a:extLst>
          </p:cNvPr>
          <p:cNvSpPr/>
          <p:nvPr/>
        </p:nvSpPr>
        <p:spPr>
          <a:xfrm>
            <a:off x="8388992" y="4546833"/>
            <a:ext cx="2628552" cy="1367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Ag-grid-</a:t>
            </a:r>
            <a:r>
              <a:rPr kumimoji="1" lang="en-US" altLang="ja-JP" sz="1200" dirty="0" err="1"/>
              <a:t>common.ts</a:t>
            </a:r>
            <a:endParaRPr kumimoji="1" lang="ja-JP" altLang="en-US" sz="1200" dirty="0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BECB1157-CB39-4D99-B121-865D39C1B5C8}"/>
              </a:ext>
            </a:extLst>
          </p:cNvPr>
          <p:cNvSpPr/>
          <p:nvPr/>
        </p:nvSpPr>
        <p:spPr>
          <a:xfrm>
            <a:off x="8388992" y="901816"/>
            <a:ext cx="1484851" cy="805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Channel-</a:t>
            </a:r>
            <a:r>
              <a:rPr kumimoji="1" lang="en-US" altLang="ja-JP" sz="1200" dirty="0" err="1"/>
              <a:t>link.store</a:t>
            </a:r>
            <a:endParaRPr kumimoji="1" lang="ja-JP" altLang="en-US" sz="1200" dirty="0"/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6ED0B4F6-A08B-4E64-8AB8-3213F5E2C278}"/>
              </a:ext>
            </a:extLst>
          </p:cNvPr>
          <p:cNvSpPr/>
          <p:nvPr/>
        </p:nvSpPr>
        <p:spPr>
          <a:xfrm>
            <a:off x="8388992" y="2021747"/>
            <a:ext cx="1484851" cy="805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channel</a:t>
            </a:r>
            <a:r>
              <a:rPr kumimoji="1" lang="en-US" altLang="ja-JP" sz="1200" dirty="0" err="1"/>
              <a:t>.store</a:t>
            </a:r>
            <a:endParaRPr kumimoji="1" lang="ja-JP" altLang="en-US" sz="1200" dirty="0"/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C0C29331-476C-4417-B2CB-E136F9110CBB}"/>
              </a:ext>
            </a:extLst>
          </p:cNvPr>
          <p:cNvSpPr/>
          <p:nvPr/>
        </p:nvSpPr>
        <p:spPr>
          <a:xfrm>
            <a:off x="8388992" y="3112315"/>
            <a:ext cx="1484851" cy="805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Instrument-</a:t>
            </a:r>
            <a:r>
              <a:rPr kumimoji="1" lang="en-US" altLang="ja-JP" sz="1200" dirty="0" err="1"/>
              <a:t>master.store</a:t>
            </a:r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CBEFAD7-4302-4684-AD1A-B6F3CB8CF72B}"/>
              </a:ext>
            </a:extLst>
          </p:cNvPr>
          <p:cNvSpPr/>
          <p:nvPr/>
        </p:nvSpPr>
        <p:spPr>
          <a:xfrm>
            <a:off x="9608193" y="656439"/>
            <a:ext cx="1409351" cy="57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Channel-</a:t>
            </a:r>
            <a:r>
              <a:rPr kumimoji="1" lang="en-US" altLang="ja-JP" sz="1200" dirty="0" err="1"/>
              <a:t>link.service.ts</a:t>
            </a:r>
            <a:endParaRPr kumimoji="1" lang="ja-JP" altLang="en-US" sz="12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523C0D7-3BB9-48BF-9557-5408B938D285}"/>
              </a:ext>
            </a:extLst>
          </p:cNvPr>
          <p:cNvSpPr/>
          <p:nvPr/>
        </p:nvSpPr>
        <p:spPr>
          <a:xfrm>
            <a:off x="9608193" y="1695661"/>
            <a:ext cx="1409351" cy="542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/>
              <a:t>Channel.service.ts</a:t>
            </a:r>
            <a:endParaRPr kumimoji="1" lang="ja-JP" altLang="en-US" sz="1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1E0C2E-E0CA-4C03-87E9-A5ED6B04CA18}"/>
              </a:ext>
            </a:extLst>
          </p:cNvPr>
          <p:cNvSpPr/>
          <p:nvPr/>
        </p:nvSpPr>
        <p:spPr>
          <a:xfrm>
            <a:off x="9608193" y="2874940"/>
            <a:ext cx="1409351" cy="505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/>
              <a:t>Instrument-</a:t>
            </a:r>
            <a:r>
              <a:rPr lang="en-US" altLang="ja-JP" sz="1200" dirty="0" err="1"/>
              <a:t>master</a:t>
            </a:r>
            <a:r>
              <a:rPr kumimoji="1" lang="en-US" altLang="ja-JP" sz="1200" dirty="0" err="1"/>
              <a:t>.service.ts</a:t>
            </a:r>
            <a:endParaRPr kumimoji="1" lang="ja-JP" altLang="en-US" sz="1200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E69F54E-86DE-4EDB-848F-BC5DFEE50C0C}"/>
              </a:ext>
            </a:extLst>
          </p:cNvPr>
          <p:cNvCxnSpPr>
            <a:cxnSpLocks/>
          </p:cNvCxnSpPr>
          <p:nvPr/>
        </p:nvCxnSpPr>
        <p:spPr>
          <a:xfrm>
            <a:off x="11073468" y="1279321"/>
            <a:ext cx="88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30A56C-D89C-4271-ACFE-968F0493EFA9}"/>
              </a:ext>
            </a:extLst>
          </p:cNvPr>
          <p:cNvSpPr txBox="1"/>
          <p:nvPr/>
        </p:nvSpPr>
        <p:spPr>
          <a:xfrm>
            <a:off x="10964353" y="996710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API</a:t>
            </a:r>
            <a:r>
              <a:rPr kumimoji="1" lang="ja-JP" altLang="en-US" sz="1100" dirty="0"/>
              <a:t>呼び出し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FD7533-7EBC-46BF-B16D-98021F96B48E}"/>
              </a:ext>
            </a:extLst>
          </p:cNvPr>
          <p:cNvCxnSpPr>
            <a:cxnSpLocks/>
          </p:cNvCxnSpPr>
          <p:nvPr/>
        </p:nvCxnSpPr>
        <p:spPr>
          <a:xfrm>
            <a:off x="11096869" y="2111230"/>
            <a:ext cx="88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34E39E-05A2-4250-AFD5-8C77B7843DB5}"/>
              </a:ext>
            </a:extLst>
          </p:cNvPr>
          <p:cNvSpPr txBox="1"/>
          <p:nvPr/>
        </p:nvSpPr>
        <p:spPr>
          <a:xfrm>
            <a:off x="10987754" y="1828619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API</a:t>
            </a:r>
            <a:r>
              <a:rPr kumimoji="1" lang="ja-JP" altLang="en-US" sz="1100" dirty="0"/>
              <a:t>呼び出し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F20FCA2-B135-4959-8BE0-788733632EBA}"/>
              </a:ext>
            </a:extLst>
          </p:cNvPr>
          <p:cNvCxnSpPr>
            <a:cxnSpLocks/>
          </p:cNvCxnSpPr>
          <p:nvPr/>
        </p:nvCxnSpPr>
        <p:spPr>
          <a:xfrm>
            <a:off x="11096869" y="3532568"/>
            <a:ext cx="88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79CEEB-C728-4C10-8EE8-9AF65B10D9F5}"/>
              </a:ext>
            </a:extLst>
          </p:cNvPr>
          <p:cNvSpPr txBox="1"/>
          <p:nvPr/>
        </p:nvSpPr>
        <p:spPr>
          <a:xfrm>
            <a:off x="10987754" y="3249957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API</a:t>
            </a:r>
            <a:r>
              <a:rPr kumimoji="1" lang="ja-JP" altLang="en-US" sz="1100" dirty="0"/>
              <a:t>呼び出し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AE74BD5-0D4B-444B-A488-5F8457073770}"/>
              </a:ext>
            </a:extLst>
          </p:cNvPr>
          <p:cNvGrpSpPr/>
          <p:nvPr/>
        </p:nvGrpSpPr>
        <p:grpSpPr>
          <a:xfrm>
            <a:off x="7442780" y="996710"/>
            <a:ext cx="897621" cy="261610"/>
            <a:chOff x="6837029" y="996710"/>
            <a:chExt cx="897621" cy="261610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31758DC5-F803-42FE-ABD7-489C837CA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7029" y="1258320"/>
              <a:ext cx="897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211C2729-7872-43C1-82FA-F124004FB4B1}"/>
                </a:ext>
              </a:extLst>
            </p:cNvPr>
            <p:cNvSpPr txBox="1"/>
            <p:nvPr/>
          </p:nvSpPr>
          <p:spPr>
            <a:xfrm>
              <a:off x="6864992" y="996710"/>
              <a:ext cx="8130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subscribe</a:t>
              </a:r>
              <a:endParaRPr kumimoji="1" lang="ja-JP" altLang="en-US" sz="1100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2139D8E-4B6A-4B5E-88BF-5B91CCEEF38E}"/>
              </a:ext>
            </a:extLst>
          </p:cNvPr>
          <p:cNvGrpSpPr/>
          <p:nvPr/>
        </p:nvGrpSpPr>
        <p:grpSpPr>
          <a:xfrm>
            <a:off x="7442780" y="2243279"/>
            <a:ext cx="897621" cy="261610"/>
            <a:chOff x="6837029" y="996710"/>
            <a:chExt cx="897621" cy="261610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34E3E191-558A-4653-B2D3-C45C098FD2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7029" y="1258320"/>
              <a:ext cx="897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FB5D31E-C999-4941-92F1-CD800E53CB3F}"/>
                </a:ext>
              </a:extLst>
            </p:cNvPr>
            <p:cNvSpPr txBox="1"/>
            <p:nvPr/>
          </p:nvSpPr>
          <p:spPr>
            <a:xfrm>
              <a:off x="6864992" y="996710"/>
              <a:ext cx="8130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subscribe</a:t>
              </a:r>
              <a:endParaRPr kumimoji="1" lang="ja-JP" altLang="en-US" sz="1100" dirty="0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6754175-6117-4CE6-80D7-1A11411AEFF7}"/>
              </a:ext>
            </a:extLst>
          </p:cNvPr>
          <p:cNvGrpSpPr/>
          <p:nvPr/>
        </p:nvGrpSpPr>
        <p:grpSpPr>
          <a:xfrm>
            <a:off x="7442780" y="5099730"/>
            <a:ext cx="897621" cy="261610"/>
            <a:chOff x="6837029" y="996710"/>
            <a:chExt cx="897621" cy="261610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B4F9F181-4537-463E-8232-C296E891A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7029" y="1258320"/>
              <a:ext cx="897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7F8F2A1-88AA-4632-9B90-C0C7EE45852E}"/>
                </a:ext>
              </a:extLst>
            </p:cNvPr>
            <p:cNvSpPr txBox="1"/>
            <p:nvPr/>
          </p:nvSpPr>
          <p:spPr>
            <a:xfrm>
              <a:off x="6864992" y="99671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返却</a:t>
              </a:r>
            </a:p>
          </p:txBody>
        </p: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A52243F-1191-4F19-96D3-800B102C86C9}"/>
              </a:ext>
            </a:extLst>
          </p:cNvPr>
          <p:cNvCxnSpPr>
            <a:cxnSpLocks/>
          </p:cNvCxnSpPr>
          <p:nvPr/>
        </p:nvCxnSpPr>
        <p:spPr>
          <a:xfrm>
            <a:off x="7451168" y="4868595"/>
            <a:ext cx="88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DFAEE5-B6D0-4A73-AEEF-73B53C483125}"/>
              </a:ext>
            </a:extLst>
          </p:cNvPr>
          <p:cNvSpPr txBox="1"/>
          <p:nvPr/>
        </p:nvSpPr>
        <p:spPr>
          <a:xfrm>
            <a:off x="7442780" y="45859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呼び出し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D3CE6CF-274F-4FA2-85EE-253826D516B0}"/>
              </a:ext>
            </a:extLst>
          </p:cNvPr>
          <p:cNvGrpSpPr/>
          <p:nvPr/>
        </p:nvGrpSpPr>
        <p:grpSpPr>
          <a:xfrm>
            <a:off x="4226134" y="2854899"/>
            <a:ext cx="897621" cy="261610"/>
            <a:chOff x="6837029" y="996710"/>
            <a:chExt cx="897621" cy="261610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0CE4744C-FD19-419C-A042-BB2A8CAB4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7029" y="1258320"/>
              <a:ext cx="897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2B1CC97-5784-4EF6-BDDF-BC13C65BB728}"/>
                </a:ext>
              </a:extLst>
            </p:cNvPr>
            <p:cNvSpPr txBox="1"/>
            <p:nvPr/>
          </p:nvSpPr>
          <p:spPr>
            <a:xfrm>
              <a:off x="6864992" y="996710"/>
              <a:ext cx="8130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subscribe</a:t>
              </a:r>
              <a:endParaRPr kumimoji="1" lang="ja-JP" altLang="en-US" sz="1100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465A7C8-3691-4A20-A447-121245794AFB}"/>
              </a:ext>
            </a:extLst>
          </p:cNvPr>
          <p:cNvGrpSpPr/>
          <p:nvPr/>
        </p:nvGrpSpPr>
        <p:grpSpPr>
          <a:xfrm>
            <a:off x="1638872" y="2854899"/>
            <a:ext cx="690323" cy="261610"/>
            <a:chOff x="6837030" y="996710"/>
            <a:chExt cx="690323" cy="261610"/>
          </a:xfrm>
        </p:grpSpPr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32F3C615-C901-4811-A175-EABB40DF11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7030" y="1258320"/>
              <a:ext cx="690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1889C99-CF93-4D3F-B201-EBEF77B2E00E}"/>
                </a:ext>
              </a:extLst>
            </p:cNvPr>
            <p:cNvSpPr txBox="1"/>
            <p:nvPr/>
          </p:nvSpPr>
          <p:spPr>
            <a:xfrm>
              <a:off x="6864992" y="996710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binding</a:t>
              </a:r>
              <a:endParaRPr kumimoji="1" lang="ja-JP" altLang="en-US" sz="1100" dirty="0"/>
            </a:p>
          </p:txBody>
        </p: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B6965B4-2420-4517-B994-5D3992EC6DED}"/>
              </a:ext>
            </a:extLst>
          </p:cNvPr>
          <p:cNvSpPr/>
          <p:nvPr/>
        </p:nvSpPr>
        <p:spPr>
          <a:xfrm>
            <a:off x="5436067" y="1828619"/>
            <a:ext cx="1729900" cy="17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AllinServiceInterface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（実装すべき最低限のものを</a:t>
            </a:r>
            <a:r>
              <a:rPr lang="en-US" altLang="ja-JP" sz="1200" dirty="0"/>
              <a:t>Interface</a:t>
            </a:r>
            <a:r>
              <a:rPr lang="ja-JP" altLang="en-US" sz="1200" dirty="0"/>
              <a:t>に定義）</a:t>
            </a:r>
            <a:endParaRPr kumimoji="1" lang="ja-JP" altLang="en-US" sz="1200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5CB0A7D-49BB-49CB-9D2B-A99FCCB3C868}"/>
              </a:ext>
            </a:extLst>
          </p:cNvPr>
          <p:cNvGrpSpPr/>
          <p:nvPr/>
        </p:nvGrpSpPr>
        <p:grpSpPr>
          <a:xfrm>
            <a:off x="7442780" y="3384866"/>
            <a:ext cx="897621" cy="261610"/>
            <a:chOff x="6837029" y="996710"/>
            <a:chExt cx="897621" cy="261610"/>
          </a:xfrm>
        </p:grpSpPr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4ED05894-1CC7-4649-AF7D-A19CF96A7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7029" y="1258320"/>
              <a:ext cx="897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10BB498-95D0-44DB-8912-E68962573543}"/>
                </a:ext>
              </a:extLst>
            </p:cNvPr>
            <p:cNvSpPr txBox="1"/>
            <p:nvPr/>
          </p:nvSpPr>
          <p:spPr>
            <a:xfrm>
              <a:off x="6864992" y="996710"/>
              <a:ext cx="8130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subscribe</a:t>
              </a:r>
              <a:endParaRPr kumimoji="1" lang="ja-JP" altLang="en-US" sz="1100" dirty="0"/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2DDA65C-8C9D-40A1-96F0-1B80E9185BFC}"/>
              </a:ext>
            </a:extLst>
          </p:cNvPr>
          <p:cNvSpPr/>
          <p:nvPr/>
        </p:nvSpPr>
        <p:spPr>
          <a:xfrm>
            <a:off x="5436067" y="3995619"/>
            <a:ext cx="1729900" cy="17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ReturnStateInterface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（</a:t>
            </a:r>
            <a:r>
              <a:rPr kumimoji="1" lang="en-US" altLang="ja-JP" sz="1200" dirty="0" err="1"/>
              <a:t>Controler</a:t>
            </a:r>
            <a:r>
              <a:rPr kumimoji="1" lang="ja-JP" altLang="en-US" sz="1200" dirty="0"/>
              <a:t>に返す</a:t>
            </a:r>
            <a:r>
              <a:rPr kumimoji="1" lang="en-US" altLang="ja-JP" sz="1200" dirty="0"/>
              <a:t>Object</a:t>
            </a:r>
            <a:r>
              <a:rPr lang="ja-JP" altLang="en-US" sz="1200" dirty="0"/>
              <a:t>の</a:t>
            </a:r>
            <a:r>
              <a:rPr lang="en-US" altLang="ja-JP" sz="1200" dirty="0"/>
              <a:t>Interface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3A2C161-020D-4986-BC9A-A626CCFB68F3}"/>
              </a:ext>
            </a:extLst>
          </p:cNvPr>
          <p:cNvSpPr/>
          <p:nvPr/>
        </p:nvSpPr>
        <p:spPr>
          <a:xfrm>
            <a:off x="192946" y="204779"/>
            <a:ext cx="1409351" cy="36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View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249C674-B845-4A0A-8AD8-387BB50F687A}"/>
              </a:ext>
            </a:extLst>
          </p:cNvPr>
          <p:cNvSpPr/>
          <p:nvPr/>
        </p:nvSpPr>
        <p:spPr>
          <a:xfrm>
            <a:off x="2383142" y="204779"/>
            <a:ext cx="1744909" cy="36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</a:rPr>
              <a:t>ViewModel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5C7E969-E174-4962-9052-2139554690D5}"/>
              </a:ext>
            </a:extLst>
          </p:cNvPr>
          <p:cNvSpPr/>
          <p:nvPr/>
        </p:nvSpPr>
        <p:spPr>
          <a:xfrm>
            <a:off x="5203080" y="204779"/>
            <a:ext cx="5870388" cy="36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Model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Toyoda Tomoya</dc:creator>
  <cp:lastModifiedBy>Toyoda Tomoya</cp:lastModifiedBy>
  <cp:revision>2</cp:revision>
  <dcterms:created xsi:type="dcterms:W3CDTF">2020-06-21T06:22:10Z</dcterms:created>
  <dcterms:modified xsi:type="dcterms:W3CDTF">2020-06-21T06:39:22Z</dcterms:modified>
</cp:coreProperties>
</file>