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3B93D-049C-27D8-B8F9-9745D566F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DD7BD-AD7C-22FC-BD24-CD40EF4A1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9A65C-96AA-5138-B429-271844A95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5259-B3F7-4FE4-A57C-59F29D914ED9}" type="datetimeFigureOut">
              <a:rPr kumimoji="1" lang="ja-JP" altLang="en-US" smtClean="0"/>
              <a:t>2022/12/17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9B2BC-E825-404A-AAC0-5A407CE74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DBD4C-CC26-A4BD-5AC0-11C0A46CC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536C-E447-4A4C-B2A4-583FCBE38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128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CDDDE-B4DD-7069-4EFD-1C5EC5B7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22ED0-81CE-ED14-0728-9D4B58DBD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A9104-14EA-290B-3FB0-8A3414BCE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5259-B3F7-4FE4-A57C-59F29D914ED9}" type="datetimeFigureOut">
              <a:rPr kumimoji="1" lang="ja-JP" altLang="en-US" smtClean="0"/>
              <a:t>2022/12/17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045E5-1325-AF10-9E46-9C3128484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60BE3-52F3-DD42-7B09-E8B9087DB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536C-E447-4A4C-B2A4-583FCBE38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1009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DC3A3F-C24D-A1E7-9B1D-677826B1A2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57DA77-1860-D748-8A23-5DF8AF611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78FDF-9F79-08B0-D474-7BB91C3B0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5259-B3F7-4FE4-A57C-59F29D914ED9}" type="datetimeFigureOut">
              <a:rPr kumimoji="1" lang="ja-JP" altLang="en-US" smtClean="0"/>
              <a:t>2022/12/17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EEA20-0E61-D012-6EF8-8AB3626C0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A9AB6-1EE3-A2EA-DBB6-E04900F31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536C-E447-4A4C-B2A4-583FCBE38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994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5CB84-BDA8-0776-B59B-054D68D93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4D4A6-AD4B-A583-9B72-49FD8608E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C7E3E-CBAE-74CE-7DCB-7718D981E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5259-B3F7-4FE4-A57C-59F29D914ED9}" type="datetimeFigureOut">
              <a:rPr kumimoji="1" lang="ja-JP" altLang="en-US" smtClean="0"/>
              <a:t>2022/12/17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C371F-A3FF-1BA1-38AE-B8C407576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679C6-F3D3-0547-09AC-1863C094E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536C-E447-4A4C-B2A4-583FCBE38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0020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904C7-0F46-984E-CD04-AB39A9C1A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9A30E-D5CE-B980-68A2-C6D74C25A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B30A4-E2ED-7C63-1297-843093D56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5259-B3F7-4FE4-A57C-59F29D914ED9}" type="datetimeFigureOut">
              <a:rPr kumimoji="1" lang="ja-JP" altLang="en-US" smtClean="0"/>
              <a:t>2022/12/17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56F86-D5B2-EA48-7D0B-777C5D5E7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FD9C7-66B8-8D94-3A6E-D8A76D3B2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536C-E447-4A4C-B2A4-583FCBE38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093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67B3-2F23-D911-1F6C-F79405B42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D9EA1-18B6-062C-F521-0B31DC3D78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3D72BE-728D-9D2F-5AC0-0DC0E109F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91B2F2-8752-1F96-6A9E-69F1EE799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5259-B3F7-4FE4-A57C-59F29D914ED9}" type="datetimeFigureOut">
              <a:rPr kumimoji="1" lang="ja-JP" altLang="en-US" smtClean="0"/>
              <a:t>2022/12/17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584B9-470C-2FA4-E306-B9979E1F3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0C716-4BF5-0DF4-0222-52A019F85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536C-E447-4A4C-B2A4-583FCBE38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0238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31D98-E63C-1524-038A-BFBF06526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AB1B0-1383-BD94-EA8C-6E0FF360A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53D7A-8BCF-9DB6-E48F-4A94B626C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2D9CB1-2980-2856-6F72-5C0427F5EF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8C4601-B215-3B93-BCB7-EBEB80A5F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BA5088-FC3C-BF63-BAF5-ACB00FA37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5259-B3F7-4FE4-A57C-59F29D914ED9}" type="datetimeFigureOut">
              <a:rPr kumimoji="1" lang="ja-JP" altLang="en-US" smtClean="0"/>
              <a:t>2022/12/17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B89461-91B3-21AF-3AFD-4F19FA3EE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B1EA03-36A4-F909-CB29-C42242792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536C-E447-4A4C-B2A4-583FCBE38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6971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D07CC-B35F-7933-3ADF-4501B490A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5929DE-65FF-E0B1-5EE3-8D055D838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5259-B3F7-4FE4-A57C-59F29D914ED9}" type="datetimeFigureOut">
              <a:rPr kumimoji="1" lang="ja-JP" altLang="en-US" smtClean="0"/>
              <a:t>2022/12/17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56106-1771-6D54-FCFC-84F7A9803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7A71C-9037-A75F-3CA9-B3C150142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536C-E447-4A4C-B2A4-583FCBE38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3455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E2E27F-BBE1-B3BA-9077-EADE1FDC5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5259-B3F7-4FE4-A57C-59F29D914ED9}" type="datetimeFigureOut">
              <a:rPr kumimoji="1" lang="ja-JP" altLang="en-US" smtClean="0"/>
              <a:t>2022/12/17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DF96DB-48FC-27FA-F333-00BAC78E8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1867C-67BE-58CA-1670-E7AC11DA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536C-E447-4A4C-B2A4-583FCBE38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3395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2B3A8-DB76-AE69-6854-AC4EB832F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597D7-5FF2-35F9-38B8-1658D24EB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6BBEC-854F-9638-E632-6CE541069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AA931-1F77-5F82-10D0-26079742B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5259-B3F7-4FE4-A57C-59F29D914ED9}" type="datetimeFigureOut">
              <a:rPr kumimoji="1" lang="ja-JP" altLang="en-US" smtClean="0"/>
              <a:t>2022/12/17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54E5C-D70E-4AA4-743A-A70A1309F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80C2E-F6D4-FF58-6262-9AFC514E5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536C-E447-4A4C-B2A4-583FCBE38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005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698DB-0BC3-2948-8C44-B00BCA21F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AE0144-9CCC-0669-5932-2965E3B2E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8F7B57-9A05-C193-CE30-E80666CC6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990A1-7272-E063-6BE8-66B480DCC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5259-B3F7-4FE4-A57C-59F29D914ED9}" type="datetimeFigureOut">
              <a:rPr kumimoji="1" lang="ja-JP" altLang="en-US" smtClean="0"/>
              <a:t>2022/12/17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E9E4D-CC88-899D-7896-21632A52A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D0E91-14EA-6E0C-82E3-22761990F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536C-E447-4A4C-B2A4-583FCBE38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6947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EEAE79-5CE5-E855-5C9F-6466CDF6D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712B4-06D6-124A-A22B-3521E3168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E6BAD-5316-087B-8E08-9741E9869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25259-B3F7-4FE4-A57C-59F29D914ED9}" type="datetimeFigureOut">
              <a:rPr kumimoji="1" lang="ja-JP" altLang="en-US" smtClean="0"/>
              <a:t>2022/12/17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875F9-350B-7675-AE03-9535AFF70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5D8EA-9BFC-9F9A-B095-1B0261F2C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4536C-E447-4A4C-B2A4-583FCBE38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0764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A11B7-F43A-9DC1-E03C-3840EBA2AF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549682-80A2-D24E-B3E0-DE7AA4376F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5022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4F5BD-3083-C014-E2AE-C6389FFB0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Item29: Be Liberal in What You Accept and Strict in What You Produce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81311-AC33-6F16-A731-1E29E81E1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引数は自由度高くて、戻り値は厳密でいたいね。という話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307B41-9EAD-91D4-5259-F0C62CA7F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28" y="2565749"/>
            <a:ext cx="6344535" cy="39915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FE3076-67A5-DAB2-6A1F-FF544F978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884" y="4764947"/>
            <a:ext cx="5650354" cy="194653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B5C011B-1075-6DEF-4EAE-9B4019E6EF7C}"/>
              </a:ext>
            </a:extLst>
          </p:cNvPr>
          <p:cNvSpPr/>
          <p:nvPr/>
        </p:nvSpPr>
        <p:spPr>
          <a:xfrm>
            <a:off x="6308521" y="2625754"/>
            <a:ext cx="5617851" cy="1895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豊田的には一番良い章だった</a:t>
            </a:r>
          </a:p>
        </p:txBody>
      </p:sp>
    </p:spTree>
    <p:extLst>
      <p:ext uri="{BB962C8B-B14F-4D97-AF65-F5344CB8AC3E}">
        <p14:creationId xmlns:p14="http://schemas.microsoft.com/office/powerpoint/2010/main" val="104612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3CD2A-01B9-461B-FFF3-CF39C5EC0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Item29: Be Liberal in What You Accept and Strict in What You Produce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59F0-43BA-7291-99D0-7F010C6AC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81E429-4CBD-E35F-713F-4202A6002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13" y="1762879"/>
            <a:ext cx="4963975" cy="49441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2FA0DC-8A62-1D3C-4EBC-68D3BDD5A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056" y="4082735"/>
            <a:ext cx="7510943" cy="26145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159FDE3-D020-FF79-97B1-08AF9406D516}"/>
              </a:ext>
            </a:extLst>
          </p:cNvPr>
          <p:cNvSpPr/>
          <p:nvPr/>
        </p:nvSpPr>
        <p:spPr>
          <a:xfrm>
            <a:off x="5802175" y="2051886"/>
            <a:ext cx="5617851" cy="1895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こんな感じにするとき</a:t>
            </a:r>
            <a:r>
              <a:rPr kumimoji="1" lang="ja-JP" altLang="en-US"/>
              <a:t>れい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58357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E752-3EEE-F59A-9F3D-025B25EB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Item32: Prefer Unions of Interfaces to Interfaces of Unions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45038-C077-964C-13D4-29380F4F8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型定義のグルーピングをいい感じにしようぜ。という話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5EB335-6AB3-9F91-9ABF-C6437C5BF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77" y="2350173"/>
            <a:ext cx="5858693" cy="26292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579879-5A26-3FD7-C962-9F3D9C115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533" y="2350173"/>
            <a:ext cx="39513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953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E752-3EEE-F59A-9F3D-025B25EB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Item32: Prefer Unions of Interfaces to Interfaces of Unions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45038-C077-964C-13D4-29380F4F8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オプショナル変数もタグ付きユニオンで定義すると</a:t>
            </a:r>
            <a:r>
              <a:rPr lang="en-US" altLang="ja-JP" dirty="0"/>
              <a:t>Good</a:t>
            </a:r>
            <a:endParaRPr kumimoji="1" lang="ja-JP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08817A-522F-C393-1291-ED7EBB00D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34" y="2452168"/>
            <a:ext cx="5668166" cy="37247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0F9D0C-07DB-D603-381C-867FC13AD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614" y="2452168"/>
            <a:ext cx="5268060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27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9265</TotalTime>
  <Words>148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Theme</vt:lpstr>
      <vt:lpstr>PowerPoint Presentation</vt:lpstr>
      <vt:lpstr>Item29: Be Liberal in What You Accept and Strict in What You Produce</vt:lpstr>
      <vt:lpstr>Item29: Be Liberal in What You Accept and Strict in What You Produce</vt:lpstr>
      <vt:lpstr>Item32: Prefer Unions of Interfaces to Interfaces of Unions</vt:lpstr>
      <vt:lpstr>Item32: Prefer Unions of Interfaces to Interfaces of Unions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Toyoda Tomoya</dc:creator>
  <cp:lastModifiedBy>Toyoda Tomoya</cp:lastModifiedBy>
  <cp:revision>2</cp:revision>
  <dcterms:created xsi:type="dcterms:W3CDTF">2022-12-12T13:30:14Z</dcterms:created>
  <dcterms:modified xsi:type="dcterms:W3CDTF">2022-12-19T23:24:51Z</dcterms:modified>
</cp:coreProperties>
</file>