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B93D-049C-27D8-B8F9-9745D566F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DD7BD-AD7C-22FC-BD24-CD40EF4A1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9A65C-96AA-5138-B429-271844A9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5259-B3F7-4FE4-A57C-59F29D914ED9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9B2BC-E825-404A-AAC0-5A407CE7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DBD4C-CC26-A4BD-5AC0-11C0A46C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536C-E447-4A4C-B2A4-583FCBE3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2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DDDE-B4DD-7069-4EFD-1C5EC5B7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22ED0-81CE-ED14-0728-9D4B58DBD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9104-14EA-290B-3FB0-8A3414BC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5259-B3F7-4FE4-A57C-59F29D914ED9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045E5-1325-AF10-9E46-9C312848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60BE3-52F3-DD42-7B09-E8B9087D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536C-E447-4A4C-B2A4-583FCBE3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00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DC3A3F-C24D-A1E7-9B1D-677826B1A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7DA77-1860-D748-8A23-5DF8AF611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78FDF-9F79-08B0-D474-7BB91C3B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5259-B3F7-4FE4-A57C-59F29D914ED9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EEA20-0E61-D012-6EF8-8AB3626C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9AB6-1EE3-A2EA-DBB6-E04900F3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536C-E447-4A4C-B2A4-583FCBE3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94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CB84-BDA8-0776-B59B-054D68D9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4D4A6-AD4B-A583-9B72-49FD8608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C7E3E-CBAE-74CE-7DCB-7718D981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5259-B3F7-4FE4-A57C-59F29D914ED9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C371F-A3FF-1BA1-38AE-B8C40757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79C6-F3D3-0547-09AC-1863C094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536C-E447-4A4C-B2A4-583FCBE3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02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04C7-0F46-984E-CD04-AB39A9C1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9A30E-D5CE-B980-68A2-C6D74C25A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B30A4-E2ED-7C63-1297-843093D56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5259-B3F7-4FE4-A57C-59F29D914ED9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56F86-D5B2-EA48-7D0B-777C5D5E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FD9C7-66B8-8D94-3A6E-D8A76D3B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536C-E447-4A4C-B2A4-583FCBE3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93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67B3-2F23-D911-1F6C-F79405B4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D9EA1-18B6-062C-F521-0B31DC3D7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D72BE-728D-9D2F-5AC0-0DC0E109F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1B2F2-8752-1F96-6A9E-69F1EE79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5259-B3F7-4FE4-A57C-59F29D914ED9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584B9-470C-2FA4-E306-B9979E1F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0C716-4BF5-0DF4-0222-52A019F8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536C-E447-4A4C-B2A4-583FCBE3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23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1D98-E63C-1524-038A-BFBF0652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AB1B0-1383-BD94-EA8C-6E0FF360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53D7A-8BCF-9DB6-E48F-4A94B626C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D9CB1-2980-2856-6F72-5C0427F5E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C4601-B215-3B93-BCB7-EBEB80A5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A5088-FC3C-BF63-BAF5-ACB00FA3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5259-B3F7-4FE4-A57C-59F29D914ED9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89461-91B3-21AF-3AFD-4F19FA3E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1EA03-36A4-F909-CB29-C4224279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536C-E447-4A4C-B2A4-583FCBE3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97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07CC-B35F-7933-3ADF-4501B490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929DE-65FF-E0B1-5EE3-8D055D83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5259-B3F7-4FE4-A57C-59F29D914ED9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56106-1771-6D54-FCFC-84F7A980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7A71C-9037-A75F-3CA9-B3C15014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536C-E447-4A4C-B2A4-583FCBE3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45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2E27F-BBE1-B3BA-9077-EADE1FDC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5259-B3F7-4FE4-A57C-59F29D914ED9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F96DB-48FC-27FA-F333-00BAC78E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1867C-67BE-58CA-1670-E7AC11DA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536C-E447-4A4C-B2A4-583FCBE3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39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B3A8-DB76-AE69-6854-AC4EB832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597D7-5FF2-35F9-38B8-1658D24EB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6BBEC-854F-9638-E632-6CE541069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AA931-1F77-5F82-10D0-26079742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5259-B3F7-4FE4-A57C-59F29D914ED9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54E5C-D70E-4AA4-743A-A70A1309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80C2E-F6D4-FF58-6262-9AFC514E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536C-E447-4A4C-B2A4-583FCBE3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05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98DB-0BC3-2948-8C44-B00BCA21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E0144-9CCC-0669-5932-2965E3B2E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F7B57-9A05-C193-CE30-E80666CC6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990A1-7272-E063-6BE8-66B480DC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5259-B3F7-4FE4-A57C-59F29D914ED9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E9E4D-CC88-899D-7896-21632A52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D0E91-14EA-6E0C-82E3-22761990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536C-E447-4A4C-B2A4-583FCBE3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94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EAE79-5CE5-E855-5C9F-6466CDF6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712B4-06D6-124A-A22B-3521E3168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E6BAD-5316-087B-8E08-9741E9869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25259-B3F7-4FE4-A57C-59F29D914ED9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875F9-350B-7675-AE03-9535AFF70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5D8EA-9BFC-9F9A-B095-1B0261F2C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4536C-E447-4A4C-B2A4-583FCBE388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76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11B7-F43A-9DC1-E03C-3840EBA2AF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49682-80A2-D24E-B3E0-DE7AA4376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02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70A3-36C0-5FB1-4604-9FED1B45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D1387-F222-5A3B-0C5B-6A0523BD2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なぜ</a:t>
            </a:r>
            <a:r>
              <a:rPr kumimoji="1" lang="en-US" altLang="ja-JP" dirty="0"/>
              <a:t>string</a:t>
            </a:r>
            <a:r>
              <a:rPr kumimoji="1" lang="ja-JP" altLang="en-US" dirty="0"/>
              <a:t>になるのか？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94C84-61F5-B94E-A503-AF6130CDA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74" y="1853553"/>
            <a:ext cx="5696745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7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E916-839D-BCB2-C361-08BEAFA4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69B38-2B48-FB8B-AFBE-1A8494F14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シンプルに解決したい場合は</a:t>
            </a:r>
            <a:r>
              <a:rPr lang="en-US" altLang="ja-JP" dirty="0" err="1"/>
              <a:t>O</a:t>
            </a:r>
            <a:r>
              <a:rPr kumimoji="1" lang="en-US" altLang="ja-JP" dirty="0" err="1"/>
              <a:t>bject.enties</a:t>
            </a:r>
            <a:r>
              <a:rPr kumimoji="1" lang="ja-JP" altLang="en-US" dirty="0"/>
              <a:t>を使えば</a:t>
            </a:r>
            <a:r>
              <a:rPr kumimoji="1" lang="en-US" altLang="ja-JP" dirty="0"/>
              <a:t>OK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ちゃんと型推論したい場合は</a:t>
            </a:r>
            <a:r>
              <a:rPr kumimoji="1" lang="en-US" altLang="ja-JP" dirty="0" err="1"/>
              <a:t>keyof</a:t>
            </a:r>
            <a:r>
              <a:rPr kumimoji="1" lang="ja-JP" altLang="en-US" dirty="0"/>
              <a:t>を使う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E6B0F-93A9-B3F2-387F-27CB63C12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248" y="2403919"/>
            <a:ext cx="4239217" cy="1362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D480B-ECAC-8A52-9582-779032FD1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564" y="4575744"/>
            <a:ext cx="4486901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9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F527-58A7-5A1A-30B8-B0D3D553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Item 55: Understand the DOM hierarchy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8C68-7539-5BE3-C6CB-2CD126ED7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DOM</a:t>
            </a:r>
            <a:r>
              <a:rPr kumimoji="1" lang="ja-JP" altLang="en-US" dirty="0"/>
              <a:t>のことを理解しておくと役立つよ。ということ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B61A91-E195-6F6F-81C2-A788370E7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289" y="2399874"/>
            <a:ext cx="7677011" cy="377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6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C10A-C7F4-CE69-C28A-9DC7A93C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318C5-0680-16C4-2B39-626E795E4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834" y="2014721"/>
            <a:ext cx="5849166" cy="4467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C54706-DAFB-8F15-F782-FB4606F18B3D}"/>
              </a:ext>
            </a:extLst>
          </p:cNvPr>
          <p:cNvSpPr txBox="1"/>
          <p:nvPr/>
        </p:nvSpPr>
        <p:spPr>
          <a:xfrm>
            <a:off x="100669" y="1963024"/>
            <a:ext cx="65742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１．</a:t>
            </a:r>
            <a:r>
              <a:rPr kumimoji="1" lang="en-US" altLang="ja-JP" dirty="0"/>
              <a:t>DOM</a:t>
            </a:r>
            <a:r>
              <a:rPr kumimoji="1" lang="ja-JP" altLang="en-US" dirty="0"/>
              <a:t>の</a:t>
            </a:r>
            <a:r>
              <a:rPr kumimoji="1" lang="en-US" altLang="ja-JP" dirty="0"/>
              <a:t>API</a:t>
            </a:r>
            <a:r>
              <a:rPr kumimoji="1" lang="ja-JP" altLang="en-US" dirty="0"/>
              <a:t>の戻り値は</a:t>
            </a:r>
            <a:r>
              <a:rPr lang="ja-JP" altLang="en-US" dirty="0"/>
              <a:t>基本</a:t>
            </a:r>
            <a:r>
              <a:rPr lang="en-US" altLang="ja-JP" dirty="0"/>
              <a:t>null</a:t>
            </a:r>
            <a:r>
              <a:rPr lang="ja-JP" altLang="en-US" dirty="0"/>
              <a:t>になる可能性があるので、</a:t>
            </a:r>
            <a:endParaRPr lang="en-US" altLang="ja-JP" dirty="0"/>
          </a:p>
          <a:p>
            <a:r>
              <a:rPr lang="ja-JP" altLang="en-US" dirty="0"/>
              <a:t>　　きちんと</a:t>
            </a:r>
            <a:r>
              <a:rPr lang="en-US" altLang="ja-JP" dirty="0"/>
              <a:t>null</a:t>
            </a:r>
            <a:r>
              <a:rPr lang="ja-JP" altLang="en-US" dirty="0"/>
              <a:t>のハンドリングを行う。</a:t>
            </a:r>
            <a:endParaRPr lang="en-US" altLang="ja-JP" dirty="0"/>
          </a:p>
          <a:p>
            <a:r>
              <a:rPr lang="ja-JP" altLang="en-US" dirty="0"/>
              <a:t>　例）</a:t>
            </a:r>
            <a:r>
              <a:rPr lang="en-US" altLang="ja-JP" dirty="0" err="1"/>
              <a:t>document.getElementById</a:t>
            </a:r>
            <a:r>
              <a:rPr lang="en-US" altLang="ja-JP" dirty="0"/>
              <a:t>(‘</a:t>
            </a:r>
            <a:r>
              <a:rPr lang="ja-JP" altLang="en-US" dirty="0"/>
              <a:t>存在しない</a:t>
            </a:r>
            <a:r>
              <a:rPr lang="en-US" altLang="ja-JP" dirty="0"/>
              <a:t>id’)</a:t>
            </a:r>
          </a:p>
          <a:p>
            <a:r>
              <a:rPr lang="ja-JP" altLang="en-US" dirty="0"/>
              <a:t>　　　とかってやると当然</a:t>
            </a:r>
            <a:r>
              <a:rPr lang="en-US" altLang="ja-JP" dirty="0"/>
              <a:t>null</a:t>
            </a:r>
            <a:r>
              <a:rPr lang="ja-JP" altLang="en-US" dirty="0"/>
              <a:t>だよね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２．</a:t>
            </a:r>
            <a:r>
              <a:rPr lang="en-US" altLang="ja-JP" dirty="0"/>
              <a:t>DOM</a:t>
            </a:r>
            <a:r>
              <a:rPr lang="ja-JP" altLang="en-US" dirty="0"/>
              <a:t>の</a:t>
            </a:r>
            <a:r>
              <a:rPr lang="en-US" altLang="ja-JP" dirty="0"/>
              <a:t>Element</a:t>
            </a:r>
            <a:r>
              <a:rPr lang="ja-JP" altLang="en-US" dirty="0"/>
              <a:t>にはいろいろ種類がある</a:t>
            </a:r>
            <a:endParaRPr lang="en-US" altLang="ja-JP" dirty="0"/>
          </a:p>
          <a:p>
            <a:r>
              <a:rPr kumimoji="1" lang="ja-JP" altLang="en-US" dirty="0"/>
              <a:t>　　</a:t>
            </a:r>
            <a:r>
              <a:rPr kumimoji="1" lang="en-US" altLang="ja-JP" dirty="0" err="1"/>
              <a:t>eDown.currentTarget</a:t>
            </a:r>
            <a:r>
              <a:rPr kumimoji="1" lang="ja-JP" altLang="en-US" dirty="0"/>
              <a:t>は</a:t>
            </a:r>
            <a:r>
              <a:rPr kumimoji="1" lang="en-US" altLang="ja-JP" dirty="0" err="1"/>
              <a:t>EventTarget</a:t>
            </a:r>
            <a:r>
              <a:rPr kumimoji="1" lang="ja-JP" altLang="en-US" dirty="0"/>
              <a:t>型のため</a:t>
            </a:r>
            <a:endParaRPr kumimoji="1" lang="en-US" altLang="ja-JP" dirty="0"/>
          </a:p>
          <a:p>
            <a:r>
              <a:rPr lang="ja-JP" altLang="en-US" dirty="0"/>
              <a:t>　　</a:t>
            </a:r>
            <a:r>
              <a:rPr kumimoji="1" lang="en-US" altLang="ja-JP" dirty="0" err="1"/>
              <a:t>classList</a:t>
            </a:r>
            <a:r>
              <a:rPr kumimoji="1" lang="ja-JP" altLang="en-US" dirty="0"/>
              <a:t>を持ってない（あたりまえ）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３．</a:t>
            </a:r>
            <a:r>
              <a:rPr kumimoji="1" lang="en-US" altLang="ja-JP" dirty="0"/>
              <a:t>DOM</a:t>
            </a:r>
            <a:r>
              <a:rPr kumimoji="1" lang="ja-JP" altLang="en-US" dirty="0"/>
              <a:t>の</a:t>
            </a:r>
            <a:r>
              <a:rPr kumimoji="1" lang="en-US" altLang="ja-JP" dirty="0"/>
              <a:t>Element</a:t>
            </a:r>
            <a:r>
              <a:rPr kumimoji="1" lang="ja-JP" altLang="en-US" dirty="0"/>
              <a:t>には派生形がたくさんある</a:t>
            </a:r>
            <a:endParaRPr kumimoji="1"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 err="1"/>
              <a:t>eDown</a:t>
            </a:r>
            <a:r>
              <a:rPr lang="en-US" altLang="ja-JP" dirty="0"/>
              <a:t>, </a:t>
            </a:r>
            <a:r>
              <a:rPr lang="en-US" altLang="ja-JP" dirty="0" err="1"/>
              <a:t>eUp</a:t>
            </a:r>
            <a:r>
              <a:rPr lang="ja-JP" altLang="en-US" dirty="0"/>
              <a:t>を</a:t>
            </a:r>
            <a:r>
              <a:rPr lang="en-US" altLang="ja-JP" dirty="0"/>
              <a:t>Event</a:t>
            </a:r>
            <a:r>
              <a:rPr lang="ja-JP" altLang="en-US" dirty="0"/>
              <a:t>型で受け取っても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 err="1"/>
              <a:t>clientX</a:t>
            </a:r>
            <a:r>
              <a:rPr lang="ja-JP" altLang="en-US" dirty="0"/>
              <a:t>、</a:t>
            </a:r>
            <a:r>
              <a:rPr lang="en-US" altLang="ja-JP" dirty="0" err="1"/>
              <a:t>clientY</a:t>
            </a:r>
            <a:r>
              <a:rPr lang="ja-JP" altLang="en-US" dirty="0"/>
              <a:t>は存在しない（正しくは</a:t>
            </a:r>
            <a:r>
              <a:rPr lang="en-US" altLang="ja-JP" dirty="0" err="1"/>
              <a:t>MouseEvent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187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C98A-AC8C-0662-333C-C2A9C71A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71335-90D6-94C3-D405-CFD53DF36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直した版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5E9CF-EAC6-2D5B-D709-55785BDB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338" y="1691964"/>
            <a:ext cx="6563564" cy="480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2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F5BD-3083-C014-E2AE-C6389FFB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Item29: Be Liberal in What You Accept and Strict in What You Produce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81311-AC33-6F16-A731-1E29E81E1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引数は自由度高くて、戻り値は厳密でいたいね。という話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307B41-9EAD-91D4-5259-F0C62CA7F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28" y="2565749"/>
            <a:ext cx="6344535" cy="3991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FE3076-67A5-DAB2-6A1F-FF544F978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884" y="4764947"/>
            <a:ext cx="5650354" cy="19465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5C011B-1075-6DEF-4EAE-9B4019E6EF7C}"/>
              </a:ext>
            </a:extLst>
          </p:cNvPr>
          <p:cNvSpPr/>
          <p:nvPr/>
        </p:nvSpPr>
        <p:spPr>
          <a:xfrm>
            <a:off x="6308521" y="2625754"/>
            <a:ext cx="5617851" cy="189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豊田的には一番良い章だった</a:t>
            </a:r>
          </a:p>
        </p:txBody>
      </p:sp>
    </p:spTree>
    <p:extLst>
      <p:ext uri="{BB962C8B-B14F-4D97-AF65-F5344CB8AC3E}">
        <p14:creationId xmlns:p14="http://schemas.microsoft.com/office/powerpoint/2010/main" val="10461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CD2A-01B9-461B-FFF3-CF39C5EC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Item29: Be Liberal in What You Accept and Strict in What You Produce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59F0-43BA-7291-99D0-7F010C6A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1E429-4CBD-E35F-713F-4202A6002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13" y="1762879"/>
            <a:ext cx="4963975" cy="4944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2FA0DC-8A62-1D3C-4EBC-68D3BDD5A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056" y="4082735"/>
            <a:ext cx="7510943" cy="26145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59FDE3-D020-FF79-97B1-08AF9406D516}"/>
              </a:ext>
            </a:extLst>
          </p:cNvPr>
          <p:cNvSpPr/>
          <p:nvPr/>
        </p:nvSpPr>
        <p:spPr>
          <a:xfrm>
            <a:off x="5802175" y="2051886"/>
            <a:ext cx="5617851" cy="189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こんな感じにするとき</a:t>
            </a:r>
            <a:r>
              <a:rPr kumimoji="1" lang="ja-JP" altLang="en-US"/>
              <a:t>れい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5835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E752-3EEE-F59A-9F3D-025B25EB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Item32: Prefer Unions of Interfaces to Interfaces of Unions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5038-C077-964C-13D4-29380F4F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型定義のグルーピングをいい感じにしようぜ。という話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EB335-6AB3-9F91-9ABF-C6437C5BF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77" y="2350173"/>
            <a:ext cx="5858693" cy="2629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79879-5A26-3FD7-C962-9F3D9C115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533" y="2350173"/>
            <a:ext cx="39513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5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E752-3EEE-F59A-9F3D-025B25EB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Item32: Prefer Unions of Interfaces to Interfaces of Unions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5038-C077-964C-13D4-29380F4F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オプショナル変数もタグ付きユニオンで定義すると</a:t>
            </a:r>
            <a:r>
              <a:rPr lang="en-US" altLang="ja-JP" dirty="0"/>
              <a:t>Good</a:t>
            </a:r>
            <a:endParaRPr kumimoji="1" lang="ja-JP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08817A-522F-C393-1291-ED7EBB00D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4" y="2452168"/>
            <a:ext cx="5668166" cy="3724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F9D0C-07DB-D603-381C-867FC13AD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614" y="2452168"/>
            <a:ext cx="5268060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2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FE17-8508-30FA-D040-E5E57755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Item53: Prefer ECMAScript Features to TypeScript Features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9CCFF-E5C8-F8F1-0518-8E9D9C5A6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Typescript</a:t>
            </a:r>
            <a:r>
              <a:rPr lang="ja-JP" altLang="en-US" dirty="0"/>
              <a:t>と</a:t>
            </a:r>
            <a:r>
              <a:rPr lang="en-US" altLang="ja-JP" dirty="0" err="1"/>
              <a:t>Javascript</a:t>
            </a:r>
            <a:r>
              <a:rPr lang="ja-JP" altLang="en-US" dirty="0"/>
              <a:t>の仕様が異なるよという話</a:t>
            </a:r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2A48C0-F853-F284-5849-FA9487141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549" y="2364321"/>
            <a:ext cx="5203164" cy="42172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8DC7DF-C3F6-81A8-721A-23209AFC03D6}"/>
              </a:ext>
            </a:extLst>
          </p:cNvPr>
          <p:cNvSpPr txBox="1"/>
          <p:nvPr/>
        </p:nvSpPr>
        <p:spPr>
          <a:xfrm>
            <a:off x="2358749" y="2952925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Enum</a:t>
            </a:r>
            <a:r>
              <a:rPr kumimoji="1" lang="ja-JP" altLang="en-US" dirty="0"/>
              <a:t>の例</a:t>
            </a:r>
          </a:p>
        </p:txBody>
      </p:sp>
    </p:spTree>
    <p:extLst>
      <p:ext uri="{BB962C8B-B14F-4D97-AF65-F5344CB8AC3E}">
        <p14:creationId xmlns:p14="http://schemas.microsoft.com/office/powerpoint/2010/main" val="277495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49FF-CA7D-BEBD-B64F-977AF668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DA08-713A-3551-BF4A-B1404907C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Parameter</a:t>
            </a:r>
            <a:r>
              <a:rPr kumimoji="1" lang="ja-JP" altLang="en-US" dirty="0"/>
              <a:t> </a:t>
            </a:r>
            <a:r>
              <a:rPr kumimoji="1" lang="en-US" altLang="ja-JP" dirty="0"/>
              <a:t>Property</a:t>
            </a:r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9BD871-5591-6A32-69AF-DE3E20B1E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260" y="2242825"/>
            <a:ext cx="8541177" cy="449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1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D951-3420-715F-E3C8-8E603CCA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8A41F-0232-4C13-2130-D2D243C7E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Triple</a:t>
            </a:r>
            <a:r>
              <a:rPr kumimoji="1" lang="ja-JP" altLang="en-US" dirty="0"/>
              <a:t> </a:t>
            </a:r>
            <a:r>
              <a:rPr kumimoji="1" lang="en-US" altLang="ja-JP" dirty="0"/>
              <a:t>Slash</a:t>
            </a:r>
            <a:r>
              <a:rPr kumimoji="1" lang="ja-JP" altLang="en-US" dirty="0"/>
              <a:t> </a:t>
            </a:r>
            <a:r>
              <a:rPr kumimoji="1" lang="en-US" altLang="ja-JP" dirty="0"/>
              <a:t>Import</a:t>
            </a:r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en-US" altLang="ja-JP" dirty="0"/>
              <a:t>Decorator</a:t>
            </a:r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EEAA71-9891-320D-818D-B826792F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803" y="2390085"/>
            <a:ext cx="5901924" cy="1038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FFBDAC-CDF7-611B-91C0-56ECE7152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803" y="3809575"/>
            <a:ext cx="5677692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79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94AF-8EAC-23AA-90C1-E2580B84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Item54: Know How to Iterate Over Objects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16F77-8E2D-428C-78BF-317B7B5D0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object</a:t>
            </a:r>
            <a:r>
              <a:rPr kumimoji="1" lang="ja-JP" altLang="en-US" dirty="0"/>
              <a:t>を繰り返し処理する際のいろいろ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Object</a:t>
            </a:r>
            <a:r>
              <a:rPr kumimoji="1" lang="ja-JP" altLang="en-US" dirty="0"/>
              <a:t>の</a:t>
            </a:r>
            <a:r>
              <a:rPr kumimoji="1" lang="en-US" altLang="ja-JP" dirty="0"/>
              <a:t>key</a:t>
            </a:r>
            <a:r>
              <a:rPr kumimoji="1" lang="ja-JP" altLang="en-US" dirty="0"/>
              <a:t>は</a:t>
            </a:r>
            <a:r>
              <a:rPr kumimoji="1" lang="en-US" altLang="ja-JP" dirty="0"/>
              <a:t>string</a:t>
            </a:r>
            <a:r>
              <a:rPr kumimoji="1" lang="ja-JP" altLang="en-US" dirty="0"/>
              <a:t>になっちゃう問題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E2B51-42A2-C155-8F06-B48B2C1B5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277" y="2642328"/>
            <a:ext cx="6840523" cy="421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50346</TotalTime>
  <Words>456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Theme</vt:lpstr>
      <vt:lpstr>PowerPoint Presentation</vt:lpstr>
      <vt:lpstr>Item29: Be Liberal in What You Accept and Strict in What You Produce</vt:lpstr>
      <vt:lpstr>Item29: Be Liberal in What You Accept and Strict in What You Produce</vt:lpstr>
      <vt:lpstr>Item32: Prefer Unions of Interfaces to Interfaces of Unions</vt:lpstr>
      <vt:lpstr>Item32: Prefer Unions of Interfaces to Interfaces of Unions</vt:lpstr>
      <vt:lpstr>Item53: Prefer ECMAScript Features to TypeScript Features</vt:lpstr>
      <vt:lpstr>PowerPoint Presentation</vt:lpstr>
      <vt:lpstr>PowerPoint Presentation</vt:lpstr>
      <vt:lpstr>Item54: Know How to Iterate Over Objects</vt:lpstr>
      <vt:lpstr>PowerPoint Presentation</vt:lpstr>
      <vt:lpstr>PowerPoint Presentation</vt:lpstr>
      <vt:lpstr>Item 55: Understand the DOM hierarchy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Toyoda Tomoya</dc:creator>
  <cp:lastModifiedBy>Toyoda Tomoya</cp:lastModifiedBy>
  <cp:revision>5</cp:revision>
  <dcterms:created xsi:type="dcterms:W3CDTF">2022-12-12T13:30:14Z</dcterms:created>
  <dcterms:modified xsi:type="dcterms:W3CDTF">2023-01-17T12:05:43Z</dcterms:modified>
</cp:coreProperties>
</file>