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DF5B2-AC2F-C3D9-E25D-8F35BFBB787F}"/>
              </a:ext>
            </a:extLst>
          </p:cNvPr>
          <p:cNvSpPr>
            <a:spLocks noGrp="1"/>
          </p:cNvSpPr>
          <p:nvPr>
            <p:ph type="ctrTitle"/>
          </p:nvPr>
        </p:nvSpPr>
        <p:spPr>
          <a:xfrm>
            <a:off x="1524000" y="1122363"/>
            <a:ext cx="9144000" cy="2387600"/>
          </a:xfrm>
        </p:spPr>
        <p:txBody>
          <a:bodyPr anchor="b"/>
          <a:lstStyle>
            <a:lvl1pPr algn="ctr">
              <a:defRPr sz="6000"/>
            </a:lvl1pPr>
          </a:lstStyle>
          <a:p>
            <a:r>
              <a:rPr kumimoji="1" lang="en-US" altLang="ja-JP"/>
              <a:t>Click to edit Master title style</a:t>
            </a:r>
            <a:endParaRPr kumimoji="1" lang="ja-JP" altLang="en-US"/>
          </a:p>
        </p:txBody>
      </p:sp>
      <p:sp>
        <p:nvSpPr>
          <p:cNvPr id="3" name="Subtitle 2">
            <a:extLst>
              <a:ext uri="{FF2B5EF4-FFF2-40B4-BE49-F238E27FC236}">
                <a16:creationId xmlns:a16="http://schemas.microsoft.com/office/drawing/2014/main" id="{8BB44142-5961-0A2B-D5C0-46BCF7C47C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a:t>Click to edit Master subtitle style</a:t>
            </a:r>
            <a:endParaRPr kumimoji="1" lang="ja-JP" altLang="en-US"/>
          </a:p>
        </p:txBody>
      </p:sp>
      <p:sp>
        <p:nvSpPr>
          <p:cNvPr id="4" name="Date Placeholder 3">
            <a:extLst>
              <a:ext uri="{FF2B5EF4-FFF2-40B4-BE49-F238E27FC236}">
                <a16:creationId xmlns:a16="http://schemas.microsoft.com/office/drawing/2014/main" id="{1E3F95B6-B502-2162-33C3-493B3F8DED59}"/>
              </a:ext>
            </a:extLst>
          </p:cNvPr>
          <p:cNvSpPr>
            <a:spLocks noGrp="1"/>
          </p:cNvSpPr>
          <p:nvPr>
            <p:ph type="dt" sz="half" idx="10"/>
          </p:nvPr>
        </p:nvSpPr>
        <p:spPr/>
        <p:txBody>
          <a:bodyPr/>
          <a:lstStyle/>
          <a:p>
            <a:fld id="{0282C7D6-6A93-4790-A285-3F279FDF8907}" type="datetimeFigureOut">
              <a:rPr kumimoji="1" lang="ja-JP" altLang="en-US" smtClean="0"/>
              <a:t>2023/3/28</a:t>
            </a:fld>
            <a:endParaRPr kumimoji="1" lang="ja-JP" altLang="en-US"/>
          </a:p>
        </p:txBody>
      </p:sp>
      <p:sp>
        <p:nvSpPr>
          <p:cNvPr id="5" name="Footer Placeholder 4">
            <a:extLst>
              <a:ext uri="{FF2B5EF4-FFF2-40B4-BE49-F238E27FC236}">
                <a16:creationId xmlns:a16="http://schemas.microsoft.com/office/drawing/2014/main" id="{EC7AA815-8358-EAB9-44E0-F282DC107540}"/>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5731088D-D78D-CA74-EA6A-0F103B7F7CEB}"/>
              </a:ext>
            </a:extLst>
          </p:cNvPr>
          <p:cNvSpPr>
            <a:spLocks noGrp="1"/>
          </p:cNvSpPr>
          <p:nvPr>
            <p:ph type="sldNum" sz="quarter" idx="12"/>
          </p:nvPr>
        </p:nvSpPr>
        <p:spPr/>
        <p:txBody>
          <a:bodyPr/>
          <a:lstStyle/>
          <a:p>
            <a:fld id="{7721A49E-02B7-42D6-AE51-B5E0AC161F4F}" type="slidenum">
              <a:rPr kumimoji="1" lang="ja-JP" altLang="en-US" smtClean="0"/>
              <a:t>‹#›</a:t>
            </a:fld>
            <a:endParaRPr kumimoji="1" lang="ja-JP" altLang="en-US"/>
          </a:p>
        </p:txBody>
      </p:sp>
    </p:spTree>
    <p:extLst>
      <p:ext uri="{BB962C8B-B14F-4D97-AF65-F5344CB8AC3E}">
        <p14:creationId xmlns:p14="http://schemas.microsoft.com/office/powerpoint/2010/main" val="3173938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FAF96-41EE-DBA9-165F-8767D9A108BC}"/>
              </a:ext>
            </a:extLst>
          </p:cNvPr>
          <p:cNvSpPr>
            <a:spLocks noGrp="1"/>
          </p:cNvSpPr>
          <p:nvPr>
            <p:ph type="title"/>
          </p:nvPr>
        </p:nvSpPr>
        <p:spPr/>
        <p:txBody>
          <a:bodyPr/>
          <a:lstStyle/>
          <a:p>
            <a:r>
              <a:rPr kumimoji="1" lang="en-US" altLang="ja-JP"/>
              <a:t>Click to edit Master title style</a:t>
            </a:r>
            <a:endParaRPr kumimoji="1" lang="ja-JP" altLang="en-US"/>
          </a:p>
        </p:txBody>
      </p:sp>
      <p:sp>
        <p:nvSpPr>
          <p:cNvPr id="3" name="Vertical Text Placeholder 2">
            <a:extLst>
              <a:ext uri="{FF2B5EF4-FFF2-40B4-BE49-F238E27FC236}">
                <a16:creationId xmlns:a16="http://schemas.microsoft.com/office/drawing/2014/main" id="{D9039ED7-DCAF-C853-497B-E39BFBA5AB2E}"/>
              </a:ext>
            </a:extLst>
          </p:cNvPr>
          <p:cNvSpPr>
            <a:spLocks noGrp="1"/>
          </p:cNvSpPr>
          <p:nvPr>
            <p:ph type="body" orient="vert" idx="1"/>
          </p:nvPr>
        </p:nvSpPr>
        <p:spPr/>
        <p:txBody>
          <a:bodyPr vert="eaVert"/>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Date Placeholder 3">
            <a:extLst>
              <a:ext uri="{FF2B5EF4-FFF2-40B4-BE49-F238E27FC236}">
                <a16:creationId xmlns:a16="http://schemas.microsoft.com/office/drawing/2014/main" id="{DFE3C64F-5E7F-69A3-7B50-0E2B0C412F85}"/>
              </a:ext>
            </a:extLst>
          </p:cNvPr>
          <p:cNvSpPr>
            <a:spLocks noGrp="1"/>
          </p:cNvSpPr>
          <p:nvPr>
            <p:ph type="dt" sz="half" idx="10"/>
          </p:nvPr>
        </p:nvSpPr>
        <p:spPr/>
        <p:txBody>
          <a:bodyPr/>
          <a:lstStyle/>
          <a:p>
            <a:fld id="{0282C7D6-6A93-4790-A285-3F279FDF8907}" type="datetimeFigureOut">
              <a:rPr kumimoji="1" lang="ja-JP" altLang="en-US" smtClean="0"/>
              <a:t>2023/3/28</a:t>
            </a:fld>
            <a:endParaRPr kumimoji="1" lang="ja-JP" altLang="en-US"/>
          </a:p>
        </p:txBody>
      </p:sp>
      <p:sp>
        <p:nvSpPr>
          <p:cNvPr id="5" name="Footer Placeholder 4">
            <a:extLst>
              <a:ext uri="{FF2B5EF4-FFF2-40B4-BE49-F238E27FC236}">
                <a16:creationId xmlns:a16="http://schemas.microsoft.com/office/drawing/2014/main" id="{A45583E9-9FD4-5AE4-C374-8772E672017D}"/>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4DA20742-AF88-698F-8E2F-4353FDD49C96}"/>
              </a:ext>
            </a:extLst>
          </p:cNvPr>
          <p:cNvSpPr>
            <a:spLocks noGrp="1"/>
          </p:cNvSpPr>
          <p:nvPr>
            <p:ph type="sldNum" sz="quarter" idx="12"/>
          </p:nvPr>
        </p:nvSpPr>
        <p:spPr/>
        <p:txBody>
          <a:bodyPr/>
          <a:lstStyle/>
          <a:p>
            <a:fld id="{7721A49E-02B7-42D6-AE51-B5E0AC161F4F}" type="slidenum">
              <a:rPr kumimoji="1" lang="ja-JP" altLang="en-US" smtClean="0"/>
              <a:t>‹#›</a:t>
            </a:fld>
            <a:endParaRPr kumimoji="1" lang="ja-JP" altLang="en-US"/>
          </a:p>
        </p:txBody>
      </p:sp>
    </p:spTree>
    <p:extLst>
      <p:ext uri="{BB962C8B-B14F-4D97-AF65-F5344CB8AC3E}">
        <p14:creationId xmlns:p14="http://schemas.microsoft.com/office/powerpoint/2010/main" val="844548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C4172F-6637-40FA-1888-7C2C7EA37C29}"/>
              </a:ext>
            </a:extLst>
          </p:cNvPr>
          <p:cNvSpPr>
            <a:spLocks noGrp="1"/>
          </p:cNvSpPr>
          <p:nvPr>
            <p:ph type="title" orient="vert"/>
          </p:nvPr>
        </p:nvSpPr>
        <p:spPr>
          <a:xfrm>
            <a:off x="8724900" y="365125"/>
            <a:ext cx="2628900" cy="5811838"/>
          </a:xfrm>
        </p:spPr>
        <p:txBody>
          <a:bodyPr vert="eaVert"/>
          <a:lstStyle/>
          <a:p>
            <a:r>
              <a:rPr kumimoji="1" lang="en-US" altLang="ja-JP"/>
              <a:t>Click to edit Master title style</a:t>
            </a:r>
            <a:endParaRPr kumimoji="1" lang="ja-JP" altLang="en-US"/>
          </a:p>
        </p:txBody>
      </p:sp>
      <p:sp>
        <p:nvSpPr>
          <p:cNvPr id="3" name="Vertical Text Placeholder 2">
            <a:extLst>
              <a:ext uri="{FF2B5EF4-FFF2-40B4-BE49-F238E27FC236}">
                <a16:creationId xmlns:a16="http://schemas.microsoft.com/office/drawing/2014/main" id="{AE3DAD58-F1FA-02AB-DC15-390632725F80}"/>
              </a:ext>
            </a:extLst>
          </p:cNvPr>
          <p:cNvSpPr>
            <a:spLocks noGrp="1"/>
          </p:cNvSpPr>
          <p:nvPr>
            <p:ph type="body" orient="vert" idx="1"/>
          </p:nvPr>
        </p:nvSpPr>
        <p:spPr>
          <a:xfrm>
            <a:off x="838200" y="365125"/>
            <a:ext cx="7734300" cy="5811838"/>
          </a:xfrm>
        </p:spPr>
        <p:txBody>
          <a:bodyPr vert="eaVert"/>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Date Placeholder 3">
            <a:extLst>
              <a:ext uri="{FF2B5EF4-FFF2-40B4-BE49-F238E27FC236}">
                <a16:creationId xmlns:a16="http://schemas.microsoft.com/office/drawing/2014/main" id="{40B937B1-7BEE-6653-EB41-CAEE56CF5FEB}"/>
              </a:ext>
            </a:extLst>
          </p:cNvPr>
          <p:cNvSpPr>
            <a:spLocks noGrp="1"/>
          </p:cNvSpPr>
          <p:nvPr>
            <p:ph type="dt" sz="half" idx="10"/>
          </p:nvPr>
        </p:nvSpPr>
        <p:spPr/>
        <p:txBody>
          <a:bodyPr/>
          <a:lstStyle/>
          <a:p>
            <a:fld id="{0282C7D6-6A93-4790-A285-3F279FDF8907}" type="datetimeFigureOut">
              <a:rPr kumimoji="1" lang="ja-JP" altLang="en-US" smtClean="0"/>
              <a:t>2023/3/28</a:t>
            </a:fld>
            <a:endParaRPr kumimoji="1" lang="ja-JP" altLang="en-US"/>
          </a:p>
        </p:txBody>
      </p:sp>
      <p:sp>
        <p:nvSpPr>
          <p:cNvPr id="5" name="Footer Placeholder 4">
            <a:extLst>
              <a:ext uri="{FF2B5EF4-FFF2-40B4-BE49-F238E27FC236}">
                <a16:creationId xmlns:a16="http://schemas.microsoft.com/office/drawing/2014/main" id="{5A040314-AB8B-607E-EFF1-BD303BF4A71A}"/>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CD21F231-4830-20A2-34D1-8F0D68A60885}"/>
              </a:ext>
            </a:extLst>
          </p:cNvPr>
          <p:cNvSpPr>
            <a:spLocks noGrp="1"/>
          </p:cNvSpPr>
          <p:nvPr>
            <p:ph type="sldNum" sz="quarter" idx="12"/>
          </p:nvPr>
        </p:nvSpPr>
        <p:spPr/>
        <p:txBody>
          <a:bodyPr/>
          <a:lstStyle/>
          <a:p>
            <a:fld id="{7721A49E-02B7-42D6-AE51-B5E0AC161F4F}" type="slidenum">
              <a:rPr kumimoji="1" lang="ja-JP" altLang="en-US" smtClean="0"/>
              <a:t>‹#›</a:t>
            </a:fld>
            <a:endParaRPr kumimoji="1" lang="ja-JP" altLang="en-US"/>
          </a:p>
        </p:txBody>
      </p:sp>
    </p:spTree>
    <p:extLst>
      <p:ext uri="{BB962C8B-B14F-4D97-AF65-F5344CB8AC3E}">
        <p14:creationId xmlns:p14="http://schemas.microsoft.com/office/powerpoint/2010/main" val="2386560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6CF6A-6E78-CAE4-77D3-C652AD0B5D41}"/>
              </a:ext>
            </a:extLst>
          </p:cNvPr>
          <p:cNvSpPr>
            <a:spLocks noGrp="1"/>
          </p:cNvSpPr>
          <p:nvPr>
            <p:ph type="title"/>
          </p:nvPr>
        </p:nvSpPr>
        <p:spPr/>
        <p:txBody>
          <a:bodyPr/>
          <a:lstStyle/>
          <a:p>
            <a:r>
              <a:rPr kumimoji="1" lang="en-US" altLang="ja-JP"/>
              <a:t>Click to edit Master title style</a:t>
            </a:r>
            <a:endParaRPr kumimoji="1" lang="ja-JP" altLang="en-US"/>
          </a:p>
        </p:txBody>
      </p:sp>
      <p:sp>
        <p:nvSpPr>
          <p:cNvPr id="3" name="Content Placeholder 2">
            <a:extLst>
              <a:ext uri="{FF2B5EF4-FFF2-40B4-BE49-F238E27FC236}">
                <a16:creationId xmlns:a16="http://schemas.microsoft.com/office/drawing/2014/main" id="{D05AF5BF-4F92-EF00-01AE-36557CC1F264}"/>
              </a:ext>
            </a:extLst>
          </p:cNvPr>
          <p:cNvSpPr>
            <a:spLocks noGrp="1"/>
          </p:cNvSpPr>
          <p:nvPr>
            <p:ph idx="1"/>
          </p:nvPr>
        </p:nvSpPr>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Date Placeholder 3">
            <a:extLst>
              <a:ext uri="{FF2B5EF4-FFF2-40B4-BE49-F238E27FC236}">
                <a16:creationId xmlns:a16="http://schemas.microsoft.com/office/drawing/2014/main" id="{99D5B1E1-14F9-3602-0E71-E0100ED300DB}"/>
              </a:ext>
            </a:extLst>
          </p:cNvPr>
          <p:cNvSpPr>
            <a:spLocks noGrp="1"/>
          </p:cNvSpPr>
          <p:nvPr>
            <p:ph type="dt" sz="half" idx="10"/>
          </p:nvPr>
        </p:nvSpPr>
        <p:spPr/>
        <p:txBody>
          <a:bodyPr/>
          <a:lstStyle/>
          <a:p>
            <a:fld id="{0282C7D6-6A93-4790-A285-3F279FDF8907}" type="datetimeFigureOut">
              <a:rPr kumimoji="1" lang="ja-JP" altLang="en-US" smtClean="0"/>
              <a:t>2023/3/28</a:t>
            </a:fld>
            <a:endParaRPr kumimoji="1" lang="ja-JP" altLang="en-US"/>
          </a:p>
        </p:txBody>
      </p:sp>
      <p:sp>
        <p:nvSpPr>
          <p:cNvPr id="5" name="Footer Placeholder 4">
            <a:extLst>
              <a:ext uri="{FF2B5EF4-FFF2-40B4-BE49-F238E27FC236}">
                <a16:creationId xmlns:a16="http://schemas.microsoft.com/office/drawing/2014/main" id="{CA6E7649-E87E-3DDC-C525-A5E9A764FB36}"/>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FE3073BD-5865-92D3-6E8E-D7FCB8F20D84}"/>
              </a:ext>
            </a:extLst>
          </p:cNvPr>
          <p:cNvSpPr>
            <a:spLocks noGrp="1"/>
          </p:cNvSpPr>
          <p:nvPr>
            <p:ph type="sldNum" sz="quarter" idx="12"/>
          </p:nvPr>
        </p:nvSpPr>
        <p:spPr/>
        <p:txBody>
          <a:bodyPr/>
          <a:lstStyle/>
          <a:p>
            <a:fld id="{7721A49E-02B7-42D6-AE51-B5E0AC161F4F}" type="slidenum">
              <a:rPr kumimoji="1" lang="ja-JP" altLang="en-US" smtClean="0"/>
              <a:t>‹#›</a:t>
            </a:fld>
            <a:endParaRPr kumimoji="1" lang="ja-JP" altLang="en-US"/>
          </a:p>
        </p:txBody>
      </p:sp>
    </p:spTree>
    <p:extLst>
      <p:ext uri="{BB962C8B-B14F-4D97-AF65-F5344CB8AC3E}">
        <p14:creationId xmlns:p14="http://schemas.microsoft.com/office/powerpoint/2010/main" val="1472282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DAE20-3F05-D66A-7AE0-05A80B61071A}"/>
              </a:ext>
            </a:extLst>
          </p:cNvPr>
          <p:cNvSpPr>
            <a:spLocks noGrp="1"/>
          </p:cNvSpPr>
          <p:nvPr>
            <p:ph type="title"/>
          </p:nvPr>
        </p:nvSpPr>
        <p:spPr>
          <a:xfrm>
            <a:off x="831850" y="1709738"/>
            <a:ext cx="10515600" cy="2852737"/>
          </a:xfrm>
        </p:spPr>
        <p:txBody>
          <a:bodyPr anchor="b"/>
          <a:lstStyle>
            <a:lvl1pPr>
              <a:defRPr sz="6000"/>
            </a:lvl1pPr>
          </a:lstStyle>
          <a:p>
            <a:r>
              <a:rPr kumimoji="1" lang="en-US" altLang="ja-JP"/>
              <a:t>Click to edit Master title style</a:t>
            </a:r>
            <a:endParaRPr kumimoji="1" lang="ja-JP" altLang="en-US"/>
          </a:p>
        </p:txBody>
      </p:sp>
      <p:sp>
        <p:nvSpPr>
          <p:cNvPr id="3" name="Text Placeholder 2">
            <a:extLst>
              <a:ext uri="{FF2B5EF4-FFF2-40B4-BE49-F238E27FC236}">
                <a16:creationId xmlns:a16="http://schemas.microsoft.com/office/drawing/2014/main" id="{049CC372-65C6-383B-A3A2-32EF89C04D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ja-JP"/>
              <a:t>Click to edit Master text styles</a:t>
            </a:r>
          </a:p>
        </p:txBody>
      </p:sp>
      <p:sp>
        <p:nvSpPr>
          <p:cNvPr id="4" name="Date Placeholder 3">
            <a:extLst>
              <a:ext uri="{FF2B5EF4-FFF2-40B4-BE49-F238E27FC236}">
                <a16:creationId xmlns:a16="http://schemas.microsoft.com/office/drawing/2014/main" id="{61C53FBF-8199-9567-5089-1BE82DCE0A68}"/>
              </a:ext>
            </a:extLst>
          </p:cNvPr>
          <p:cNvSpPr>
            <a:spLocks noGrp="1"/>
          </p:cNvSpPr>
          <p:nvPr>
            <p:ph type="dt" sz="half" idx="10"/>
          </p:nvPr>
        </p:nvSpPr>
        <p:spPr/>
        <p:txBody>
          <a:bodyPr/>
          <a:lstStyle/>
          <a:p>
            <a:fld id="{0282C7D6-6A93-4790-A285-3F279FDF8907}" type="datetimeFigureOut">
              <a:rPr kumimoji="1" lang="ja-JP" altLang="en-US" smtClean="0"/>
              <a:t>2023/3/28</a:t>
            </a:fld>
            <a:endParaRPr kumimoji="1" lang="ja-JP" altLang="en-US"/>
          </a:p>
        </p:txBody>
      </p:sp>
      <p:sp>
        <p:nvSpPr>
          <p:cNvPr id="5" name="Footer Placeholder 4">
            <a:extLst>
              <a:ext uri="{FF2B5EF4-FFF2-40B4-BE49-F238E27FC236}">
                <a16:creationId xmlns:a16="http://schemas.microsoft.com/office/drawing/2014/main" id="{33AE90DF-DA75-785C-36D2-2862D02113B1}"/>
              </a:ext>
            </a:extLst>
          </p:cNvPr>
          <p:cNvSpPr>
            <a:spLocks noGrp="1"/>
          </p:cNvSpPr>
          <p:nvPr>
            <p:ph type="ftr" sz="quarter" idx="11"/>
          </p:nvPr>
        </p:nvSpPr>
        <p:spPr/>
        <p:txBody>
          <a:bodyPr/>
          <a:lstStyle/>
          <a:p>
            <a:endParaRPr kumimoji="1" lang="ja-JP" altLang="en-US"/>
          </a:p>
        </p:txBody>
      </p:sp>
      <p:sp>
        <p:nvSpPr>
          <p:cNvPr id="6" name="Slide Number Placeholder 5">
            <a:extLst>
              <a:ext uri="{FF2B5EF4-FFF2-40B4-BE49-F238E27FC236}">
                <a16:creationId xmlns:a16="http://schemas.microsoft.com/office/drawing/2014/main" id="{33B72136-3FC9-D891-D914-0403AA7E44CF}"/>
              </a:ext>
            </a:extLst>
          </p:cNvPr>
          <p:cNvSpPr>
            <a:spLocks noGrp="1"/>
          </p:cNvSpPr>
          <p:nvPr>
            <p:ph type="sldNum" sz="quarter" idx="12"/>
          </p:nvPr>
        </p:nvSpPr>
        <p:spPr/>
        <p:txBody>
          <a:bodyPr/>
          <a:lstStyle/>
          <a:p>
            <a:fld id="{7721A49E-02B7-42D6-AE51-B5E0AC161F4F}" type="slidenum">
              <a:rPr kumimoji="1" lang="ja-JP" altLang="en-US" smtClean="0"/>
              <a:t>‹#›</a:t>
            </a:fld>
            <a:endParaRPr kumimoji="1" lang="ja-JP" altLang="en-US"/>
          </a:p>
        </p:txBody>
      </p:sp>
    </p:spTree>
    <p:extLst>
      <p:ext uri="{BB962C8B-B14F-4D97-AF65-F5344CB8AC3E}">
        <p14:creationId xmlns:p14="http://schemas.microsoft.com/office/powerpoint/2010/main" val="990054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8F7C7-0C99-50A1-2FCA-8421236CDF43}"/>
              </a:ext>
            </a:extLst>
          </p:cNvPr>
          <p:cNvSpPr>
            <a:spLocks noGrp="1"/>
          </p:cNvSpPr>
          <p:nvPr>
            <p:ph type="title"/>
          </p:nvPr>
        </p:nvSpPr>
        <p:spPr/>
        <p:txBody>
          <a:bodyPr/>
          <a:lstStyle/>
          <a:p>
            <a:r>
              <a:rPr kumimoji="1" lang="en-US" altLang="ja-JP"/>
              <a:t>Click to edit Master title style</a:t>
            </a:r>
            <a:endParaRPr kumimoji="1" lang="ja-JP" altLang="en-US"/>
          </a:p>
        </p:txBody>
      </p:sp>
      <p:sp>
        <p:nvSpPr>
          <p:cNvPr id="3" name="Content Placeholder 2">
            <a:extLst>
              <a:ext uri="{FF2B5EF4-FFF2-40B4-BE49-F238E27FC236}">
                <a16:creationId xmlns:a16="http://schemas.microsoft.com/office/drawing/2014/main" id="{D61E05C0-1DAB-FC54-D267-86B6B949D517}"/>
              </a:ext>
            </a:extLst>
          </p:cNvPr>
          <p:cNvSpPr>
            <a:spLocks noGrp="1"/>
          </p:cNvSpPr>
          <p:nvPr>
            <p:ph sz="half" idx="1"/>
          </p:nvPr>
        </p:nvSpPr>
        <p:spPr>
          <a:xfrm>
            <a:off x="838200" y="1825625"/>
            <a:ext cx="5181600" cy="4351338"/>
          </a:xfr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Content Placeholder 3">
            <a:extLst>
              <a:ext uri="{FF2B5EF4-FFF2-40B4-BE49-F238E27FC236}">
                <a16:creationId xmlns:a16="http://schemas.microsoft.com/office/drawing/2014/main" id="{5967973D-1B45-3AE0-E844-7F3E45CAB2FF}"/>
              </a:ext>
            </a:extLst>
          </p:cNvPr>
          <p:cNvSpPr>
            <a:spLocks noGrp="1"/>
          </p:cNvSpPr>
          <p:nvPr>
            <p:ph sz="half" idx="2"/>
          </p:nvPr>
        </p:nvSpPr>
        <p:spPr>
          <a:xfrm>
            <a:off x="6172200" y="1825625"/>
            <a:ext cx="5181600" cy="4351338"/>
          </a:xfr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5" name="Date Placeholder 4">
            <a:extLst>
              <a:ext uri="{FF2B5EF4-FFF2-40B4-BE49-F238E27FC236}">
                <a16:creationId xmlns:a16="http://schemas.microsoft.com/office/drawing/2014/main" id="{9BA49EB7-D25E-F247-3564-5B39E486BA92}"/>
              </a:ext>
            </a:extLst>
          </p:cNvPr>
          <p:cNvSpPr>
            <a:spLocks noGrp="1"/>
          </p:cNvSpPr>
          <p:nvPr>
            <p:ph type="dt" sz="half" idx="10"/>
          </p:nvPr>
        </p:nvSpPr>
        <p:spPr/>
        <p:txBody>
          <a:bodyPr/>
          <a:lstStyle/>
          <a:p>
            <a:fld id="{0282C7D6-6A93-4790-A285-3F279FDF8907}" type="datetimeFigureOut">
              <a:rPr kumimoji="1" lang="ja-JP" altLang="en-US" smtClean="0"/>
              <a:t>2023/3/28</a:t>
            </a:fld>
            <a:endParaRPr kumimoji="1" lang="ja-JP" altLang="en-US"/>
          </a:p>
        </p:txBody>
      </p:sp>
      <p:sp>
        <p:nvSpPr>
          <p:cNvPr id="6" name="Footer Placeholder 5">
            <a:extLst>
              <a:ext uri="{FF2B5EF4-FFF2-40B4-BE49-F238E27FC236}">
                <a16:creationId xmlns:a16="http://schemas.microsoft.com/office/drawing/2014/main" id="{BF8D3F5B-AB6D-E959-09B1-7D62D39331FC}"/>
              </a:ext>
            </a:extLst>
          </p:cNvPr>
          <p:cNvSpPr>
            <a:spLocks noGrp="1"/>
          </p:cNvSpPr>
          <p:nvPr>
            <p:ph type="ftr" sz="quarter" idx="11"/>
          </p:nvPr>
        </p:nvSpPr>
        <p:spPr/>
        <p:txBody>
          <a:bodyPr/>
          <a:lstStyle/>
          <a:p>
            <a:endParaRPr kumimoji="1" lang="ja-JP" altLang="en-US"/>
          </a:p>
        </p:txBody>
      </p:sp>
      <p:sp>
        <p:nvSpPr>
          <p:cNvPr id="7" name="Slide Number Placeholder 6">
            <a:extLst>
              <a:ext uri="{FF2B5EF4-FFF2-40B4-BE49-F238E27FC236}">
                <a16:creationId xmlns:a16="http://schemas.microsoft.com/office/drawing/2014/main" id="{8684FDA0-AC1E-186B-ED02-723C9BBB33FF}"/>
              </a:ext>
            </a:extLst>
          </p:cNvPr>
          <p:cNvSpPr>
            <a:spLocks noGrp="1"/>
          </p:cNvSpPr>
          <p:nvPr>
            <p:ph type="sldNum" sz="quarter" idx="12"/>
          </p:nvPr>
        </p:nvSpPr>
        <p:spPr/>
        <p:txBody>
          <a:bodyPr/>
          <a:lstStyle/>
          <a:p>
            <a:fld id="{7721A49E-02B7-42D6-AE51-B5E0AC161F4F}" type="slidenum">
              <a:rPr kumimoji="1" lang="ja-JP" altLang="en-US" smtClean="0"/>
              <a:t>‹#›</a:t>
            </a:fld>
            <a:endParaRPr kumimoji="1" lang="ja-JP" altLang="en-US"/>
          </a:p>
        </p:txBody>
      </p:sp>
    </p:spTree>
    <p:extLst>
      <p:ext uri="{BB962C8B-B14F-4D97-AF65-F5344CB8AC3E}">
        <p14:creationId xmlns:p14="http://schemas.microsoft.com/office/powerpoint/2010/main" val="1645430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A5A73-011D-F535-CB24-BA75E6276855}"/>
              </a:ext>
            </a:extLst>
          </p:cNvPr>
          <p:cNvSpPr>
            <a:spLocks noGrp="1"/>
          </p:cNvSpPr>
          <p:nvPr>
            <p:ph type="title"/>
          </p:nvPr>
        </p:nvSpPr>
        <p:spPr>
          <a:xfrm>
            <a:off x="839788" y="365125"/>
            <a:ext cx="10515600" cy="1325563"/>
          </a:xfrm>
        </p:spPr>
        <p:txBody>
          <a:bodyPr/>
          <a:lstStyle/>
          <a:p>
            <a:r>
              <a:rPr kumimoji="1" lang="en-US" altLang="ja-JP"/>
              <a:t>Click to edit Master title style</a:t>
            </a:r>
            <a:endParaRPr kumimoji="1" lang="ja-JP" altLang="en-US"/>
          </a:p>
        </p:txBody>
      </p:sp>
      <p:sp>
        <p:nvSpPr>
          <p:cNvPr id="3" name="Text Placeholder 2">
            <a:extLst>
              <a:ext uri="{FF2B5EF4-FFF2-40B4-BE49-F238E27FC236}">
                <a16:creationId xmlns:a16="http://schemas.microsoft.com/office/drawing/2014/main" id="{E84CC022-AB59-142C-85FB-5C27A64703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Click to edit Master text styles</a:t>
            </a:r>
          </a:p>
        </p:txBody>
      </p:sp>
      <p:sp>
        <p:nvSpPr>
          <p:cNvPr id="4" name="Content Placeholder 3">
            <a:extLst>
              <a:ext uri="{FF2B5EF4-FFF2-40B4-BE49-F238E27FC236}">
                <a16:creationId xmlns:a16="http://schemas.microsoft.com/office/drawing/2014/main" id="{E10F011D-443D-BA42-9A41-0ACC6B31FC07}"/>
              </a:ext>
            </a:extLst>
          </p:cNvPr>
          <p:cNvSpPr>
            <a:spLocks noGrp="1"/>
          </p:cNvSpPr>
          <p:nvPr>
            <p:ph sz="half" idx="2"/>
          </p:nvPr>
        </p:nvSpPr>
        <p:spPr>
          <a:xfrm>
            <a:off x="839788" y="2505075"/>
            <a:ext cx="5157787" cy="3684588"/>
          </a:xfr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5" name="Text Placeholder 4">
            <a:extLst>
              <a:ext uri="{FF2B5EF4-FFF2-40B4-BE49-F238E27FC236}">
                <a16:creationId xmlns:a16="http://schemas.microsoft.com/office/drawing/2014/main" id="{BED13ADA-E558-D99B-D798-EEE6267151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Click to edit Master text styles</a:t>
            </a:r>
          </a:p>
        </p:txBody>
      </p:sp>
      <p:sp>
        <p:nvSpPr>
          <p:cNvPr id="6" name="Content Placeholder 5">
            <a:extLst>
              <a:ext uri="{FF2B5EF4-FFF2-40B4-BE49-F238E27FC236}">
                <a16:creationId xmlns:a16="http://schemas.microsoft.com/office/drawing/2014/main" id="{5761148B-0819-524B-3CAA-8DCC1693EB92}"/>
              </a:ext>
            </a:extLst>
          </p:cNvPr>
          <p:cNvSpPr>
            <a:spLocks noGrp="1"/>
          </p:cNvSpPr>
          <p:nvPr>
            <p:ph sz="quarter" idx="4"/>
          </p:nvPr>
        </p:nvSpPr>
        <p:spPr>
          <a:xfrm>
            <a:off x="6172200" y="2505075"/>
            <a:ext cx="5183188" cy="3684588"/>
          </a:xfrm>
        </p:spPr>
        <p:txBody>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7" name="Date Placeholder 6">
            <a:extLst>
              <a:ext uri="{FF2B5EF4-FFF2-40B4-BE49-F238E27FC236}">
                <a16:creationId xmlns:a16="http://schemas.microsoft.com/office/drawing/2014/main" id="{D730592D-B089-4595-2CAF-A3759976F21D}"/>
              </a:ext>
            </a:extLst>
          </p:cNvPr>
          <p:cNvSpPr>
            <a:spLocks noGrp="1"/>
          </p:cNvSpPr>
          <p:nvPr>
            <p:ph type="dt" sz="half" idx="10"/>
          </p:nvPr>
        </p:nvSpPr>
        <p:spPr/>
        <p:txBody>
          <a:bodyPr/>
          <a:lstStyle/>
          <a:p>
            <a:fld id="{0282C7D6-6A93-4790-A285-3F279FDF8907}" type="datetimeFigureOut">
              <a:rPr kumimoji="1" lang="ja-JP" altLang="en-US" smtClean="0"/>
              <a:t>2023/3/28</a:t>
            </a:fld>
            <a:endParaRPr kumimoji="1" lang="ja-JP" altLang="en-US"/>
          </a:p>
        </p:txBody>
      </p:sp>
      <p:sp>
        <p:nvSpPr>
          <p:cNvPr id="8" name="Footer Placeholder 7">
            <a:extLst>
              <a:ext uri="{FF2B5EF4-FFF2-40B4-BE49-F238E27FC236}">
                <a16:creationId xmlns:a16="http://schemas.microsoft.com/office/drawing/2014/main" id="{131F6CD9-B59B-CDA6-606A-259507053BC1}"/>
              </a:ext>
            </a:extLst>
          </p:cNvPr>
          <p:cNvSpPr>
            <a:spLocks noGrp="1"/>
          </p:cNvSpPr>
          <p:nvPr>
            <p:ph type="ftr" sz="quarter" idx="11"/>
          </p:nvPr>
        </p:nvSpPr>
        <p:spPr/>
        <p:txBody>
          <a:bodyPr/>
          <a:lstStyle/>
          <a:p>
            <a:endParaRPr kumimoji="1" lang="ja-JP" altLang="en-US"/>
          </a:p>
        </p:txBody>
      </p:sp>
      <p:sp>
        <p:nvSpPr>
          <p:cNvPr id="9" name="Slide Number Placeholder 8">
            <a:extLst>
              <a:ext uri="{FF2B5EF4-FFF2-40B4-BE49-F238E27FC236}">
                <a16:creationId xmlns:a16="http://schemas.microsoft.com/office/drawing/2014/main" id="{47BCC206-3AC2-7A38-0343-432329C26BFA}"/>
              </a:ext>
            </a:extLst>
          </p:cNvPr>
          <p:cNvSpPr>
            <a:spLocks noGrp="1"/>
          </p:cNvSpPr>
          <p:nvPr>
            <p:ph type="sldNum" sz="quarter" idx="12"/>
          </p:nvPr>
        </p:nvSpPr>
        <p:spPr/>
        <p:txBody>
          <a:bodyPr/>
          <a:lstStyle/>
          <a:p>
            <a:fld id="{7721A49E-02B7-42D6-AE51-B5E0AC161F4F}" type="slidenum">
              <a:rPr kumimoji="1" lang="ja-JP" altLang="en-US" smtClean="0"/>
              <a:t>‹#›</a:t>
            </a:fld>
            <a:endParaRPr kumimoji="1" lang="ja-JP" altLang="en-US"/>
          </a:p>
        </p:txBody>
      </p:sp>
    </p:spTree>
    <p:extLst>
      <p:ext uri="{BB962C8B-B14F-4D97-AF65-F5344CB8AC3E}">
        <p14:creationId xmlns:p14="http://schemas.microsoft.com/office/powerpoint/2010/main" val="1286410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DA901-F02D-D066-DA36-86BD2FF13C16}"/>
              </a:ext>
            </a:extLst>
          </p:cNvPr>
          <p:cNvSpPr>
            <a:spLocks noGrp="1"/>
          </p:cNvSpPr>
          <p:nvPr>
            <p:ph type="title"/>
          </p:nvPr>
        </p:nvSpPr>
        <p:spPr/>
        <p:txBody>
          <a:bodyPr/>
          <a:lstStyle/>
          <a:p>
            <a:r>
              <a:rPr kumimoji="1" lang="en-US" altLang="ja-JP"/>
              <a:t>Click to edit Master title style</a:t>
            </a:r>
            <a:endParaRPr kumimoji="1" lang="ja-JP" altLang="en-US"/>
          </a:p>
        </p:txBody>
      </p:sp>
      <p:sp>
        <p:nvSpPr>
          <p:cNvPr id="3" name="Date Placeholder 2">
            <a:extLst>
              <a:ext uri="{FF2B5EF4-FFF2-40B4-BE49-F238E27FC236}">
                <a16:creationId xmlns:a16="http://schemas.microsoft.com/office/drawing/2014/main" id="{D2E77B4B-0B44-BFA1-5B83-BAFB031DA2A8}"/>
              </a:ext>
            </a:extLst>
          </p:cNvPr>
          <p:cNvSpPr>
            <a:spLocks noGrp="1"/>
          </p:cNvSpPr>
          <p:nvPr>
            <p:ph type="dt" sz="half" idx="10"/>
          </p:nvPr>
        </p:nvSpPr>
        <p:spPr/>
        <p:txBody>
          <a:bodyPr/>
          <a:lstStyle/>
          <a:p>
            <a:fld id="{0282C7D6-6A93-4790-A285-3F279FDF8907}" type="datetimeFigureOut">
              <a:rPr kumimoji="1" lang="ja-JP" altLang="en-US" smtClean="0"/>
              <a:t>2023/3/28</a:t>
            </a:fld>
            <a:endParaRPr kumimoji="1" lang="ja-JP" altLang="en-US"/>
          </a:p>
        </p:txBody>
      </p:sp>
      <p:sp>
        <p:nvSpPr>
          <p:cNvPr id="4" name="Footer Placeholder 3">
            <a:extLst>
              <a:ext uri="{FF2B5EF4-FFF2-40B4-BE49-F238E27FC236}">
                <a16:creationId xmlns:a16="http://schemas.microsoft.com/office/drawing/2014/main" id="{4DCA10CD-F71F-33F1-856A-BCE7200CBB8E}"/>
              </a:ext>
            </a:extLst>
          </p:cNvPr>
          <p:cNvSpPr>
            <a:spLocks noGrp="1"/>
          </p:cNvSpPr>
          <p:nvPr>
            <p:ph type="ftr" sz="quarter" idx="11"/>
          </p:nvPr>
        </p:nvSpPr>
        <p:spPr/>
        <p:txBody>
          <a:bodyPr/>
          <a:lstStyle/>
          <a:p>
            <a:endParaRPr kumimoji="1" lang="ja-JP" altLang="en-US"/>
          </a:p>
        </p:txBody>
      </p:sp>
      <p:sp>
        <p:nvSpPr>
          <p:cNvPr id="5" name="Slide Number Placeholder 4">
            <a:extLst>
              <a:ext uri="{FF2B5EF4-FFF2-40B4-BE49-F238E27FC236}">
                <a16:creationId xmlns:a16="http://schemas.microsoft.com/office/drawing/2014/main" id="{03FDC826-0070-1960-4B7E-9E58F12C2561}"/>
              </a:ext>
            </a:extLst>
          </p:cNvPr>
          <p:cNvSpPr>
            <a:spLocks noGrp="1"/>
          </p:cNvSpPr>
          <p:nvPr>
            <p:ph type="sldNum" sz="quarter" idx="12"/>
          </p:nvPr>
        </p:nvSpPr>
        <p:spPr/>
        <p:txBody>
          <a:bodyPr/>
          <a:lstStyle/>
          <a:p>
            <a:fld id="{7721A49E-02B7-42D6-AE51-B5E0AC161F4F}" type="slidenum">
              <a:rPr kumimoji="1" lang="ja-JP" altLang="en-US" smtClean="0"/>
              <a:t>‹#›</a:t>
            </a:fld>
            <a:endParaRPr kumimoji="1" lang="ja-JP" altLang="en-US"/>
          </a:p>
        </p:txBody>
      </p:sp>
    </p:spTree>
    <p:extLst>
      <p:ext uri="{BB962C8B-B14F-4D97-AF65-F5344CB8AC3E}">
        <p14:creationId xmlns:p14="http://schemas.microsoft.com/office/powerpoint/2010/main" val="2825786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CC2747-48B5-8E04-C3D8-16FC18B464C9}"/>
              </a:ext>
            </a:extLst>
          </p:cNvPr>
          <p:cNvSpPr>
            <a:spLocks noGrp="1"/>
          </p:cNvSpPr>
          <p:nvPr>
            <p:ph type="dt" sz="half" idx="10"/>
          </p:nvPr>
        </p:nvSpPr>
        <p:spPr/>
        <p:txBody>
          <a:bodyPr/>
          <a:lstStyle/>
          <a:p>
            <a:fld id="{0282C7D6-6A93-4790-A285-3F279FDF8907}" type="datetimeFigureOut">
              <a:rPr kumimoji="1" lang="ja-JP" altLang="en-US" smtClean="0"/>
              <a:t>2023/3/28</a:t>
            </a:fld>
            <a:endParaRPr kumimoji="1" lang="ja-JP" altLang="en-US"/>
          </a:p>
        </p:txBody>
      </p:sp>
      <p:sp>
        <p:nvSpPr>
          <p:cNvPr id="3" name="Footer Placeholder 2">
            <a:extLst>
              <a:ext uri="{FF2B5EF4-FFF2-40B4-BE49-F238E27FC236}">
                <a16:creationId xmlns:a16="http://schemas.microsoft.com/office/drawing/2014/main" id="{786812FB-700C-6707-6518-94288B45635E}"/>
              </a:ext>
            </a:extLst>
          </p:cNvPr>
          <p:cNvSpPr>
            <a:spLocks noGrp="1"/>
          </p:cNvSpPr>
          <p:nvPr>
            <p:ph type="ftr" sz="quarter" idx="11"/>
          </p:nvPr>
        </p:nvSpPr>
        <p:spPr/>
        <p:txBody>
          <a:bodyPr/>
          <a:lstStyle/>
          <a:p>
            <a:endParaRPr kumimoji="1" lang="ja-JP" altLang="en-US"/>
          </a:p>
        </p:txBody>
      </p:sp>
      <p:sp>
        <p:nvSpPr>
          <p:cNvPr id="4" name="Slide Number Placeholder 3">
            <a:extLst>
              <a:ext uri="{FF2B5EF4-FFF2-40B4-BE49-F238E27FC236}">
                <a16:creationId xmlns:a16="http://schemas.microsoft.com/office/drawing/2014/main" id="{F377F6B5-6766-0782-6388-7B97AC6442A9}"/>
              </a:ext>
            </a:extLst>
          </p:cNvPr>
          <p:cNvSpPr>
            <a:spLocks noGrp="1"/>
          </p:cNvSpPr>
          <p:nvPr>
            <p:ph type="sldNum" sz="quarter" idx="12"/>
          </p:nvPr>
        </p:nvSpPr>
        <p:spPr/>
        <p:txBody>
          <a:bodyPr/>
          <a:lstStyle/>
          <a:p>
            <a:fld id="{7721A49E-02B7-42D6-AE51-B5E0AC161F4F}" type="slidenum">
              <a:rPr kumimoji="1" lang="ja-JP" altLang="en-US" smtClean="0"/>
              <a:t>‹#›</a:t>
            </a:fld>
            <a:endParaRPr kumimoji="1" lang="ja-JP" altLang="en-US"/>
          </a:p>
        </p:txBody>
      </p:sp>
    </p:spTree>
    <p:extLst>
      <p:ext uri="{BB962C8B-B14F-4D97-AF65-F5344CB8AC3E}">
        <p14:creationId xmlns:p14="http://schemas.microsoft.com/office/powerpoint/2010/main" val="1789673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DA8F3-F5EC-E52E-E6C8-5739AEDDFA35}"/>
              </a:ext>
            </a:extLst>
          </p:cNvPr>
          <p:cNvSpPr>
            <a:spLocks noGrp="1"/>
          </p:cNvSpPr>
          <p:nvPr>
            <p:ph type="title"/>
          </p:nvPr>
        </p:nvSpPr>
        <p:spPr>
          <a:xfrm>
            <a:off x="839788" y="457200"/>
            <a:ext cx="3932237" cy="1600200"/>
          </a:xfrm>
        </p:spPr>
        <p:txBody>
          <a:bodyPr anchor="b"/>
          <a:lstStyle>
            <a:lvl1pPr>
              <a:defRPr sz="3200"/>
            </a:lvl1pPr>
          </a:lstStyle>
          <a:p>
            <a:r>
              <a:rPr kumimoji="1" lang="en-US" altLang="ja-JP"/>
              <a:t>Click to edit Master title style</a:t>
            </a:r>
            <a:endParaRPr kumimoji="1" lang="ja-JP" altLang="en-US"/>
          </a:p>
        </p:txBody>
      </p:sp>
      <p:sp>
        <p:nvSpPr>
          <p:cNvPr id="3" name="Content Placeholder 2">
            <a:extLst>
              <a:ext uri="{FF2B5EF4-FFF2-40B4-BE49-F238E27FC236}">
                <a16:creationId xmlns:a16="http://schemas.microsoft.com/office/drawing/2014/main" id="{F0AF705B-C0FD-753E-403C-C0DD44B56B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Text Placeholder 3">
            <a:extLst>
              <a:ext uri="{FF2B5EF4-FFF2-40B4-BE49-F238E27FC236}">
                <a16:creationId xmlns:a16="http://schemas.microsoft.com/office/drawing/2014/main" id="{EC4CB65E-C1BA-E2AB-4F8A-8B03D7B643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a:t>Click to edit Master text styles</a:t>
            </a:r>
          </a:p>
        </p:txBody>
      </p:sp>
      <p:sp>
        <p:nvSpPr>
          <p:cNvPr id="5" name="Date Placeholder 4">
            <a:extLst>
              <a:ext uri="{FF2B5EF4-FFF2-40B4-BE49-F238E27FC236}">
                <a16:creationId xmlns:a16="http://schemas.microsoft.com/office/drawing/2014/main" id="{5A8DF8B9-DF02-3EB6-FE63-8D2AD8BDE956}"/>
              </a:ext>
            </a:extLst>
          </p:cNvPr>
          <p:cNvSpPr>
            <a:spLocks noGrp="1"/>
          </p:cNvSpPr>
          <p:nvPr>
            <p:ph type="dt" sz="half" idx="10"/>
          </p:nvPr>
        </p:nvSpPr>
        <p:spPr/>
        <p:txBody>
          <a:bodyPr/>
          <a:lstStyle/>
          <a:p>
            <a:fld id="{0282C7D6-6A93-4790-A285-3F279FDF8907}" type="datetimeFigureOut">
              <a:rPr kumimoji="1" lang="ja-JP" altLang="en-US" smtClean="0"/>
              <a:t>2023/3/28</a:t>
            </a:fld>
            <a:endParaRPr kumimoji="1" lang="ja-JP" altLang="en-US"/>
          </a:p>
        </p:txBody>
      </p:sp>
      <p:sp>
        <p:nvSpPr>
          <p:cNvPr id="6" name="Footer Placeholder 5">
            <a:extLst>
              <a:ext uri="{FF2B5EF4-FFF2-40B4-BE49-F238E27FC236}">
                <a16:creationId xmlns:a16="http://schemas.microsoft.com/office/drawing/2014/main" id="{1FCF6F51-0421-2C68-7AC6-8A4B2251B1C7}"/>
              </a:ext>
            </a:extLst>
          </p:cNvPr>
          <p:cNvSpPr>
            <a:spLocks noGrp="1"/>
          </p:cNvSpPr>
          <p:nvPr>
            <p:ph type="ftr" sz="quarter" idx="11"/>
          </p:nvPr>
        </p:nvSpPr>
        <p:spPr/>
        <p:txBody>
          <a:bodyPr/>
          <a:lstStyle/>
          <a:p>
            <a:endParaRPr kumimoji="1" lang="ja-JP" altLang="en-US"/>
          </a:p>
        </p:txBody>
      </p:sp>
      <p:sp>
        <p:nvSpPr>
          <p:cNvPr id="7" name="Slide Number Placeholder 6">
            <a:extLst>
              <a:ext uri="{FF2B5EF4-FFF2-40B4-BE49-F238E27FC236}">
                <a16:creationId xmlns:a16="http://schemas.microsoft.com/office/drawing/2014/main" id="{6270ADC6-9723-9EF9-0A31-A1C2019F8163}"/>
              </a:ext>
            </a:extLst>
          </p:cNvPr>
          <p:cNvSpPr>
            <a:spLocks noGrp="1"/>
          </p:cNvSpPr>
          <p:nvPr>
            <p:ph type="sldNum" sz="quarter" idx="12"/>
          </p:nvPr>
        </p:nvSpPr>
        <p:spPr/>
        <p:txBody>
          <a:bodyPr/>
          <a:lstStyle/>
          <a:p>
            <a:fld id="{7721A49E-02B7-42D6-AE51-B5E0AC161F4F}" type="slidenum">
              <a:rPr kumimoji="1" lang="ja-JP" altLang="en-US" smtClean="0"/>
              <a:t>‹#›</a:t>
            </a:fld>
            <a:endParaRPr kumimoji="1" lang="ja-JP" altLang="en-US"/>
          </a:p>
        </p:txBody>
      </p:sp>
    </p:spTree>
    <p:extLst>
      <p:ext uri="{BB962C8B-B14F-4D97-AF65-F5344CB8AC3E}">
        <p14:creationId xmlns:p14="http://schemas.microsoft.com/office/powerpoint/2010/main" val="1598021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014FF-9EFD-6006-4BA8-7FC55CA551AE}"/>
              </a:ext>
            </a:extLst>
          </p:cNvPr>
          <p:cNvSpPr>
            <a:spLocks noGrp="1"/>
          </p:cNvSpPr>
          <p:nvPr>
            <p:ph type="title"/>
          </p:nvPr>
        </p:nvSpPr>
        <p:spPr>
          <a:xfrm>
            <a:off x="839788" y="457200"/>
            <a:ext cx="3932237" cy="1600200"/>
          </a:xfrm>
        </p:spPr>
        <p:txBody>
          <a:bodyPr anchor="b"/>
          <a:lstStyle>
            <a:lvl1pPr>
              <a:defRPr sz="3200"/>
            </a:lvl1pPr>
          </a:lstStyle>
          <a:p>
            <a:r>
              <a:rPr kumimoji="1" lang="en-US" altLang="ja-JP"/>
              <a:t>Click to edit Master title style</a:t>
            </a:r>
            <a:endParaRPr kumimoji="1" lang="ja-JP" altLang="en-US"/>
          </a:p>
        </p:txBody>
      </p:sp>
      <p:sp>
        <p:nvSpPr>
          <p:cNvPr id="3" name="Picture Placeholder 2">
            <a:extLst>
              <a:ext uri="{FF2B5EF4-FFF2-40B4-BE49-F238E27FC236}">
                <a16:creationId xmlns:a16="http://schemas.microsoft.com/office/drawing/2014/main" id="{6A9AB76A-98E1-FF4B-E229-D015ECA468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Text Placeholder 3">
            <a:extLst>
              <a:ext uri="{FF2B5EF4-FFF2-40B4-BE49-F238E27FC236}">
                <a16:creationId xmlns:a16="http://schemas.microsoft.com/office/drawing/2014/main" id="{F64E1663-11C0-26FB-8797-1E0C623FC5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a:t>Click to edit Master text styles</a:t>
            </a:r>
          </a:p>
        </p:txBody>
      </p:sp>
      <p:sp>
        <p:nvSpPr>
          <p:cNvPr id="5" name="Date Placeholder 4">
            <a:extLst>
              <a:ext uri="{FF2B5EF4-FFF2-40B4-BE49-F238E27FC236}">
                <a16:creationId xmlns:a16="http://schemas.microsoft.com/office/drawing/2014/main" id="{31680D59-8E9D-DD76-03F1-C1EF558B04F5}"/>
              </a:ext>
            </a:extLst>
          </p:cNvPr>
          <p:cNvSpPr>
            <a:spLocks noGrp="1"/>
          </p:cNvSpPr>
          <p:nvPr>
            <p:ph type="dt" sz="half" idx="10"/>
          </p:nvPr>
        </p:nvSpPr>
        <p:spPr/>
        <p:txBody>
          <a:bodyPr/>
          <a:lstStyle/>
          <a:p>
            <a:fld id="{0282C7D6-6A93-4790-A285-3F279FDF8907}" type="datetimeFigureOut">
              <a:rPr kumimoji="1" lang="ja-JP" altLang="en-US" smtClean="0"/>
              <a:t>2023/3/28</a:t>
            </a:fld>
            <a:endParaRPr kumimoji="1" lang="ja-JP" altLang="en-US"/>
          </a:p>
        </p:txBody>
      </p:sp>
      <p:sp>
        <p:nvSpPr>
          <p:cNvPr id="6" name="Footer Placeholder 5">
            <a:extLst>
              <a:ext uri="{FF2B5EF4-FFF2-40B4-BE49-F238E27FC236}">
                <a16:creationId xmlns:a16="http://schemas.microsoft.com/office/drawing/2014/main" id="{F12322D1-7AAE-8FC6-CD56-09C5CF3CBA61}"/>
              </a:ext>
            </a:extLst>
          </p:cNvPr>
          <p:cNvSpPr>
            <a:spLocks noGrp="1"/>
          </p:cNvSpPr>
          <p:nvPr>
            <p:ph type="ftr" sz="quarter" idx="11"/>
          </p:nvPr>
        </p:nvSpPr>
        <p:spPr/>
        <p:txBody>
          <a:bodyPr/>
          <a:lstStyle/>
          <a:p>
            <a:endParaRPr kumimoji="1" lang="ja-JP" altLang="en-US"/>
          </a:p>
        </p:txBody>
      </p:sp>
      <p:sp>
        <p:nvSpPr>
          <p:cNvPr id="7" name="Slide Number Placeholder 6">
            <a:extLst>
              <a:ext uri="{FF2B5EF4-FFF2-40B4-BE49-F238E27FC236}">
                <a16:creationId xmlns:a16="http://schemas.microsoft.com/office/drawing/2014/main" id="{C207E6C7-4A05-3FEC-5A6B-7F0704BBBE41}"/>
              </a:ext>
            </a:extLst>
          </p:cNvPr>
          <p:cNvSpPr>
            <a:spLocks noGrp="1"/>
          </p:cNvSpPr>
          <p:nvPr>
            <p:ph type="sldNum" sz="quarter" idx="12"/>
          </p:nvPr>
        </p:nvSpPr>
        <p:spPr/>
        <p:txBody>
          <a:bodyPr/>
          <a:lstStyle/>
          <a:p>
            <a:fld id="{7721A49E-02B7-42D6-AE51-B5E0AC161F4F}" type="slidenum">
              <a:rPr kumimoji="1" lang="ja-JP" altLang="en-US" smtClean="0"/>
              <a:t>‹#›</a:t>
            </a:fld>
            <a:endParaRPr kumimoji="1" lang="ja-JP" altLang="en-US"/>
          </a:p>
        </p:txBody>
      </p:sp>
    </p:spTree>
    <p:extLst>
      <p:ext uri="{BB962C8B-B14F-4D97-AF65-F5344CB8AC3E}">
        <p14:creationId xmlns:p14="http://schemas.microsoft.com/office/powerpoint/2010/main" val="4224799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885398-6F3C-FB68-2E1B-3373A308DD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en-US" altLang="ja-JP"/>
              <a:t>Click to edit Master title style</a:t>
            </a:r>
            <a:endParaRPr kumimoji="1" lang="ja-JP" altLang="en-US"/>
          </a:p>
        </p:txBody>
      </p:sp>
      <p:sp>
        <p:nvSpPr>
          <p:cNvPr id="3" name="Text Placeholder 2">
            <a:extLst>
              <a:ext uri="{FF2B5EF4-FFF2-40B4-BE49-F238E27FC236}">
                <a16:creationId xmlns:a16="http://schemas.microsoft.com/office/drawing/2014/main" id="{E726BCB2-3610-D19B-8260-908A09072B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4" name="Date Placeholder 3">
            <a:extLst>
              <a:ext uri="{FF2B5EF4-FFF2-40B4-BE49-F238E27FC236}">
                <a16:creationId xmlns:a16="http://schemas.microsoft.com/office/drawing/2014/main" id="{35157ADC-CB68-7E82-E0B1-7215894368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82C7D6-6A93-4790-A285-3F279FDF8907}" type="datetimeFigureOut">
              <a:rPr kumimoji="1" lang="ja-JP" altLang="en-US" smtClean="0"/>
              <a:t>2023/3/28</a:t>
            </a:fld>
            <a:endParaRPr kumimoji="1" lang="ja-JP" altLang="en-US"/>
          </a:p>
        </p:txBody>
      </p:sp>
      <p:sp>
        <p:nvSpPr>
          <p:cNvPr id="5" name="Footer Placeholder 4">
            <a:extLst>
              <a:ext uri="{FF2B5EF4-FFF2-40B4-BE49-F238E27FC236}">
                <a16:creationId xmlns:a16="http://schemas.microsoft.com/office/drawing/2014/main" id="{D12CC062-A42C-9FC7-01F1-7AAA0759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a:extLst>
              <a:ext uri="{FF2B5EF4-FFF2-40B4-BE49-F238E27FC236}">
                <a16:creationId xmlns:a16="http://schemas.microsoft.com/office/drawing/2014/main" id="{8FE69D25-2EB5-D23E-A5C9-A533855697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21A49E-02B7-42D6-AE51-B5E0AC161F4F}" type="slidenum">
              <a:rPr kumimoji="1" lang="ja-JP" altLang="en-US" smtClean="0"/>
              <a:t>‹#›</a:t>
            </a:fld>
            <a:endParaRPr kumimoji="1" lang="ja-JP" altLang="en-US"/>
          </a:p>
        </p:txBody>
      </p:sp>
    </p:spTree>
    <p:extLst>
      <p:ext uri="{BB962C8B-B14F-4D97-AF65-F5344CB8AC3E}">
        <p14:creationId xmlns:p14="http://schemas.microsoft.com/office/powerpoint/2010/main" val="1931491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DFA00-6653-3A9B-2810-8DD2C26FEC2B}"/>
              </a:ext>
            </a:extLst>
          </p:cNvPr>
          <p:cNvSpPr>
            <a:spLocks noGrp="1"/>
          </p:cNvSpPr>
          <p:nvPr>
            <p:ph type="ctrTitle"/>
          </p:nvPr>
        </p:nvSpPr>
        <p:spPr/>
        <p:txBody>
          <a:bodyPr/>
          <a:lstStyle/>
          <a:p>
            <a:endParaRPr kumimoji="1" lang="ja-JP" altLang="en-US"/>
          </a:p>
        </p:txBody>
      </p:sp>
      <p:sp>
        <p:nvSpPr>
          <p:cNvPr id="3" name="Subtitle 2">
            <a:extLst>
              <a:ext uri="{FF2B5EF4-FFF2-40B4-BE49-F238E27FC236}">
                <a16:creationId xmlns:a16="http://schemas.microsoft.com/office/drawing/2014/main" id="{9B5C49E0-3DE3-1ED6-369D-CB8D3AD23D6C}"/>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887135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7554A-2CA8-222C-2D08-7348B734618F}"/>
              </a:ext>
            </a:extLst>
          </p:cNvPr>
          <p:cNvSpPr>
            <a:spLocks noGrp="1"/>
          </p:cNvSpPr>
          <p:nvPr>
            <p:ph type="title"/>
          </p:nvPr>
        </p:nvSpPr>
        <p:spPr/>
        <p:txBody>
          <a:bodyPr/>
          <a:lstStyle/>
          <a:p>
            <a:r>
              <a:rPr kumimoji="1" lang="ja-JP" altLang="en-US" dirty="0"/>
              <a:t>サービス：あらゆる存在</a:t>
            </a:r>
          </a:p>
        </p:txBody>
      </p:sp>
      <p:sp>
        <p:nvSpPr>
          <p:cNvPr id="3" name="Content Placeholder 2">
            <a:extLst>
              <a:ext uri="{FF2B5EF4-FFF2-40B4-BE49-F238E27FC236}">
                <a16:creationId xmlns:a16="http://schemas.microsoft.com/office/drawing/2014/main" id="{CCBE4859-19EB-A056-1424-D59B40DB2DB3}"/>
              </a:ext>
            </a:extLst>
          </p:cNvPr>
          <p:cNvSpPr>
            <a:spLocks noGrp="1"/>
          </p:cNvSpPr>
          <p:nvPr>
            <p:ph idx="1"/>
          </p:nvPr>
        </p:nvSpPr>
        <p:spPr/>
        <p:txBody>
          <a:bodyPr>
            <a:normAutofit lnSpcReduction="10000"/>
          </a:bodyPr>
          <a:lstStyle/>
          <a:p>
            <a:r>
              <a:rPr kumimoji="1" lang="ja-JP" altLang="en-US" dirty="0"/>
              <a:t>非常に難しいが非常に大切なことを言っている</a:t>
            </a:r>
            <a:endParaRPr kumimoji="1" lang="en-US" altLang="ja-JP" dirty="0"/>
          </a:p>
          <a:p>
            <a:endParaRPr lang="en-US" altLang="ja-JP" dirty="0"/>
          </a:p>
          <a:p>
            <a:r>
              <a:rPr kumimoji="1" lang="en-US" altLang="ja-JP" dirty="0"/>
              <a:t>SOA</a:t>
            </a:r>
            <a:r>
              <a:rPr kumimoji="1" lang="ja-JP" altLang="en-US" dirty="0"/>
              <a:t>やマイクロサービスアーキテクチャそれ自体が疎結合で独立したアーキテクチャになっているわけではない。</a:t>
            </a:r>
            <a:endParaRPr kumimoji="1" lang="en-US" altLang="ja-JP" dirty="0"/>
          </a:p>
          <a:p>
            <a:pPr lvl="1"/>
            <a:r>
              <a:rPr lang="ja-JP" altLang="en-US" dirty="0"/>
              <a:t>例えば、サービス</a:t>
            </a:r>
            <a:r>
              <a:rPr lang="en-US" altLang="ja-JP" dirty="0"/>
              <a:t>A</a:t>
            </a:r>
            <a:r>
              <a:rPr lang="ja-JP" altLang="en-US" dirty="0"/>
              <a:t>とサービス</a:t>
            </a:r>
            <a:r>
              <a:rPr lang="en-US" altLang="ja-JP" dirty="0"/>
              <a:t>B</a:t>
            </a:r>
            <a:r>
              <a:rPr lang="ja-JP" altLang="en-US" dirty="0"/>
              <a:t>間のインタフェースに変更が発生すれば、それぞれのサービスに影響がある（関与しているサービスが多ければ多いほど影響範囲は広い）</a:t>
            </a:r>
            <a:endParaRPr lang="en-US" altLang="ja-JP" dirty="0"/>
          </a:p>
          <a:p>
            <a:r>
              <a:rPr lang="ja-JP" altLang="en-US" dirty="0"/>
              <a:t>そうではなくて、コンポーネントをベースにインタフェースで考える → サービスによる分離はあくまで物理的に分離されただけ、具象クラスを抽象クラスで捉えることが大事（わかる？）</a:t>
            </a:r>
            <a:endParaRPr lang="en-US" altLang="ja-JP" dirty="0"/>
          </a:p>
        </p:txBody>
      </p:sp>
    </p:spTree>
    <p:extLst>
      <p:ext uri="{BB962C8B-B14F-4D97-AF65-F5344CB8AC3E}">
        <p14:creationId xmlns:p14="http://schemas.microsoft.com/office/powerpoint/2010/main" val="118478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732DD-B63A-2563-34A0-667E5074CE75}"/>
              </a:ext>
            </a:extLst>
          </p:cNvPr>
          <p:cNvSpPr>
            <a:spLocks noGrp="1"/>
          </p:cNvSpPr>
          <p:nvPr>
            <p:ph type="title"/>
          </p:nvPr>
        </p:nvSpPr>
        <p:spPr/>
        <p:txBody>
          <a:bodyPr/>
          <a:lstStyle/>
          <a:p>
            <a:endParaRPr kumimoji="1" lang="ja-JP" altLang="en-US"/>
          </a:p>
        </p:txBody>
      </p:sp>
      <p:sp>
        <p:nvSpPr>
          <p:cNvPr id="3" name="Content Placeholder 2">
            <a:extLst>
              <a:ext uri="{FF2B5EF4-FFF2-40B4-BE49-F238E27FC236}">
                <a16:creationId xmlns:a16="http://schemas.microsoft.com/office/drawing/2014/main" id="{5A02B26F-FA94-06DB-C42C-26C0534D6AE5}"/>
              </a:ext>
            </a:extLst>
          </p:cNvPr>
          <p:cNvSpPr>
            <a:spLocks noGrp="1"/>
          </p:cNvSpPr>
          <p:nvPr>
            <p:ph idx="1"/>
          </p:nvPr>
        </p:nvSpPr>
        <p:spPr/>
        <p:txBody>
          <a:bodyPr/>
          <a:lstStyle/>
          <a:p>
            <a:r>
              <a:rPr lang="ja-JP" altLang="en-US" dirty="0"/>
              <a:t>サービスが分離しているかどうかが重要なのではなく、インタフェース（公開されている</a:t>
            </a:r>
            <a:r>
              <a:rPr lang="en-US" altLang="ja-JP" dirty="0"/>
              <a:t>API</a:t>
            </a:r>
            <a:r>
              <a:rPr lang="ja-JP" altLang="en-US" dirty="0"/>
              <a:t>）が抽象であり、分離可能であることが大切</a:t>
            </a:r>
            <a:endParaRPr lang="en-US" altLang="ja-JP" dirty="0"/>
          </a:p>
          <a:p>
            <a:pPr lvl="1"/>
            <a:r>
              <a:rPr kumimoji="1" lang="ja-JP" altLang="en-US" dirty="0"/>
              <a:t>逆に、それさえ達成できていればマイクロサービスでもモノリシックでも疎結合なアーキテクチャは達成できる</a:t>
            </a:r>
            <a:endParaRPr kumimoji="1" lang="en-US" altLang="ja-JP" dirty="0"/>
          </a:p>
          <a:p>
            <a:pPr lvl="1"/>
            <a:endParaRPr lang="en-US" altLang="ja-JP" dirty="0"/>
          </a:p>
          <a:p>
            <a:pPr marL="457200" lvl="1" indent="0">
              <a:buNone/>
            </a:pPr>
            <a:r>
              <a:rPr kumimoji="1" lang="ja-JP" altLang="en-US" dirty="0">
                <a:solidFill>
                  <a:srgbClr val="FF0000"/>
                </a:solidFill>
              </a:rPr>
              <a:t>★つまり</a:t>
            </a:r>
            <a:r>
              <a:rPr kumimoji="1" lang="en-US" altLang="ja-JP" dirty="0">
                <a:solidFill>
                  <a:srgbClr val="FF0000"/>
                </a:solidFill>
              </a:rPr>
              <a:t>DI</a:t>
            </a:r>
            <a:r>
              <a:rPr kumimoji="1" lang="ja-JP" altLang="en-US" dirty="0">
                <a:solidFill>
                  <a:srgbClr val="FF0000"/>
                </a:solidFill>
              </a:rPr>
              <a:t>コンテナが最強と理解した</a:t>
            </a:r>
          </a:p>
        </p:txBody>
      </p:sp>
    </p:spTree>
    <p:extLst>
      <p:ext uri="{BB962C8B-B14F-4D97-AF65-F5344CB8AC3E}">
        <p14:creationId xmlns:p14="http://schemas.microsoft.com/office/powerpoint/2010/main" val="198455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14A16-2290-8EBD-09C2-1D061AEC4FB0}"/>
              </a:ext>
            </a:extLst>
          </p:cNvPr>
          <p:cNvSpPr>
            <a:spLocks noGrp="1"/>
          </p:cNvSpPr>
          <p:nvPr>
            <p:ph type="title"/>
          </p:nvPr>
        </p:nvSpPr>
        <p:spPr/>
        <p:txBody>
          <a:bodyPr/>
          <a:lstStyle/>
          <a:p>
            <a:r>
              <a:rPr kumimoji="1" lang="ja-JP" altLang="en-US" dirty="0"/>
              <a:t>テスト境界</a:t>
            </a:r>
          </a:p>
        </p:txBody>
      </p:sp>
      <p:sp>
        <p:nvSpPr>
          <p:cNvPr id="3" name="Content Placeholder 2">
            <a:extLst>
              <a:ext uri="{FF2B5EF4-FFF2-40B4-BE49-F238E27FC236}">
                <a16:creationId xmlns:a16="http://schemas.microsoft.com/office/drawing/2014/main" id="{DE40BC4E-1CFE-67C0-484B-86EDFDC1FCF0}"/>
              </a:ext>
            </a:extLst>
          </p:cNvPr>
          <p:cNvSpPr>
            <a:spLocks noGrp="1"/>
          </p:cNvSpPr>
          <p:nvPr>
            <p:ph idx="1"/>
          </p:nvPr>
        </p:nvSpPr>
        <p:spPr/>
        <p:txBody>
          <a:bodyPr>
            <a:normAutofit fontScale="77500" lnSpcReduction="20000"/>
          </a:bodyPr>
          <a:lstStyle/>
          <a:p>
            <a:r>
              <a:rPr kumimoji="1" lang="ja-JP" altLang="en-US" dirty="0"/>
              <a:t>変化しやすいものに依存するテストはやめよう</a:t>
            </a:r>
            <a:endParaRPr kumimoji="1" lang="en-US" altLang="ja-JP" dirty="0"/>
          </a:p>
          <a:p>
            <a:pPr lvl="1"/>
            <a:r>
              <a:rPr lang="en-US" altLang="ja-JP" dirty="0"/>
              <a:t>GUI</a:t>
            </a:r>
            <a:r>
              <a:rPr lang="ja-JP" altLang="en-US" dirty="0"/>
              <a:t>の自動テストなどは典型</a:t>
            </a:r>
            <a:endParaRPr lang="en-US" altLang="ja-JP" dirty="0"/>
          </a:p>
          <a:p>
            <a:pPr lvl="1"/>
            <a:r>
              <a:rPr kumimoji="1" lang="ja-JP" altLang="en-US" dirty="0"/>
              <a:t>そのせいで、アプリケーションの変更は簡単なのにテストメンテナンス性が悪いせいで変更したくなくなってしまう</a:t>
            </a:r>
            <a:endParaRPr kumimoji="1" lang="en-US" altLang="ja-JP" dirty="0"/>
          </a:p>
          <a:p>
            <a:pPr marL="457200" lvl="1" indent="0">
              <a:buNone/>
            </a:pPr>
            <a:r>
              <a:rPr lang="en-US" altLang="ja-JP" dirty="0">
                <a:solidFill>
                  <a:srgbClr val="FF0000"/>
                </a:solidFill>
              </a:rPr>
              <a:t>※</a:t>
            </a:r>
            <a:r>
              <a:rPr lang="ja-JP" altLang="en-US" dirty="0">
                <a:solidFill>
                  <a:srgbClr val="FF0000"/>
                </a:solidFill>
              </a:rPr>
              <a:t>この問題はずっと言ってるのにみんな聞く耳を持たない</a:t>
            </a:r>
            <a:endParaRPr lang="en-US" altLang="ja-JP" dirty="0">
              <a:solidFill>
                <a:srgbClr val="FF0000"/>
              </a:solidFill>
            </a:endParaRPr>
          </a:p>
          <a:p>
            <a:pPr marL="457200" lvl="1" indent="0">
              <a:buNone/>
            </a:pPr>
            <a:r>
              <a:rPr lang="en-US" altLang="ja-JP" dirty="0">
                <a:solidFill>
                  <a:srgbClr val="FF0000"/>
                </a:solidFill>
              </a:rPr>
              <a:t>※</a:t>
            </a:r>
            <a:r>
              <a:rPr lang="ja-JP" altLang="en-US" dirty="0">
                <a:solidFill>
                  <a:srgbClr val="FF0000"/>
                </a:solidFill>
              </a:rPr>
              <a:t>開発コストだけの問題と捉えている人が多すぎる。そうではなくテストのアーキテクチャの問題と思う。</a:t>
            </a:r>
            <a:endParaRPr lang="en-US" altLang="ja-JP" dirty="0">
              <a:solidFill>
                <a:srgbClr val="FF0000"/>
              </a:solidFill>
            </a:endParaRPr>
          </a:p>
          <a:p>
            <a:pPr marL="457200" lvl="1" indent="0">
              <a:buNone/>
            </a:pPr>
            <a:endParaRPr lang="en-US" altLang="ja-JP" dirty="0">
              <a:solidFill>
                <a:srgbClr val="FF0000"/>
              </a:solidFill>
            </a:endParaRPr>
          </a:p>
          <a:p>
            <a:pPr marL="457200" lvl="1" indent="0">
              <a:buNone/>
            </a:pPr>
            <a:r>
              <a:rPr lang="ja-JP" altLang="en-US" dirty="0"/>
              <a:t>解決策としては、テスト用</a:t>
            </a:r>
            <a:r>
              <a:rPr lang="en-US" altLang="ja-JP" dirty="0"/>
              <a:t>API</a:t>
            </a:r>
            <a:r>
              <a:rPr lang="ja-JP" altLang="en-US" dirty="0"/>
              <a:t>を作る。ということ。</a:t>
            </a:r>
            <a:endParaRPr lang="en-US" altLang="ja-JP" dirty="0"/>
          </a:p>
          <a:p>
            <a:pPr marL="457200" lvl="1" indent="0">
              <a:buNone/>
            </a:pPr>
            <a:r>
              <a:rPr lang="ja-JP" altLang="en-US" dirty="0"/>
              <a:t>私なりの解釈としては、変化しやすいものをラップしておくことだと理解。</a:t>
            </a:r>
            <a:r>
              <a:rPr lang="en-US" altLang="ja-JP" dirty="0"/>
              <a:t>GUI</a:t>
            </a:r>
            <a:r>
              <a:rPr lang="ja-JP" altLang="en-US" dirty="0"/>
              <a:t>のテストで考えると。。。</a:t>
            </a:r>
            <a:endParaRPr lang="en-US" altLang="ja-JP" dirty="0"/>
          </a:p>
          <a:p>
            <a:pPr marL="457200" lvl="1" indent="0">
              <a:buNone/>
            </a:pPr>
            <a:r>
              <a:rPr lang="ja-JP" altLang="en-US" dirty="0"/>
              <a:t>・表示されるデータは実際に</a:t>
            </a:r>
            <a:r>
              <a:rPr lang="en-US" altLang="ja-JP" dirty="0"/>
              <a:t>API</a:t>
            </a:r>
            <a:r>
              <a:rPr lang="ja-JP" altLang="en-US" dirty="0"/>
              <a:t>を叩いた結果でなくモックデータ（固定であること）</a:t>
            </a:r>
            <a:endParaRPr lang="en-US" altLang="ja-JP" dirty="0"/>
          </a:p>
          <a:p>
            <a:pPr marL="457200" lvl="1" indent="0">
              <a:buNone/>
            </a:pPr>
            <a:r>
              <a:rPr lang="ja-JP" altLang="en-US" dirty="0"/>
              <a:t>・ログインやナビゲーションなどの検証は共通メソッドなどでひとまとまりにしておくこと</a:t>
            </a:r>
            <a:endParaRPr lang="en-US" altLang="ja-JP" dirty="0"/>
          </a:p>
          <a:p>
            <a:pPr marL="457200" lvl="1" indent="0">
              <a:buNone/>
            </a:pPr>
            <a:r>
              <a:rPr lang="en-US" altLang="ja-JP" dirty="0"/>
              <a:t>※</a:t>
            </a:r>
            <a:r>
              <a:rPr lang="ja-JP" altLang="en-US" dirty="0"/>
              <a:t>個人的には、テストアサーションの標準化や共通メソッド化は反対の立場だったが、そんなことない気がしてきた</a:t>
            </a:r>
            <a:endParaRPr lang="en-US" altLang="ja-JP" dirty="0"/>
          </a:p>
          <a:p>
            <a:pPr marL="457200" lvl="1" indent="0">
              <a:buNone/>
            </a:pPr>
            <a:r>
              <a:rPr lang="en-US" altLang="ja-JP" dirty="0"/>
              <a:t>※</a:t>
            </a:r>
            <a:r>
              <a:rPr lang="ja-JP" altLang="en-US" dirty="0"/>
              <a:t>もともとは、共通メソッド自体の妥当性がわからなくなるから嫌だった</a:t>
            </a:r>
            <a:endParaRPr lang="en-US" altLang="ja-JP" dirty="0"/>
          </a:p>
        </p:txBody>
      </p:sp>
    </p:spTree>
    <p:extLst>
      <p:ext uri="{BB962C8B-B14F-4D97-AF65-F5344CB8AC3E}">
        <p14:creationId xmlns:p14="http://schemas.microsoft.com/office/powerpoint/2010/main" val="2404848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C6F59-C045-7F76-F363-0F7520A1AC08}"/>
              </a:ext>
            </a:extLst>
          </p:cNvPr>
          <p:cNvSpPr>
            <a:spLocks noGrp="1"/>
          </p:cNvSpPr>
          <p:nvPr>
            <p:ph type="title"/>
          </p:nvPr>
        </p:nvSpPr>
        <p:spPr/>
        <p:txBody>
          <a:bodyPr/>
          <a:lstStyle/>
          <a:p>
            <a:r>
              <a:rPr kumimoji="1" lang="ja-JP" altLang="en-US" dirty="0"/>
              <a:t>部分的な境界</a:t>
            </a:r>
          </a:p>
        </p:txBody>
      </p:sp>
      <p:sp>
        <p:nvSpPr>
          <p:cNvPr id="3" name="Content Placeholder 2">
            <a:extLst>
              <a:ext uri="{FF2B5EF4-FFF2-40B4-BE49-F238E27FC236}">
                <a16:creationId xmlns:a16="http://schemas.microsoft.com/office/drawing/2014/main" id="{6A35FA9F-78A2-4FFF-33F5-EDFB336554E3}"/>
              </a:ext>
            </a:extLst>
          </p:cNvPr>
          <p:cNvSpPr>
            <a:spLocks noGrp="1"/>
          </p:cNvSpPr>
          <p:nvPr>
            <p:ph idx="1"/>
          </p:nvPr>
        </p:nvSpPr>
        <p:spPr/>
        <p:txBody>
          <a:bodyPr/>
          <a:lstStyle/>
          <a:p>
            <a:r>
              <a:rPr kumimoji="1" lang="ja-JP" altLang="en-US" dirty="0"/>
              <a:t>完全な境界、つまり</a:t>
            </a:r>
            <a:r>
              <a:rPr kumimoji="1" lang="en-US" altLang="ja-JP" dirty="0"/>
              <a:t>REST</a:t>
            </a:r>
            <a:r>
              <a:rPr kumimoji="1" lang="ja-JP" altLang="en-US" dirty="0"/>
              <a:t> </a:t>
            </a:r>
            <a:r>
              <a:rPr kumimoji="1" lang="en-US" altLang="ja-JP" dirty="0"/>
              <a:t>API</a:t>
            </a:r>
            <a:r>
              <a:rPr kumimoji="1" lang="ja-JP" altLang="en-US" dirty="0"/>
              <a:t>などでつながるマイクロサービス的な分離が望ましいけど、コストが高いので部分的な境界を引きたくなるよね。</a:t>
            </a:r>
            <a:endParaRPr kumimoji="1" lang="en-US" altLang="ja-JP" dirty="0"/>
          </a:p>
          <a:p>
            <a:endParaRPr lang="en-US" altLang="ja-JP" dirty="0"/>
          </a:p>
        </p:txBody>
      </p:sp>
    </p:spTree>
    <p:extLst>
      <p:ext uri="{BB962C8B-B14F-4D97-AF65-F5344CB8AC3E}">
        <p14:creationId xmlns:p14="http://schemas.microsoft.com/office/powerpoint/2010/main" val="1405015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E26C6-5F1D-B4E2-2484-96749F24B260}"/>
              </a:ext>
            </a:extLst>
          </p:cNvPr>
          <p:cNvSpPr>
            <a:spLocks noGrp="1"/>
          </p:cNvSpPr>
          <p:nvPr>
            <p:ph type="title"/>
          </p:nvPr>
        </p:nvSpPr>
        <p:spPr/>
        <p:txBody>
          <a:bodyPr/>
          <a:lstStyle/>
          <a:p>
            <a:endParaRPr kumimoji="1" lang="ja-JP" altLang="en-US"/>
          </a:p>
        </p:txBody>
      </p:sp>
      <p:sp>
        <p:nvSpPr>
          <p:cNvPr id="3" name="Content Placeholder 2">
            <a:extLst>
              <a:ext uri="{FF2B5EF4-FFF2-40B4-BE49-F238E27FC236}">
                <a16:creationId xmlns:a16="http://schemas.microsoft.com/office/drawing/2014/main" id="{11D61A5D-C4A1-637E-198B-EECB6946ECE6}"/>
              </a:ext>
            </a:extLst>
          </p:cNvPr>
          <p:cNvSpPr>
            <a:spLocks noGrp="1"/>
          </p:cNvSpPr>
          <p:nvPr>
            <p:ph idx="1"/>
          </p:nvPr>
        </p:nvSpPr>
        <p:spPr/>
        <p:txBody>
          <a:bodyPr/>
          <a:lstStyle/>
          <a:p>
            <a:pPr marL="0" indent="0">
              <a:buNone/>
            </a:pPr>
            <a:r>
              <a:rPr kumimoji="1" lang="ja-JP" altLang="en-US" dirty="0"/>
              <a:t>１．コンポーネントは分離、デプロイは</a:t>
            </a:r>
            <a:r>
              <a:rPr lang="ja-JP" altLang="en-US" dirty="0"/>
              <a:t>同じ</a:t>
            </a:r>
            <a:endParaRPr lang="en-US" altLang="ja-JP" dirty="0"/>
          </a:p>
          <a:p>
            <a:pPr marL="0" indent="0">
              <a:buNone/>
            </a:pPr>
            <a:r>
              <a:rPr lang="ja-JP" altLang="en-US" dirty="0"/>
              <a:t>　各コンポーネント間はシステム間</a:t>
            </a:r>
            <a:r>
              <a:rPr lang="en-US" altLang="ja-JP" dirty="0"/>
              <a:t>IF</a:t>
            </a:r>
            <a:r>
              <a:rPr lang="ja-JP" altLang="en-US" dirty="0"/>
              <a:t>になるが、ビルドの単位は同じ。バージョン管理やリリース単位は一つで済むよね。</a:t>
            </a:r>
            <a:endParaRPr kumimoji="1" lang="ja-JP" altLang="en-US" dirty="0"/>
          </a:p>
          <a:p>
            <a:pPr marL="0" indent="0">
              <a:buNone/>
            </a:pPr>
            <a:r>
              <a:rPr lang="ja-JP" altLang="en-US" dirty="0"/>
              <a:t>　ただし、境界が曖昧になりやすく、だんだん密結合になりがち</a:t>
            </a:r>
            <a:endParaRPr lang="en-US" altLang="ja-JP" dirty="0"/>
          </a:p>
          <a:p>
            <a:pPr marL="0" indent="0">
              <a:buNone/>
            </a:pPr>
            <a:endParaRPr lang="en-US" altLang="ja-JP" dirty="0"/>
          </a:p>
          <a:p>
            <a:pPr marL="0" indent="0">
              <a:buNone/>
            </a:pPr>
            <a:endParaRPr lang="en-US" altLang="ja-JP" dirty="0"/>
          </a:p>
          <a:p>
            <a:pPr marL="0" indent="0">
              <a:buNone/>
            </a:pPr>
            <a:r>
              <a:rPr lang="en-US" altLang="ja-JP" dirty="0"/>
              <a:t>※Gradle, maven</a:t>
            </a:r>
            <a:r>
              <a:rPr lang="ja-JP" altLang="en-US" dirty="0"/>
              <a:t>のマルチプロジェクトとかはこれだね</a:t>
            </a:r>
            <a:endParaRPr lang="en-US" altLang="ja-JP" dirty="0"/>
          </a:p>
          <a:p>
            <a:pPr marL="0" indent="0">
              <a:buNone/>
            </a:pPr>
            <a:r>
              <a:rPr lang="ja-JP" altLang="en-US" dirty="0"/>
              <a:t>　</a:t>
            </a:r>
            <a:r>
              <a:rPr lang="en-US" altLang="ja-JP" dirty="0" err="1"/>
              <a:t>Suumo</a:t>
            </a:r>
            <a:r>
              <a:rPr lang="ja-JP" altLang="en-US" dirty="0"/>
              <a:t>がこれだった。大変な割にあんまりメリットないなという印象</a:t>
            </a:r>
            <a:endParaRPr lang="en-US" altLang="ja-JP" dirty="0"/>
          </a:p>
        </p:txBody>
      </p:sp>
    </p:spTree>
    <p:extLst>
      <p:ext uri="{BB962C8B-B14F-4D97-AF65-F5344CB8AC3E}">
        <p14:creationId xmlns:p14="http://schemas.microsoft.com/office/powerpoint/2010/main" val="2926885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19076-A464-33C5-C67D-A6474B7CF848}"/>
              </a:ext>
            </a:extLst>
          </p:cNvPr>
          <p:cNvSpPr>
            <a:spLocks noGrp="1"/>
          </p:cNvSpPr>
          <p:nvPr>
            <p:ph type="title"/>
          </p:nvPr>
        </p:nvSpPr>
        <p:spPr/>
        <p:txBody>
          <a:bodyPr/>
          <a:lstStyle/>
          <a:p>
            <a:endParaRPr kumimoji="1" lang="ja-JP" altLang="en-US"/>
          </a:p>
        </p:txBody>
      </p:sp>
      <p:sp>
        <p:nvSpPr>
          <p:cNvPr id="3" name="Content Placeholder 2">
            <a:extLst>
              <a:ext uri="{FF2B5EF4-FFF2-40B4-BE49-F238E27FC236}">
                <a16:creationId xmlns:a16="http://schemas.microsoft.com/office/drawing/2014/main" id="{F6131A8D-E333-469C-5818-85049B1F0826}"/>
              </a:ext>
            </a:extLst>
          </p:cNvPr>
          <p:cNvSpPr>
            <a:spLocks noGrp="1"/>
          </p:cNvSpPr>
          <p:nvPr>
            <p:ph idx="1"/>
          </p:nvPr>
        </p:nvSpPr>
        <p:spPr>
          <a:xfrm>
            <a:off x="838200" y="1808847"/>
            <a:ext cx="10515600" cy="4351338"/>
          </a:xfrm>
        </p:spPr>
        <p:txBody>
          <a:bodyPr>
            <a:normAutofit fontScale="92500" lnSpcReduction="20000"/>
          </a:bodyPr>
          <a:lstStyle/>
          <a:p>
            <a:pPr marL="0" indent="0">
              <a:buNone/>
            </a:pPr>
            <a:r>
              <a:rPr kumimoji="1" lang="ja-JP" altLang="en-US" dirty="0"/>
              <a:t>２．インタフェースで挟む</a:t>
            </a:r>
            <a:endParaRPr kumimoji="1" lang="en-US" altLang="ja-JP" dirty="0"/>
          </a:p>
          <a:p>
            <a:pPr marL="0" indent="0">
              <a:buNone/>
            </a:pPr>
            <a:r>
              <a:rPr lang="ja-JP" altLang="en-US" dirty="0"/>
              <a:t>インタフェースで公開されている</a:t>
            </a:r>
            <a:endParaRPr lang="en-US" altLang="ja-JP" dirty="0"/>
          </a:p>
          <a:p>
            <a:pPr marL="0" indent="0">
              <a:buNone/>
            </a:pPr>
            <a:r>
              <a:rPr kumimoji="1" lang="ja-JP" altLang="en-US" dirty="0"/>
              <a:t>メソッドのみ使えるようにすることで</a:t>
            </a:r>
            <a:endParaRPr kumimoji="1" lang="en-US" altLang="ja-JP" dirty="0"/>
          </a:p>
          <a:p>
            <a:pPr marL="0" indent="0">
              <a:buNone/>
            </a:pPr>
            <a:r>
              <a:rPr lang="ja-JP" altLang="en-US" dirty="0"/>
              <a:t>インタフェースを境界とする。</a:t>
            </a:r>
            <a:endParaRPr lang="en-US" altLang="ja-JP" dirty="0"/>
          </a:p>
          <a:p>
            <a:pPr marL="0" indent="0">
              <a:buNone/>
            </a:pPr>
            <a:endParaRPr kumimoji="1" lang="en-US" altLang="ja-JP" dirty="0"/>
          </a:p>
          <a:p>
            <a:pPr marL="0" indent="0">
              <a:buNone/>
            </a:pPr>
            <a:r>
              <a:rPr lang="ja-JP" altLang="en-US" dirty="0"/>
              <a:t>ただし言語仕様としてブロックできているわけではなく</a:t>
            </a:r>
            <a:endParaRPr lang="en-US" altLang="ja-JP" dirty="0"/>
          </a:p>
          <a:p>
            <a:pPr marL="0" indent="0">
              <a:buNone/>
            </a:pPr>
            <a:r>
              <a:rPr kumimoji="1" lang="ja-JP" altLang="en-US" dirty="0"/>
              <a:t>コード</a:t>
            </a:r>
            <a:r>
              <a:rPr kumimoji="1" lang="en-US" altLang="ja-JP" dirty="0" err="1"/>
              <a:t>Rv</a:t>
            </a:r>
            <a:r>
              <a:rPr kumimoji="1" lang="ja-JP" altLang="en-US" dirty="0"/>
              <a:t>やルールで縛っていくしかないよね</a:t>
            </a:r>
            <a:endParaRPr kumimoji="1" lang="en-US" altLang="ja-JP" dirty="0"/>
          </a:p>
          <a:p>
            <a:pPr marL="0" indent="0">
              <a:buNone/>
            </a:pPr>
            <a:endParaRPr lang="en-US" altLang="ja-JP" dirty="0"/>
          </a:p>
          <a:p>
            <a:pPr marL="0" indent="0">
              <a:buNone/>
            </a:pPr>
            <a:r>
              <a:rPr kumimoji="1" lang="en-US" altLang="ja-JP" dirty="0"/>
              <a:t>※Allain</a:t>
            </a:r>
            <a:r>
              <a:rPr kumimoji="1" lang="ja-JP" altLang="en-US" dirty="0"/>
              <a:t>のサーバサイドはこのパターン</a:t>
            </a:r>
            <a:endParaRPr kumimoji="1" lang="en-US" altLang="ja-JP" dirty="0"/>
          </a:p>
          <a:p>
            <a:pPr marL="0" indent="0">
              <a:buNone/>
            </a:pPr>
            <a:r>
              <a:rPr lang="ja-JP" altLang="en-US" dirty="0"/>
              <a:t>　</a:t>
            </a:r>
            <a:r>
              <a:rPr lang="en-US" altLang="ja-JP" dirty="0"/>
              <a:t>Spring</a:t>
            </a:r>
            <a:r>
              <a:rPr lang="ja-JP" altLang="en-US" dirty="0"/>
              <a:t>使っているとだいたいこれでしょ</a:t>
            </a:r>
            <a:endParaRPr kumimoji="1" lang="ja-JP" altLang="en-US" dirty="0"/>
          </a:p>
        </p:txBody>
      </p:sp>
      <p:sp>
        <p:nvSpPr>
          <p:cNvPr id="4" name="Rectangle 3">
            <a:extLst>
              <a:ext uri="{FF2B5EF4-FFF2-40B4-BE49-F238E27FC236}">
                <a16:creationId xmlns:a16="http://schemas.microsoft.com/office/drawing/2014/main" id="{A4AB5DAA-2C71-28F7-71C6-596C1FE3ACFD}"/>
              </a:ext>
            </a:extLst>
          </p:cNvPr>
          <p:cNvSpPr/>
          <p:nvPr/>
        </p:nvSpPr>
        <p:spPr>
          <a:xfrm>
            <a:off x="7224843" y="2516697"/>
            <a:ext cx="1753299" cy="912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Client</a:t>
            </a:r>
            <a:endParaRPr kumimoji="1" lang="ja-JP" altLang="en-US" dirty="0"/>
          </a:p>
        </p:txBody>
      </p:sp>
      <p:sp>
        <p:nvSpPr>
          <p:cNvPr id="5" name="Rectangle 4">
            <a:extLst>
              <a:ext uri="{FF2B5EF4-FFF2-40B4-BE49-F238E27FC236}">
                <a16:creationId xmlns:a16="http://schemas.microsoft.com/office/drawing/2014/main" id="{BD83FFEC-2547-8135-CB72-83080E141862}"/>
              </a:ext>
            </a:extLst>
          </p:cNvPr>
          <p:cNvSpPr/>
          <p:nvPr/>
        </p:nvSpPr>
        <p:spPr>
          <a:xfrm>
            <a:off x="10026766" y="2516697"/>
            <a:ext cx="1753299" cy="912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Service&lt;I&gt;</a:t>
            </a:r>
            <a:endParaRPr kumimoji="1" lang="ja-JP" altLang="en-US" dirty="0"/>
          </a:p>
        </p:txBody>
      </p:sp>
      <p:sp>
        <p:nvSpPr>
          <p:cNvPr id="6" name="Rectangle 5">
            <a:extLst>
              <a:ext uri="{FF2B5EF4-FFF2-40B4-BE49-F238E27FC236}">
                <a16:creationId xmlns:a16="http://schemas.microsoft.com/office/drawing/2014/main" id="{0AB95F43-80E3-9F35-FB7F-9C67188ACB62}"/>
              </a:ext>
            </a:extLst>
          </p:cNvPr>
          <p:cNvSpPr/>
          <p:nvPr/>
        </p:nvSpPr>
        <p:spPr>
          <a:xfrm>
            <a:off x="10026766" y="4764947"/>
            <a:ext cx="1753299" cy="912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ServiceImpl</a:t>
            </a:r>
            <a:endParaRPr kumimoji="1" lang="ja-JP" altLang="en-US" dirty="0"/>
          </a:p>
        </p:txBody>
      </p:sp>
      <p:cxnSp>
        <p:nvCxnSpPr>
          <p:cNvPr id="8" name="Straight Arrow Connector 7">
            <a:extLst>
              <a:ext uri="{FF2B5EF4-FFF2-40B4-BE49-F238E27FC236}">
                <a16:creationId xmlns:a16="http://schemas.microsoft.com/office/drawing/2014/main" id="{92EAB113-479B-26BE-D4E7-743C53FAECE4}"/>
              </a:ext>
            </a:extLst>
          </p:cNvPr>
          <p:cNvCxnSpPr>
            <a:stCxn id="4" idx="3"/>
          </p:cNvCxnSpPr>
          <p:nvPr/>
        </p:nvCxnSpPr>
        <p:spPr>
          <a:xfrm flipV="1">
            <a:off x="8978142" y="2972848"/>
            <a:ext cx="104862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D58F61F-3FB7-AF70-9C14-F5E5FD5EA9AF}"/>
              </a:ext>
            </a:extLst>
          </p:cNvPr>
          <p:cNvCxnSpPr>
            <a:stCxn id="6" idx="0"/>
          </p:cNvCxnSpPr>
          <p:nvPr/>
        </p:nvCxnSpPr>
        <p:spPr>
          <a:xfrm flipH="1" flipV="1">
            <a:off x="10903415" y="3429000"/>
            <a:ext cx="1" cy="1335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3534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3B8DA-4CC0-376E-982A-2E00A3649481}"/>
              </a:ext>
            </a:extLst>
          </p:cNvPr>
          <p:cNvSpPr>
            <a:spLocks noGrp="1"/>
          </p:cNvSpPr>
          <p:nvPr>
            <p:ph type="title"/>
          </p:nvPr>
        </p:nvSpPr>
        <p:spPr/>
        <p:txBody>
          <a:bodyPr/>
          <a:lstStyle/>
          <a:p>
            <a:endParaRPr kumimoji="1" lang="ja-JP" altLang="en-US"/>
          </a:p>
        </p:txBody>
      </p:sp>
      <p:sp>
        <p:nvSpPr>
          <p:cNvPr id="3" name="Content Placeholder 2">
            <a:extLst>
              <a:ext uri="{FF2B5EF4-FFF2-40B4-BE49-F238E27FC236}">
                <a16:creationId xmlns:a16="http://schemas.microsoft.com/office/drawing/2014/main" id="{E042D6EA-4511-175E-D7F8-09AEF785B13B}"/>
              </a:ext>
            </a:extLst>
          </p:cNvPr>
          <p:cNvSpPr>
            <a:spLocks noGrp="1"/>
          </p:cNvSpPr>
          <p:nvPr>
            <p:ph idx="1"/>
          </p:nvPr>
        </p:nvSpPr>
        <p:spPr/>
        <p:txBody>
          <a:bodyPr/>
          <a:lstStyle/>
          <a:p>
            <a:pPr marL="0" indent="0">
              <a:buNone/>
            </a:pPr>
            <a:r>
              <a:rPr lang="ja-JP" altLang="en-US" dirty="0"/>
              <a:t>３．</a:t>
            </a:r>
            <a:r>
              <a:rPr lang="en-US" altLang="ja-JP" dirty="0"/>
              <a:t>Facade</a:t>
            </a:r>
            <a:r>
              <a:rPr lang="ja-JP" altLang="en-US" dirty="0"/>
              <a:t>を挟む</a:t>
            </a:r>
            <a:endParaRPr lang="en-US" altLang="ja-JP" dirty="0"/>
          </a:p>
          <a:p>
            <a:pPr marL="0" indent="0">
              <a:buNone/>
            </a:pPr>
            <a:r>
              <a:rPr kumimoji="1" lang="ja-JP" altLang="en-US" dirty="0"/>
              <a:t>インタフェースとほぼ同じ話</a:t>
            </a:r>
            <a:endParaRPr kumimoji="1" lang="en-US" altLang="ja-JP" dirty="0"/>
          </a:p>
          <a:p>
            <a:pPr marL="0" indent="0">
              <a:buNone/>
            </a:pPr>
            <a:endParaRPr lang="en-US" altLang="ja-JP" dirty="0"/>
          </a:p>
          <a:p>
            <a:pPr marL="0" indent="0">
              <a:buNone/>
            </a:pPr>
            <a:r>
              <a:rPr kumimoji="1" lang="en-US" altLang="ja-JP" dirty="0"/>
              <a:t>※Allain</a:t>
            </a:r>
            <a:r>
              <a:rPr kumimoji="1" lang="ja-JP" altLang="en-US" dirty="0"/>
              <a:t>のクライアント側</a:t>
            </a:r>
            <a:r>
              <a:rPr lang="ja-JP" altLang="en-US" dirty="0"/>
              <a:t>は</a:t>
            </a:r>
            <a:endParaRPr lang="en-US" altLang="ja-JP" dirty="0"/>
          </a:p>
          <a:p>
            <a:pPr marL="0" indent="0">
              <a:buNone/>
            </a:pPr>
            <a:r>
              <a:rPr lang="ja-JP" altLang="en-US" dirty="0"/>
              <a:t>　このパターン</a:t>
            </a:r>
            <a:endParaRPr lang="en-US" altLang="ja-JP" dirty="0"/>
          </a:p>
        </p:txBody>
      </p:sp>
      <p:sp>
        <p:nvSpPr>
          <p:cNvPr id="4" name="Rectangle 3">
            <a:extLst>
              <a:ext uri="{FF2B5EF4-FFF2-40B4-BE49-F238E27FC236}">
                <a16:creationId xmlns:a16="http://schemas.microsoft.com/office/drawing/2014/main" id="{93EFE293-0D81-540C-C646-C06E5972C688}"/>
              </a:ext>
            </a:extLst>
          </p:cNvPr>
          <p:cNvSpPr/>
          <p:nvPr/>
        </p:nvSpPr>
        <p:spPr>
          <a:xfrm>
            <a:off x="8934275" y="3607266"/>
            <a:ext cx="1736521" cy="746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ServiceA</a:t>
            </a:r>
            <a:endParaRPr kumimoji="1" lang="ja-JP" altLang="en-US" dirty="0"/>
          </a:p>
        </p:txBody>
      </p:sp>
      <p:sp>
        <p:nvSpPr>
          <p:cNvPr id="5" name="Rectangle 4">
            <a:extLst>
              <a:ext uri="{FF2B5EF4-FFF2-40B4-BE49-F238E27FC236}">
                <a16:creationId xmlns:a16="http://schemas.microsoft.com/office/drawing/2014/main" id="{9CE90F28-51F7-FBB0-CA95-16AF02437500}"/>
              </a:ext>
            </a:extLst>
          </p:cNvPr>
          <p:cNvSpPr/>
          <p:nvPr/>
        </p:nvSpPr>
        <p:spPr>
          <a:xfrm>
            <a:off x="8934275" y="4145494"/>
            <a:ext cx="1736521" cy="746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ServiceB</a:t>
            </a:r>
            <a:endParaRPr kumimoji="1" lang="ja-JP" altLang="en-US" dirty="0"/>
          </a:p>
        </p:txBody>
      </p:sp>
      <p:sp>
        <p:nvSpPr>
          <p:cNvPr id="6" name="Rectangle 5">
            <a:extLst>
              <a:ext uri="{FF2B5EF4-FFF2-40B4-BE49-F238E27FC236}">
                <a16:creationId xmlns:a16="http://schemas.microsoft.com/office/drawing/2014/main" id="{4DF31A76-B5ED-1034-E508-A481C0EB1679}"/>
              </a:ext>
            </a:extLst>
          </p:cNvPr>
          <p:cNvSpPr/>
          <p:nvPr/>
        </p:nvSpPr>
        <p:spPr>
          <a:xfrm>
            <a:off x="8934275" y="4653741"/>
            <a:ext cx="1736521" cy="746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ServiceC</a:t>
            </a:r>
            <a:endParaRPr kumimoji="1" lang="ja-JP" altLang="en-US" dirty="0"/>
          </a:p>
        </p:txBody>
      </p:sp>
      <p:sp>
        <p:nvSpPr>
          <p:cNvPr id="7" name="Rectangle 6">
            <a:extLst>
              <a:ext uri="{FF2B5EF4-FFF2-40B4-BE49-F238E27FC236}">
                <a16:creationId xmlns:a16="http://schemas.microsoft.com/office/drawing/2014/main" id="{6BC07F1F-4266-597B-C4A4-2857E3BF0D42}"/>
              </a:ext>
            </a:extLst>
          </p:cNvPr>
          <p:cNvSpPr/>
          <p:nvPr/>
        </p:nvSpPr>
        <p:spPr>
          <a:xfrm>
            <a:off x="6811860" y="3607266"/>
            <a:ext cx="1736521" cy="746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Facade</a:t>
            </a:r>
            <a:endParaRPr kumimoji="1" lang="ja-JP" altLang="en-US" dirty="0"/>
          </a:p>
        </p:txBody>
      </p:sp>
      <p:sp>
        <p:nvSpPr>
          <p:cNvPr id="8" name="Rectangle 7">
            <a:extLst>
              <a:ext uri="{FF2B5EF4-FFF2-40B4-BE49-F238E27FC236}">
                <a16:creationId xmlns:a16="http://schemas.microsoft.com/office/drawing/2014/main" id="{1172691F-05AA-61B2-BFE8-9F85AA26A7BB}"/>
              </a:ext>
            </a:extLst>
          </p:cNvPr>
          <p:cNvSpPr/>
          <p:nvPr/>
        </p:nvSpPr>
        <p:spPr>
          <a:xfrm>
            <a:off x="6811860" y="2419868"/>
            <a:ext cx="1736521" cy="746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Client</a:t>
            </a:r>
            <a:endParaRPr kumimoji="1" lang="ja-JP" altLang="en-US" dirty="0"/>
          </a:p>
        </p:txBody>
      </p:sp>
      <p:cxnSp>
        <p:nvCxnSpPr>
          <p:cNvPr id="10" name="Straight Arrow Connector 9">
            <a:extLst>
              <a:ext uri="{FF2B5EF4-FFF2-40B4-BE49-F238E27FC236}">
                <a16:creationId xmlns:a16="http://schemas.microsoft.com/office/drawing/2014/main" id="{5103A2CD-50DE-7466-B920-60B75E0A5A6F}"/>
              </a:ext>
            </a:extLst>
          </p:cNvPr>
          <p:cNvCxnSpPr>
            <a:stCxn id="8" idx="2"/>
            <a:endCxn id="7" idx="0"/>
          </p:cNvCxnSpPr>
          <p:nvPr/>
        </p:nvCxnSpPr>
        <p:spPr>
          <a:xfrm flipH="1">
            <a:off x="7680120" y="3166488"/>
            <a:ext cx="1" cy="440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290893E-1AB7-2E92-F085-A617E1CDD437}"/>
              </a:ext>
            </a:extLst>
          </p:cNvPr>
          <p:cNvCxnSpPr>
            <a:stCxn id="7" idx="3"/>
            <a:endCxn id="4" idx="1"/>
          </p:cNvCxnSpPr>
          <p:nvPr/>
        </p:nvCxnSpPr>
        <p:spPr>
          <a:xfrm>
            <a:off x="8548381" y="3980576"/>
            <a:ext cx="3858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5F26C20E-26CB-9B3A-48A4-0776F2231F02}"/>
              </a:ext>
            </a:extLst>
          </p:cNvPr>
          <p:cNvCxnSpPr>
            <a:stCxn id="7" idx="3"/>
            <a:endCxn id="5" idx="1"/>
          </p:cNvCxnSpPr>
          <p:nvPr/>
        </p:nvCxnSpPr>
        <p:spPr>
          <a:xfrm>
            <a:off x="8548381" y="3980576"/>
            <a:ext cx="385894" cy="5382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EE06F769-7DC1-3905-AD02-D961F38A5A60}"/>
              </a:ext>
            </a:extLst>
          </p:cNvPr>
          <p:cNvCxnSpPr>
            <a:cxnSpLocks/>
            <a:stCxn id="7" idx="3"/>
            <a:endCxn id="6" idx="1"/>
          </p:cNvCxnSpPr>
          <p:nvPr/>
        </p:nvCxnSpPr>
        <p:spPr>
          <a:xfrm>
            <a:off x="8548381" y="3980576"/>
            <a:ext cx="385894" cy="10464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083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3826E-07DC-1DF7-500A-4443EBBF5763}"/>
              </a:ext>
            </a:extLst>
          </p:cNvPr>
          <p:cNvSpPr>
            <a:spLocks noGrp="1"/>
          </p:cNvSpPr>
          <p:nvPr>
            <p:ph type="title"/>
          </p:nvPr>
        </p:nvSpPr>
        <p:spPr/>
        <p:txBody>
          <a:bodyPr/>
          <a:lstStyle/>
          <a:p>
            <a:r>
              <a:rPr kumimoji="1" lang="ja-JP" altLang="en-US" dirty="0"/>
              <a:t>レイヤーと境界</a:t>
            </a:r>
          </a:p>
        </p:txBody>
      </p:sp>
      <p:sp>
        <p:nvSpPr>
          <p:cNvPr id="3" name="Content Placeholder 2">
            <a:extLst>
              <a:ext uri="{FF2B5EF4-FFF2-40B4-BE49-F238E27FC236}">
                <a16:creationId xmlns:a16="http://schemas.microsoft.com/office/drawing/2014/main" id="{F9ACC25D-6999-7133-C4B8-402F6B7549DB}"/>
              </a:ext>
            </a:extLst>
          </p:cNvPr>
          <p:cNvSpPr>
            <a:spLocks noGrp="1"/>
          </p:cNvSpPr>
          <p:nvPr>
            <p:ph idx="1"/>
          </p:nvPr>
        </p:nvSpPr>
        <p:spPr/>
        <p:txBody>
          <a:bodyPr/>
          <a:lstStyle/>
          <a:p>
            <a:r>
              <a:rPr kumimoji="1" lang="en-US" altLang="ja-JP" dirty="0"/>
              <a:t>YAGNI = You Aren</a:t>
            </a:r>
            <a:r>
              <a:rPr lang="en-US" altLang="ja-JP" dirty="0"/>
              <a:t>’t </a:t>
            </a:r>
            <a:r>
              <a:rPr lang="en-US" altLang="ja-JP" dirty="0" err="1"/>
              <a:t>Gonna</a:t>
            </a:r>
            <a:r>
              <a:rPr lang="en-US" altLang="ja-JP" dirty="0"/>
              <a:t> to Need It.</a:t>
            </a:r>
            <a:r>
              <a:rPr lang="ja-JP" altLang="en-US" dirty="0"/>
              <a:t>（余計な機能つけんなよ）</a:t>
            </a:r>
            <a:endParaRPr lang="en-US" altLang="ja-JP" dirty="0"/>
          </a:p>
          <a:p>
            <a:pPr marL="0" indent="0">
              <a:buNone/>
            </a:pPr>
            <a:r>
              <a:rPr lang="ja-JP" altLang="en-US" dirty="0"/>
              <a:t> </a:t>
            </a:r>
            <a:r>
              <a:rPr kumimoji="1" lang="ja-JP" altLang="en-US" dirty="0"/>
              <a:t>オーバーエンジニアリングはアンダーエンジニアリングより悪質である</a:t>
            </a:r>
            <a:endParaRPr kumimoji="1" lang="en-US" altLang="ja-JP" dirty="0"/>
          </a:p>
          <a:p>
            <a:pPr marL="0" indent="0">
              <a:buNone/>
            </a:pPr>
            <a:endParaRPr lang="en-US" altLang="ja-JP" dirty="0"/>
          </a:p>
          <a:p>
            <a:pPr marL="0" indent="0">
              <a:buNone/>
            </a:pPr>
            <a:r>
              <a:rPr kumimoji="1" lang="ja-JP" altLang="en-US" dirty="0"/>
              <a:t>ただ、現実には拡張性を考えておかないといけないよね。</a:t>
            </a:r>
            <a:endParaRPr kumimoji="1" lang="en-US" altLang="ja-JP" dirty="0"/>
          </a:p>
          <a:p>
            <a:pPr marL="0" indent="0">
              <a:buNone/>
            </a:pPr>
            <a:r>
              <a:rPr lang="ja-JP" altLang="en-US" dirty="0"/>
              <a:t>なので境界をうまく引く必要がある。</a:t>
            </a:r>
            <a:endParaRPr lang="en-US" altLang="ja-JP" dirty="0"/>
          </a:p>
          <a:p>
            <a:pPr marL="0" indent="0">
              <a:buNone/>
            </a:pPr>
            <a:r>
              <a:rPr lang="ja-JP" altLang="en-US" dirty="0"/>
              <a:t>基本的には境界を引くコストと、その境界を無視できるコストのバランスで決める</a:t>
            </a:r>
            <a:endParaRPr kumimoji="1" lang="ja-JP" altLang="en-US" dirty="0"/>
          </a:p>
        </p:txBody>
      </p:sp>
    </p:spTree>
    <p:extLst>
      <p:ext uri="{BB962C8B-B14F-4D97-AF65-F5344CB8AC3E}">
        <p14:creationId xmlns:p14="http://schemas.microsoft.com/office/powerpoint/2010/main" val="2326704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F573D-BCDD-C8F6-8A48-59583072362A}"/>
              </a:ext>
            </a:extLst>
          </p:cNvPr>
          <p:cNvSpPr>
            <a:spLocks noGrp="1"/>
          </p:cNvSpPr>
          <p:nvPr>
            <p:ph type="title"/>
          </p:nvPr>
        </p:nvSpPr>
        <p:spPr/>
        <p:txBody>
          <a:bodyPr/>
          <a:lstStyle/>
          <a:p>
            <a:endParaRPr kumimoji="1" lang="ja-JP" altLang="en-US"/>
          </a:p>
        </p:txBody>
      </p:sp>
      <p:sp>
        <p:nvSpPr>
          <p:cNvPr id="3" name="Content Placeholder 2">
            <a:extLst>
              <a:ext uri="{FF2B5EF4-FFF2-40B4-BE49-F238E27FC236}">
                <a16:creationId xmlns:a16="http://schemas.microsoft.com/office/drawing/2014/main" id="{32D639A9-B9BA-96BD-471F-A7F1C2FFC042}"/>
              </a:ext>
            </a:extLst>
          </p:cNvPr>
          <p:cNvSpPr>
            <a:spLocks noGrp="1"/>
          </p:cNvSpPr>
          <p:nvPr>
            <p:ph idx="1"/>
          </p:nvPr>
        </p:nvSpPr>
        <p:spPr/>
        <p:txBody>
          <a:bodyPr/>
          <a:lstStyle/>
          <a:p>
            <a:r>
              <a:rPr kumimoji="1" lang="ja-JP" altLang="en-US" dirty="0"/>
              <a:t>境界を引くとは</a:t>
            </a:r>
            <a:endParaRPr kumimoji="1" lang="en-US" altLang="ja-JP" dirty="0"/>
          </a:p>
          <a:p>
            <a:pPr marL="0" indent="0">
              <a:buNone/>
            </a:pPr>
            <a:endParaRPr lang="en-US" altLang="ja-JP" dirty="0"/>
          </a:p>
          <a:p>
            <a:pPr marL="0" indent="0">
              <a:buNone/>
            </a:pPr>
            <a:r>
              <a:rPr kumimoji="1" lang="ja-JP" altLang="en-US" dirty="0"/>
              <a:t>例）</a:t>
            </a:r>
            <a:endParaRPr kumimoji="1" lang="en-US" altLang="ja-JP" dirty="0"/>
          </a:p>
          <a:p>
            <a:pPr marL="0" indent="0">
              <a:buNone/>
            </a:pPr>
            <a:r>
              <a:rPr lang="ja-JP" altLang="en-US" dirty="0"/>
              <a:t>　テキストベースのゲーム開発を考える</a:t>
            </a:r>
            <a:endParaRPr lang="en-US" altLang="ja-JP" dirty="0"/>
          </a:p>
          <a:p>
            <a:pPr marL="0" indent="0">
              <a:buNone/>
            </a:pPr>
            <a:r>
              <a:rPr kumimoji="1" lang="ja-JP" altLang="en-US" dirty="0"/>
              <a:t>　・テキストでコマンドが入力できる（</a:t>
            </a:r>
            <a:r>
              <a:rPr kumimoji="1" lang="en-US" altLang="ja-JP" dirty="0"/>
              <a:t>WALK.</a:t>
            </a:r>
            <a:r>
              <a:rPr kumimoji="1" lang="ja-JP" altLang="en-US" dirty="0"/>
              <a:t>など）</a:t>
            </a:r>
            <a:endParaRPr lang="en-US" altLang="ja-JP" dirty="0"/>
          </a:p>
          <a:p>
            <a:pPr marL="0" indent="0">
              <a:buNone/>
            </a:pPr>
            <a:r>
              <a:rPr kumimoji="1" lang="ja-JP" altLang="en-US" dirty="0"/>
              <a:t>　・それが</a:t>
            </a:r>
            <a:r>
              <a:rPr kumimoji="1" lang="en-US" altLang="ja-JP" dirty="0"/>
              <a:t>UI</a:t>
            </a:r>
            <a:r>
              <a:rPr kumimoji="1" lang="ja-JP" altLang="en-US" dirty="0"/>
              <a:t>に反映される</a:t>
            </a:r>
            <a:endParaRPr kumimoji="1" lang="en-US" altLang="ja-JP" dirty="0"/>
          </a:p>
          <a:p>
            <a:pPr marL="0" indent="0">
              <a:buNone/>
            </a:pPr>
            <a:r>
              <a:rPr lang="ja-JP" altLang="en-US" dirty="0"/>
              <a:t>基本的なコンポーネントは下記で考える</a:t>
            </a:r>
            <a:endParaRPr kumimoji="1" lang="en-US" altLang="ja-JP" dirty="0"/>
          </a:p>
        </p:txBody>
      </p:sp>
      <p:sp>
        <p:nvSpPr>
          <p:cNvPr id="4" name="Rectangle 3">
            <a:extLst>
              <a:ext uri="{FF2B5EF4-FFF2-40B4-BE49-F238E27FC236}">
                <a16:creationId xmlns:a16="http://schemas.microsoft.com/office/drawing/2014/main" id="{308BC24E-3CC8-6113-34BF-9776AA18E575}"/>
              </a:ext>
            </a:extLst>
          </p:cNvPr>
          <p:cNvSpPr/>
          <p:nvPr/>
        </p:nvSpPr>
        <p:spPr>
          <a:xfrm>
            <a:off x="721453" y="5603846"/>
            <a:ext cx="2214694" cy="889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UI</a:t>
            </a:r>
            <a:endParaRPr kumimoji="1" lang="ja-JP" altLang="en-US" dirty="0"/>
          </a:p>
        </p:txBody>
      </p:sp>
      <p:sp>
        <p:nvSpPr>
          <p:cNvPr id="5" name="Rectangle 4">
            <a:extLst>
              <a:ext uri="{FF2B5EF4-FFF2-40B4-BE49-F238E27FC236}">
                <a16:creationId xmlns:a16="http://schemas.microsoft.com/office/drawing/2014/main" id="{8370706D-210B-A5C8-F3C7-94606FFC3038}"/>
              </a:ext>
            </a:extLst>
          </p:cNvPr>
          <p:cNvSpPr/>
          <p:nvPr/>
        </p:nvSpPr>
        <p:spPr>
          <a:xfrm>
            <a:off x="4795706" y="5603846"/>
            <a:ext cx="2600587" cy="889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ゲームルール</a:t>
            </a:r>
            <a:endParaRPr lang="en-US" altLang="ja-JP" dirty="0"/>
          </a:p>
          <a:p>
            <a:pPr algn="ctr"/>
            <a:r>
              <a:rPr kumimoji="1" lang="ja-JP" altLang="en-US" dirty="0"/>
              <a:t>（ビジネスロジック）</a:t>
            </a:r>
          </a:p>
        </p:txBody>
      </p:sp>
      <p:sp>
        <p:nvSpPr>
          <p:cNvPr id="6" name="Rectangle 5">
            <a:extLst>
              <a:ext uri="{FF2B5EF4-FFF2-40B4-BE49-F238E27FC236}">
                <a16:creationId xmlns:a16="http://schemas.microsoft.com/office/drawing/2014/main" id="{3D9E08E2-776C-D3DA-0B40-74759E16CBC4}"/>
              </a:ext>
            </a:extLst>
          </p:cNvPr>
          <p:cNvSpPr/>
          <p:nvPr/>
        </p:nvSpPr>
        <p:spPr>
          <a:xfrm>
            <a:off x="8781175" y="5603846"/>
            <a:ext cx="2600587" cy="889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データベース</a:t>
            </a:r>
          </a:p>
        </p:txBody>
      </p:sp>
      <p:cxnSp>
        <p:nvCxnSpPr>
          <p:cNvPr id="8" name="Straight Arrow Connector 7">
            <a:extLst>
              <a:ext uri="{FF2B5EF4-FFF2-40B4-BE49-F238E27FC236}">
                <a16:creationId xmlns:a16="http://schemas.microsoft.com/office/drawing/2014/main" id="{B1587700-0255-A475-2A7B-C28A2B8B6026}"/>
              </a:ext>
            </a:extLst>
          </p:cNvPr>
          <p:cNvCxnSpPr>
            <a:cxnSpLocks/>
          </p:cNvCxnSpPr>
          <p:nvPr/>
        </p:nvCxnSpPr>
        <p:spPr>
          <a:xfrm>
            <a:off x="2936147" y="5863804"/>
            <a:ext cx="18595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AD367DD-F70E-0A97-3337-D672DA77FFB7}"/>
              </a:ext>
            </a:extLst>
          </p:cNvPr>
          <p:cNvCxnSpPr/>
          <p:nvPr/>
        </p:nvCxnSpPr>
        <p:spPr>
          <a:xfrm>
            <a:off x="7396293" y="5830349"/>
            <a:ext cx="13848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9173A58-29E0-E6FE-F76D-58A866803A24}"/>
              </a:ext>
            </a:extLst>
          </p:cNvPr>
          <p:cNvCxnSpPr>
            <a:cxnSpLocks/>
          </p:cNvCxnSpPr>
          <p:nvPr/>
        </p:nvCxnSpPr>
        <p:spPr>
          <a:xfrm>
            <a:off x="2936147" y="6218807"/>
            <a:ext cx="1859559"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F4CBE7C-4856-FC47-34F6-4DDBC09B35BF}"/>
              </a:ext>
            </a:extLst>
          </p:cNvPr>
          <p:cNvCxnSpPr/>
          <p:nvPr/>
        </p:nvCxnSpPr>
        <p:spPr>
          <a:xfrm>
            <a:off x="7396293" y="6185352"/>
            <a:ext cx="1384882"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1765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BED5989-761A-93EC-7015-8DF8266B3D16}"/>
              </a:ext>
            </a:extLst>
          </p:cNvPr>
          <p:cNvSpPr/>
          <p:nvPr/>
        </p:nvSpPr>
        <p:spPr>
          <a:xfrm>
            <a:off x="721453" y="5441399"/>
            <a:ext cx="4504888" cy="735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dirty="0"/>
              <a:t>UI</a:t>
            </a:r>
            <a:endParaRPr kumimoji="1" lang="ja-JP" altLang="en-US" dirty="0"/>
          </a:p>
        </p:txBody>
      </p:sp>
      <p:sp>
        <p:nvSpPr>
          <p:cNvPr id="2" name="Title 1">
            <a:extLst>
              <a:ext uri="{FF2B5EF4-FFF2-40B4-BE49-F238E27FC236}">
                <a16:creationId xmlns:a16="http://schemas.microsoft.com/office/drawing/2014/main" id="{A8C9B731-076F-2CB7-A18D-8C4B48D50EB7}"/>
              </a:ext>
            </a:extLst>
          </p:cNvPr>
          <p:cNvSpPr>
            <a:spLocks noGrp="1"/>
          </p:cNvSpPr>
          <p:nvPr>
            <p:ph type="title"/>
          </p:nvPr>
        </p:nvSpPr>
        <p:spPr/>
        <p:txBody>
          <a:bodyPr/>
          <a:lstStyle/>
          <a:p>
            <a:endParaRPr kumimoji="1" lang="ja-JP" altLang="en-US"/>
          </a:p>
        </p:txBody>
      </p:sp>
      <p:sp>
        <p:nvSpPr>
          <p:cNvPr id="3" name="Content Placeholder 2">
            <a:extLst>
              <a:ext uri="{FF2B5EF4-FFF2-40B4-BE49-F238E27FC236}">
                <a16:creationId xmlns:a16="http://schemas.microsoft.com/office/drawing/2014/main" id="{11E0CBC5-103A-CC1B-E43A-7A8BD04DCF36}"/>
              </a:ext>
            </a:extLst>
          </p:cNvPr>
          <p:cNvSpPr>
            <a:spLocks noGrp="1"/>
          </p:cNvSpPr>
          <p:nvPr>
            <p:ph idx="1"/>
          </p:nvPr>
        </p:nvSpPr>
        <p:spPr/>
        <p:txBody>
          <a:bodyPr/>
          <a:lstStyle/>
          <a:p>
            <a:r>
              <a:rPr kumimoji="1" lang="ja-JP" altLang="en-US" dirty="0"/>
              <a:t>境界となりうる可能性を考える</a:t>
            </a:r>
            <a:endParaRPr kumimoji="1" lang="en-US" altLang="ja-JP" dirty="0"/>
          </a:p>
          <a:p>
            <a:pPr marL="0" indent="0">
              <a:buNone/>
            </a:pPr>
            <a:r>
              <a:rPr lang="ja-JP" altLang="en-US" dirty="0"/>
              <a:t>１．多言語対応するかもしれない</a:t>
            </a:r>
            <a:endParaRPr lang="en-US" altLang="ja-JP" dirty="0"/>
          </a:p>
          <a:p>
            <a:pPr marL="0" indent="0">
              <a:buNone/>
            </a:pPr>
            <a:r>
              <a:rPr kumimoji="1" lang="ja-JP" altLang="en-US" dirty="0"/>
              <a:t>２．オンラインゲームとなるかもしれない</a:t>
            </a:r>
            <a:endParaRPr kumimoji="1" lang="en-US" altLang="ja-JP" dirty="0"/>
          </a:p>
          <a:p>
            <a:pPr marL="0" indent="0">
              <a:buNone/>
            </a:pPr>
            <a:r>
              <a:rPr lang="ja-JP" altLang="en-US" dirty="0"/>
              <a:t>３．入力方法は複数になるかもしれない</a:t>
            </a:r>
            <a:endParaRPr lang="en-US" altLang="ja-JP" dirty="0"/>
          </a:p>
          <a:p>
            <a:pPr marL="0" indent="0">
              <a:buNone/>
            </a:pPr>
            <a:r>
              <a:rPr kumimoji="1" lang="ja-JP" altLang="en-US" dirty="0"/>
              <a:t>４．データ保存方法は複数になるかもしれない</a:t>
            </a:r>
          </a:p>
        </p:txBody>
      </p:sp>
      <p:sp>
        <p:nvSpPr>
          <p:cNvPr id="4" name="Rectangle 3">
            <a:extLst>
              <a:ext uri="{FF2B5EF4-FFF2-40B4-BE49-F238E27FC236}">
                <a16:creationId xmlns:a16="http://schemas.microsoft.com/office/drawing/2014/main" id="{79E8BA1B-7A97-77B1-F42D-C6A6BFCB9B45}"/>
              </a:ext>
            </a:extLst>
          </p:cNvPr>
          <p:cNvSpPr/>
          <p:nvPr/>
        </p:nvSpPr>
        <p:spPr>
          <a:xfrm>
            <a:off x="453006" y="4647501"/>
            <a:ext cx="1224792" cy="553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テキスト</a:t>
            </a:r>
          </a:p>
        </p:txBody>
      </p:sp>
      <p:sp>
        <p:nvSpPr>
          <p:cNvPr id="5" name="Rectangle 4">
            <a:extLst>
              <a:ext uri="{FF2B5EF4-FFF2-40B4-BE49-F238E27FC236}">
                <a16:creationId xmlns:a16="http://schemas.microsoft.com/office/drawing/2014/main" id="{F41613E6-ED49-C68C-4B5D-788A90C9C36F}"/>
              </a:ext>
            </a:extLst>
          </p:cNvPr>
          <p:cNvSpPr/>
          <p:nvPr/>
        </p:nvSpPr>
        <p:spPr>
          <a:xfrm>
            <a:off x="2062992" y="4647501"/>
            <a:ext cx="1224792" cy="553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音声</a:t>
            </a:r>
          </a:p>
        </p:txBody>
      </p:sp>
      <p:sp>
        <p:nvSpPr>
          <p:cNvPr id="8" name="Rectangle 7">
            <a:extLst>
              <a:ext uri="{FF2B5EF4-FFF2-40B4-BE49-F238E27FC236}">
                <a16:creationId xmlns:a16="http://schemas.microsoft.com/office/drawing/2014/main" id="{1BB327F2-50EE-A123-9F87-5162DF3C996D}"/>
              </a:ext>
            </a:extLst>
          </p:cNvPr>
          <p:cNvSpPr/>
          <p:nvPr/>
        </p:nvSpPr>
        <p:spPr>
          <a:xfrm>
            <a:off x="2860644" y="6465982"/>
            <a:ext cx="1333150" cy="401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日本語</a:t>
            </a:r>
          </a:p>
        </p:txBody>
      </p:sp>
      <p:sp>
        <p:nvSpPr>
          <p:cNvPr id="9" name="Rectangle 8">
            <a:extLst>
              <a:ext uri="{FF2B5EF4-FFF2-40B4-BE49-F238E27FC236}">
                <a16:creationId xmlns:a16="http://schemas.microsoft.com/office/drawing/2014/main" id="{543065FA-76CA-78A0-B907-487AB73D8352}"/>
              </a:ext>
            </a:extLst>
          </p:cNvPr>
          <p:cNvSpPr/>
          <p:nvPr/>
        </p:nvSpPr>
        <p:spPr>
          <a:xfrm>
            <a:off x="4639110" y="6465982"/>
            <a:ext cx="1333150" cy="401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英語</a:t>
            </a:r>
            <a:endParaRPr kumimoji="1" lang="ja-JP" altLang="en-US" dirty="0"/>
          </a:p>
        </p:txBody>
      </p:sp>
      <p:sp>
        <p:nvSpPr>
          <p:cNvPr id="12" name="Rectangle 11">
            <a:extLst>
              <a:ext uri="{FF2B5EF4-FFF2-40B4-BE49-F238E27FC236}">
                <a16:creationId xmlns:a16="http://schemas.microsoft.com/office/drawing/2014/main" id="{EDA08CD4-F601-B4B0-EB19-C2B27A0B52F6}"/>
              </a:ext>
            </a:extLst>
          </p:cNvPr>
          <p:cNvSpPr/>
          <p:nvPr/>
        </p:nvSpPr>
        <p:spPr>
          <a:xfrm>
            <a:off x="7650759" y="6426703"/>
            <a:ext cx="1333150" cy="401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HDD</a:t>
            </a:r>
            <a:endParaRPr kumimoji="1" lang="ja-JP" altLang="en-US" dirty="0"/>
          </a:p>
        </p:txBody>
      </p:sp>
      <p:sp>
        <p:nvSpPr>
          <p:cNvPr id="13" name="Rectangle 12">
            <a:extLst>
              <a:ext uri="{FF2B5EF4-FFF2-40B4-BE49-F238E27FC236}">
                <a16:creationId xmlns:a16="http://schemas.microsoft.com/office/drawing/2014/main" id="{C349FB9B-D759-69A8-104D-CAE0F1C0ED82}"/>
              </a:ext>
            </a:extLst>
          </p:cNvPr>
          <p:cNvSpPr/>
          <p:nvPr/>
        </p:nvSpPr>
        <p:spPr>
          <a:xfrm>
            <a:off x="9307584" y="6426703"/>
            <a:ext cx="1333150" cy="401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メモリ</a:t>
            </a:r>
            <a:endParaRPr kumimoji="1" lang="en-US" altLang="ja-JP" dirty="0"/>
          </a:p>
        </p:txBody>
      </p:sp>
      <p:sp>
        <p:nvSpPr>
          <p:cNvPr id="14" name="Rectangle 13">
            <a:extLst>
              <a:ext uri="{FF2B5EF4-FFF2-40B4-BE49-F238E27FC236}">
                <a16:creationId xmlns:a16="http://schemas.microsoft.com/office/drawing/2014/main" id="{3256E65C-754F-E738-F297-BA060A2A81BD}"/>
              </a:ext>
            </a:extLst>
          </p:cNvPr>
          <p:cNvSpPr/>
          <p:nvPr/>
        </p:nvSpPr>
        <p:spPr>
          <a:xfrm>
            <a:off x="10779853" y="6435094"/>
            <a:ext cx="1333150" cy="401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S3</a:t>
            </a:r>
          </a:p>
        </p:txBody>
      </p:sp>
      <p:cxnSp>
        <p:nvCxnSpPr>
          <p:cNvPr id="17" name="Connector: Elbow 16">
            <a:extLst>
              <a:ext uri="{FF2B5EF4-FFF2-40B4-BE49-F238E27FC236}">
                <a16:creationId xmlns:a16="http://schemas.microsoft.com/office/drawing/2014/main" id="{B02E4A94-DCF1-9AF5-A002-2C3B98DDF2D8}"/>
              </a:ext>
            </a:extLst>
          </p:cNvPr>
          <p:cNvCxnSpPr>
            <a:stCxn id="4" idx="2"/>
            <a:endCxn id="6" idx="0"/>
          </p:cNvCxnSpPr>
          <p:nvPr/>
        </p:nvCxnSpPr>
        <p:spPr>
          <a:xfrm rot="16200000" flipH="1">
            <a:off x="1330069" y="4936507"/>
            <a:ext cx="321448" cy="85078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59551A55-B7A2-82A5-97C4-C8F08196405C}"/>
              </a:ext>
            </a:extLst>
          </p:cNvPr>
          <p:cNvCxnSpPr>
            <a:stCxn id="5" idx="2"/>
            <a:endCxn id="6" idx="0"/>
          </p:cNvCxnSpPr>
          <p:nvPr/>
        </p:nvCxnSpPr>
        <p:spPr>
          <a:xfrm rot="5400000">
            <a:off x="2135062" y="4982296"/>
            <a:ext cx="321448" cy="75920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728ED8B9-43FD-CF48-A074-1B7A07F763F2}"/>
              </a:ext>
            </a:extLst>
          </p:cNvPr>
          <p:cNvCxnSpPr>
            <a:cxnSpLocks/>
            <a:stCxn id="8" idx="0"/>
            <a:endCxn id="7" idx="2"/>
          </p:cNvCxnSpPr>
          <p:nvPr/>
        </p:nvCxnSpPr>
        <p:spPr>
          <a:xfrm rot="5400000" flipH="1" flipV="1">
            <a:off x="3650983" y="5952532"/>
            <a:ext cx="389687" cy="63721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95411706-7D44-8B51-5E1A-C78572790300}"/>
              </a:ext>
            </a:extLst>
          </p:cNvPr>
          <p:cNvCxnSpPr>
            <a:cxnSpLocks/>
            <a:stCxn id="9" idx="0"/>
            <a:endCxn id="7" idx="2"/>
          </p:cNvCxnSpPr>
          <p:nvPr/>
        </p:nvCxnSpPr>
        <p:spPr>
          <a:xfrm rot="16200000" flipV="1">
            <a:off x="4540217" y="5700513"/>
            <a:ext cx="389687" cy="114125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CC3EDB2A-41DF-F9A9-5D85-C6B440A485B1}"/>
              </a:ext>
            </a:extLst>
          </p:cNvPr>
          <p:cNvCxnSpPr>
            <a:cxnSpLocks/>
            <a:stCxn id="12" idx="0"/>
            <a:endCxn id="11" idx="2"/>
          </p:cNvCxnSpPr>
          <p:nvPr/>
        </p:nvCxnSpPr>
        <p:spPr>
          <a:xfrm rot="5400000" flipH="1" flipV="1">
            <a:off x="8924228" y="5469401"/>
            <a:ext cx="350408" cy="156419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BEFB8BC4-C2C8-7CCC-E680-614D0DE95ED0}"/>
              </a:ext>
            </a:extLst>
          </p:cNvPr>
          <p:cNvCxnSpPr>
            <a:cxnSpLocks/>
            <a:stCxn id="13" idx="0"/>
            <a:endCxn id="11" idx="2"/>
          </p:cNvCxnSpPr>
          <p:nvPr/>
        </p:nvCxnSpPr>
        <p:spPr>
          <a:xfrm rot="16200000" flipV="1">
            <a:off x="9752641" y="6205185"/>
            <a:ext cx="350408" cy="9262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AB6E332D-DC31-301F-07D0-40B44C4529F3}"/>
              </a:ext>
            </a:extLst>
          </p:cNvPr>
          <p:cNvCxnSpPr>
            <a:cxnSpLocks/>
            <a:stCxn id="14" idx="0"/>
            <a:endCxn id="11" idx="2"/>
          </p:cNvCxnSpPr>
          <p:nvPr/>
        </p:nvCxnSpPr>
        <p:spPr>
          <a:xfrm rot="16200000" flipV="1">
            <a:off x="10484581" y="5473246"/>
            <a:ext cx="358799" cy="1564897"/>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97864D4-68D6-D2FA-D042-70FABAFF7E48}"/>
              </a:ext>
            </a:extLst>
          </p:cNvPr>
          <p:cNvSpPr/>
          <p:nvPr/>
        </p:nvSpPr>
        <p:spPr>
          <a:xfrm>
            <a:off x="7664740" y="4610531"/>
            <a:ext cx="1656826" cy="553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Player</a:t>
            </a:r>
          </a:p>
          <a:p>
            <a:pPr algn="ctr"/>
            <a:r>
              <a:rPr kumimoji="1" lang="en-US" altLang="ja-JP" dirty="0"/>
              <a:t>Management</a:t>
            </a:r>
            <a:endParaRPr kumimoji="1" lang="ja-JP" altLang="en-US" dirty="0"/>
          </a:p>
        </p:txBody>
      </p:sp>
      <p:sp>
        <p:nvSpPr>
          <p:cNvPr id="31" name="Rectangle 30">
            <a:extLst>
              <a:ext uri="{FF2B5EF4-FFF2-40B4-BE49-F238E27FC236}">
                <a16:creationId xmlns:a16="http://schemas.microsoft.com/office/drawing/2014/main" id="{D97AB876-0831-D8EE-5784-F5453A669861}"/>
              </a:ext>
            </a:extLst>
          </p:cNvPr>
          <p:cNvSpPr/>
          <p:nvPr/>
        </p:nvSpPr>
        <p:spPr>
          <a:xfrm>
            <a:off x="5226341" y="4610531"/>
            <a:ext cx="1656826" cy="553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Move</a:t>
            </a:r>
          </a:p>
          <a:p>
            <a:pPr algn="ctr"/>
            <a:r>
              <a:rPr kumimoji="1" lang="en-US" altLang="ja-JP" dirty="0"/>
              <a:t>Management</a:t>
            </a:r>
            <a:endParaRPr kumimoji="1" lang="ja-JP" altLang="en-US" dirty="0"/>
          </a:p>
        </p:txBody>
      </p:sp>
      <p:cxnSp>
        <p:nvCxnSpPr>
          <p:cNvPr id="33" name="Connector: Elbow 32">
            <a:extLst>
              <a:ext uri="{FF2B5EF4-FFF2-40B4-BE49-F238E27FC236}">
                <a16:creationId xmlns:a16="http://schemas.microsoft.com/office/drawing/2014/main" id="{1F19FCCE-90B5-9637-662B-86821F7C3538}"/>
              </a:ext>
            </a:extLst>
          </p:cNvPr>
          <p:cNvCxnSpPr>
            <a:stCxn id="10" idx="0"/>
            <a:endCxn id="31" idx="2"/>
          </p:cNvCxnSpPr>
          <p:nvPr/>
        </p:nvCxnSpPr>
        <p:spPr>
          <a:xfrm rot="16200000" flipV="1">
            <a:off x="6442392" y="4776567"/>
            <a:ext cx="344305" cy="111958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D6CBB4E7-483D-B1D1-93B1-BE9CA8A31C72}"/>
              </a:ext>
            </a:extLst>
          </p:cNvPr>
          <p:cNvCxnSpPr>
            <a:stCxn id="10" idx="0"/>
            <a:endCxn id="30" idx="2"/>
          </p:cNvCxnSpPr>
          <p:nvPr/>
        </p:nvCxnSpPr>
        <p:spPr>
          <a:xfrm rot="5400000" flipH="1" flipV="1">
            <a:off x="7661591" y="4676948"/>
            <a:ext cx="344305" cy="131881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BC513F7-1685-9079-CA83-C54653AF3487}"/>
              </a:ext>
            </a:extLst>
          </p:cNvPr>
          <p:cNvCxnSpPr>
            <a:stCxn id="6" idx="3"/>
            <a:endCxn id="11" idx="1"/>
          </p:cNvCxnSpPr>
          <p:nvPr/>
        </p:nvCxnSpPr>
        <p:spPr>
          <a:xfrm>
            <a:off x="2675387" y="5799459"/>
            <a:ext cx="64469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D399522-B1EA-F4D3-4A12-C1C6D28B9937}"/>
              </a:ext>
            </a:extLst>
          </p:cNvPr>
          <p:cNvCxnSpPr>
            <a:cxnSpLocks/>
          </p:cNvCxnSpPr>
          <p:nvPr/>
        </p:nvCxnSpPr>
        <p:spPr>
          <a:xfrm>
            <a:off x="187355" y="5276675"/>
            <a:ext cx="1192564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0E66F04-18D0-587C-22F2-58205136F984}"/>
              </a:ext>
            </a:extLst>
          </p:cNvPr>
          <p:cNvCxnSpPr>
            <a:cxnSpLocks/>
          </p:cNvCxnSpPr>
          <p:nvPr/>
        </p:nvCxnSpPr>
        <p:spPr>
          <a:xfrm>
            <a:off x="167780" y="6341295"/>
            <a:ext cx="1194522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Callout: Line 42">
            <a:extLst>
              <a:ext uri="{FF2B5EF4-FFF2-40B4-BE49-F238E27FC236}">
                <a16:creationId xmlns:a16="http://schemas.microsoft.com/office/drawing/2014/main" id="{9B636C5A-C99E-37DD-ED63-8CB362D4EF52}"/>
              </a:ext>
            </a:extLst>
          </p:cNvPr>
          <p:cNvSpPr/>
          <p:nvPr/>
        </p:nvSpPr>
        <p:spPr>
          <a:xfrm>
            <a:off x="9053118" y="3504663"/>
            <a:ext cx="3040310" cy="1002501"/>
          </a:xfrm>
          <a:prstGeom prst="borderCallout1">
            <a:avLst>
              <a:gd name="adj1" fmla="val 97225"/>
              <a:gd name="adj2" fmla="val 40168"/>
              <a:gd name="adj3" fmla="val 176090"/>
              <a:gd name="adj4" fmla="val 311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赤線が境界。</a:t>
            </a:r>
            <a:endParaRPr kumimoji="1" lang="en-US" altLang="ja-JP" dirty="0"/>
          </a:p>
          <a:p>
            <a:pPr algn="ctr"/>
            <a:r>
              <a:rPr lang="ja-JP" altLang="en-US" dirty="0"/>
              <a:t>緑がインタフェースとなる。</a:t>
            </a:r>
            <a:endParaRPr lang="en-US" altLang="ja-JP" dirty="0"/>
          </a:p>
        </p:txBody>
      </p:sp>
      <p:sp>
        <p:nvSpPr>
          <p:cNvPr id="6" name="Rectangle 5">
            <a:extLst>
              <a:ext uri="{FF2B5EF4-FFF2-40B4-BE49-F238E27FC236}">
                <a16:creationId xmlns:a16="http://schemas.microsoft.com/office/drawing/2014/main" id="{CF0140FF-1637-7EAB-2942-B2785EB03178}"/>
              </a:ext>
            </a:extLst>
          </p:cNvPr>
          <p:cNvSpPr/>
          <p:nvPr/>
        </p:nvSpPr>
        <p:spPr>
          <a:xfrm>
            <a:off x="1156980" y="5522622"/>
            <a:ext cx="1518407" cy="553673"/>
          </a:xfrm>
          <a:prstGeom prst="rect">
            <a:avLst/>
          </a:prstGeom>
          <a:solidFill>
            <a:schemeClr val="accent6">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ysClr val="windowText" lastClr="000000"/>
                </a:solidFill>
              </a:rPr>
              <a:t>TextDelivery</a:t>
            </a:r>
            <a:endParaRPr kumimoji="1" lang="ja-JP" altLang="en-US" dirty="0">
              <a:solidFill>
                <a:sysClr val="windowText" lastClr="000000"/>
              </a:solidFill>
            </a:endParaRPr>
          </a:p>
        </p:txBody>
      </p:sp>
      <p:sp>
        <p:nvSpPr>
          <p:cNvPr id="10" name="Rectangle 9">
            <a:extLst>
              <a:ext uri="{FF2B5EF4-FFF2-40B4-BE49-F238E27FC236}">
                <a16:creationId xmlns:a16="http://schemas.microsoft.com/office/drawing/2014/main" id="{9AE308B5-5BDA-D646-CC51-0816F3861A80}"/>
              </a:ext>
            </a:extLst>
          </p:cNvPr>
          <p:cNvSpPr/>
          <p:nvPr/>
        </p:nvSpPr>
        <p:spPr>
          <a:xfrm>
            <a:off x="6415130" y="5508509"/>
            <a:ext cx="1518407" cy="553673"/>
          </a:xfrm>
          <a:prstGeom prst="rect">
            <a:avLst/>
          </a:prstGeom>
          <a:solidFill>
            <a:schemeClr val="accent6">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ysClr val="windowText" lastClr="000000"/>
                </a:solidFill>
              </a:rPr>
              <a:t>GameRule</a:t>
            </a:r>
            <a:endParaRPr kumimoji="1" lang="ja-JP" altLang="en-US" dirty="0">
              <a:solidFill>
                <a:sysClr val="windowText" lastClr="000000"/>
              </a:solidFill>
            </a:endParaRPr>
          </a:p>
        </p:txBody>
      </p:sp>
      <p:sp>
        <p:nvSpPr>
          <p:cNvPr id="11" name="Rectangle 10">
            <a:extLst>
              <a:ext uri="{FF2B5EF4-FFF2-40B4-BE49-F238E27FC236}">
                <a16:creationId xmlns:a16="http://schemas.microsoft.com/office/drawing/2014/main" id="{D6191D7F-3AE3-C039-D9F8-0B69FA2777D5}"/>
              </a:ext>
            </a:extLst>
          </p:cNvPr>
          <p:cNvSpPr/>
          <p:nvPr/>
        </p:nvSpPr>
        <p:spPr>
          <a:xfrm>
            <a:off x="9122327" y="5522622"/>
            <a:ext cx="1518407" cy="553673"/>
          </a:xfrm>
          <a:prstGeom prst="rect">
            <a:avLst/>
          </a:prstGeom>
          <a:solidFill>
            <a:schemeClr val="accent6">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Database</a:t>
            </a:r>
            <a:endParaRPr kumimoji="1" lang="ja-JP" altLang="en-US" dirty="0">
              <a:solidFill>
                <a:sysClr val="windowText" lastClr="000000"/>
              </a:solidFill>
            </a:endParaRPr>
          </a:p>
        </p:txBody>
      </p:sp>
      <p:sp>
        <p:nvSpPr>
          <p:cNvPr id="7" name="Rectangle 6">
            <a:extLst>
              <a:ext uri="{FF2B5EF4-FFF2-40B4-BE49-F238E27FC236}">
                <a16:creationId xmlns:a16="http://schemas.microsoft.com/office/drawing/2014/main" id="{FB695792-0A05-E909-8CB7-263D9DE17F78}"/>
              </a:ext>
            </a:extLst>
          </p:cNvPr>
          <p:cNvSpPr/>
          <p:nvPr/>
        </p:nvSpPr>
        <p:spPr>
          <a:xfrm>
            <a:off x="3405230" y="5522622"/>
            <a:ext cx="1518407" cy="553673"/>
          </a:xfrm>
          <a:prstGeom prst="rect">
            <a:avLst/>
          </a:prstGeom>
          <a:solidFill>
            <a:schemeClr val="accent6">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ysClr val="windowText" lastClr="000000"/>
                </a:solidFill>
              </a:rPr>
              <a:t>Language</a:t>
            </a:r>
            <a:endParaRPr kumimoji="1" lang="ja-JP" altLang="en-US" dirty="0">
              <a:solidFill>
                <a:sysClr val="windowText" lastClr="000000"/>
              </a:solidFill>
            </a:endParaRPr>
          </a:p>
        </p:txBody>
      </p:sp>
      <p:sp>
        <p:nvSpPr>
          <p:cNvPr id="44" name="Rectangle 43">
            <a:extLst>
              <a:ext uri="{FF2B5EF4-FFF2-40B4-BE49-F238E27FC236}">
                <a16:creationId xmlns:a16="http://schemas.microsoft.com/office/drawing/2014/main" id="{8CBFD69F-B8F7-0C10-E1D5-87B8F31B4018}"/>
              </a:ext>
            </a:extLst>
          </p:cNvPr>
          <p:cNvSpPr/>
          <p:nvPr/>
        </p:nvSpPr>
        <p:spPr>
          <a:xfrm>
            <a:off x="7933537" y="1140903"/>
            <a:ext cx="4179466" cy="2105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t>境界の引き方はシステムで引いてもよいし、インタフェースで引いてもよい。</a:t>
            </a:r>
            <a:endParaRPr kumimoji="1" lang="en-US" altLang="ja-JP" dirty="0"/>
          </a:p>
          <a:p>
            <a:endParaRPr lang="en-US" altLang="ja-JP" dirty="0"/>
          </a:p>
          <a:p>
            <a:r>
              <a:rPr kumimoji="1" lang="ja-JP" altLang="en-US" dirty="0"/>
              <a:t>たとえばオンラインゲームとなりえるなら、サーバで処理する部分と組み込みで処理する部分はシステムで境界を引くべき</a:t>
            </a:r>
          </a:p>
        </p:txBody>
      </p:sp>
    </p:spTree>
    <p:extLst>
      <p:ext uri="{BB962C8B-B14F-4D97-AF65-F5344CB8AC3E}">
        <p14:creationId xmlns:p14="http://schemas.microsoft.com/office/powerpoint/2010/main" val="2172699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BE8F9-A556-8FCD-C91A-CDFED13991FF}"/>
              </a:ext>
            </a:extLst>
          </p:cNvPr>
          <p:cNvSpPr>
            <a:spLocks noGrp="1"/>
          </p:cNvSpPr>
          <p:nvPr>
            <p:ph type="title"/>
          </p:nvPr>
        </p:nvSpPr>
        <p:spPr/>
        <p:txBody>
          <a:bodyPr/>
          <a:lstStyle/>
          <a:p>
            <a:r>
              <a:rPr kumimoji="1" lang="ja-JP" altLang="en-US" dirty="0"/>
              <a:t>メインコンポーネント</a:t>
            </a:r>
          </a:p>
        </p:txBody>
      </p:sp>
      <p:sp>
        <p:nvSpPr>
          <p:cNvPr id="3" name="Content Placeholder 2">
            <a:extLst>
              <a:ext uri="{FF2B5EF4-FFF2-40B4-BE49-F238E27FC236}">
                <a16:creationId xmlns:a16="http://schemas.microsoft.com/office/drawing/2014/main" id="{05B6A4DB-2408-5F47-56CF-0BCF48CCCE39}"/>
              </a:ext>
            </a:extLst>
          </p:cNvPr>
          <p:cNvSpPr>
            <a:spLocks noGrp="1"/>
          </p:cNvSpPr>
          <p:nvPr>
            <p:ph idx="1"/>
          </p:nvPr>
        </p:nvSpPr>
        <p:spPr/>
        <p:txBody>
          <a:bodyPr/>
          <a:lstStyle/>
          <a:p>
            <a:r>
              <a:rPr kumimoji="1" lang="ja-JP" altLang="en-US" dirty="0"/>
              <a:t>特に中身なし。</a:t>
            </a:r>
            <a:endParaRPr kumimoji="1" lang="en-US" altLang="ja-JP" dirty="0"/>
          </a:p>
          <a:p>
            <a:r>
              <a:rPr lang="ja-JP" altLang="en-US" dirty="0"/>
              <a:t>たぶん、メインコンポーネントは別の処理を呼び出すことだけに留め、個別の処理は書くなよ。ということが言いたいだけ</a:t>
            </a:r>
            <a:endParaRPr kumimoji="1" lang="ja-JP" altLang="en-US" dirty="0"/>
          </a:p>
        </p:txBody>
      </p:sp>
    </p:spTree>
    <p:extLst>
      <p:ext uri="{BB962C8B-B14F-4D97-AF65-F5344CB8AC3E}">
        <p14:creationId xmlns:p14="http://schemas.microsoft.com/office/powerpoint/2010/main" val="3890715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12400</TotalTime>
  <Words>1713</Words>
  <Application>Microsoft Office PowerPoint</Application>
  <PresentationFormat>Widescreen</PresentationFormat>
  <Paragraphs>102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游ゴシック</vt:lpstr>
      <vt:lpstr>游ゴシック Light</vt:lpstr>
      <vt:lpstr>Arial</vt:lpstr>
      <vt:lpstr>Office Theme</vt:lpstr>
      <vt:lpstr>PowerPoint Presentation</vt:lpstr>
      <vt:lpstr>部分的な境界</vt:lpstr>
      <vt:lpstr>PowerPoint Presentation</vt:lpstr>
      <vt:lpstr>PowerPoint Presentation</vt:lpstr>
      <vt:lpstr>PowerPoint Presentation</vt:lpstr>
      <vt:lpstr>レイヤーと境界</vt:lpstr>
      <vt:lpstr>PowerPoint Presentation</vt:lpstr>
      <vt:lpstr>PowerPoint Presentation</vt:lpstr>
      <vt:lpstr>メインコンポーネント</vt:lpstr>
      <vt:lpstr>サービス：あらゆる存在</vt:lpstr>
      <vt:lpstr>PowerPoint Presentation</vt:lpstr>
      <vt:lpstr>テスト境界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Toyoda Tomoya</dc:creator>
  <cp:lastModifiedBy>Toyoda Tomoya</cp:lastModifiedBy>
  <cp:revision>2</cp:revision>
  <dcterms:created xsi:type="dcterms:W3CDTF">2023-04-04T15:14:41Z</dcterms:created>
  <dcterms:modified xsi:type="dcterms:W3CDTF">2023-04-13T05:55:40Z</dcterms:modified>
</cp:coreProperties>
</file>