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3529-FBDC-A721-23CB-26D10600C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051E3-4D76-B163-5C7F-9D3E7EF5D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39BB3-A144-53F6-F59F-5E900931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5D5E-48EC-4793-80D1-CBC9568CBCD4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BA194-9EAF-D175-7842-0112C1E0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BFC95-BC50-6D8B-DA12-DA37AED47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ED0C-4352-4B4B-94C9-B51A6E4C5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48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47DB-2A1E-1640-3F50-BD9CB2A3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AA36C-76D9-7CC9-817D-D8F734C52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8741D-F5A2-F65B-F56F-04F52C78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5D5E-48EC-4793-80D1-CBC9568CBCD4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74C51-AF09-F1CB-1F81-A14D9B14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CC06C-6167-64EF-E01E-23DB25C2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ED0C-4352-4B4B-94C9-B51A6E4C5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37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BB632-58AF-2F11-3870-60C804B7A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CD007-6910-2749-02AF-ECCB19743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91EEF-453D-63D9-96F7-98C4864C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5D5E-48EC-4793-80D1-CBC9568CBCD4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E2D79-6340-6617-5C35-0C436FC3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7529B-D8E0-4598-4F43-20D2D2FC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ED0C-4352-4B4B-94C9-B51A6E4C5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73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0C1C-B70B-BB31-8D91-DBD64C0D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E7C3-5533-C80C-F755-9E39B4EB0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7FA97-02AC-6B5B-A949-5FFD12A0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5D5E-48EC-4793-80D1-CBC9568CBCD4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8CF06-0B69-C8D5-62D0-610164E4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5E3B3-46BC-102A-D7B0-A74C1F9D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ED0C-4352-4B4B-94C9-B51A6E4C5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1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CB31-3113-403F-9EFF-A0F28AC2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86CBB-1706-B7B0-15A7-0498AD168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90A81-55E4-25C0-0EDC-DA21A409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5D5E-48EC-4793-80D1-CBC9568CBCD4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CF9E5-6455-F878-8C61-8E141F7D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CC4E3-C14A-1A52-CB2F-5EF91E2D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ED0C-4352-4B4B-94C9-B51A6E4C5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24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FC28-78C2-61D3-3A93-4CC4206B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2812F-174B-C24F-5F4C-ABE2303D3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D594E-8907-461E-0821-AF093D459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12BE5-40FF-7F7E-2EC7-FEDD493A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5D5E-48EC-4793-80D1-CBC9568CBCD4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D76F1-1EC3-8863-B5E2-3D250F59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9E3B2-011F-BF93-9085-454D86E7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ED0C-4352-4B4B-94C9-B51A6E4C5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24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0E42-E7C0-4EB5-AE43-4E6E3E700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7E7F1-65A3-6B21-9548-FA431F046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C058A-4981-577B-FAE4-639A3DD1E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6CB43-89D2-1074-0AB6-2888AA1FC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3CB84-18B1-0381-99C8-301EA75BB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78E46A-0F28-F36D-93CF-70D24A70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5D5E-48EC-4793-80D1-CBC9568CBCD4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77C648-67CE-4FBD-CBDA-03B54DFEE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063CD1-0FDE-0017-B83A-5424593C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ED0C-4352-4B4B-94C9-B51A6E4C5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20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DC28-966E-3B69-E9F6-36CF87F3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AD05B-9BD9-5332-DAFF-0C4C93DB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5D5E-48EC-4793-80D1-CBC9568CBCD4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CC3E7-4485-B21C-C552-0825D7FD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ABC1E-C6B8-1F46-AD72-6D481C52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ED0C-4352-4B4B-94C9-B51A6E4C5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27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A6270-F885-19BA-B5D3-228FDB8AD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5D5E-48EC-4793-80D1-CBC9568CBCD4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647BDA-B47A-F01E-A35D-E07E485B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0C656-F4D9-2491-8474-4A8DB5F5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ED0C-4352-4B4B-94C9-B51A6E4C5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07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6997-E49B-1EDA-1717-E3CDD783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2169E-80B8-3463-85A2-8A362C709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07071-7C72-B92C-ACD7-F6C2AC1D5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C3D05-EF5E-AD90-F002-78BBEE46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5D5E-48EC-4793-80D1-CBC9568CBCD4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B8573-15F3-6506-3AE9-A81852BB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678AD-7421-CE34-8967-99ED7E54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ED0C-4352-4B4B-94C9-B51A6E4C5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78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3BDE-BCFB-BFA7-2097-8270E3063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585756-345E-D482-02AD-BE6834315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A91D5-6D7E-9515-1454-8D3FE73E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EDEE9-013C-51C6-B51E-593493F1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5D5E-48EC-4793-80D1-CBC9568CBCD4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47A0E-4246-34CC-3475-E8F27C4E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A90BE-123B-FE9F-B2B4-B9FBEE23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ED0C-4352-4B4B-94C9-B51A6E4C5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63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F6DA9-7E32-BBE9-26E7-AC4EFD27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EC23C-9DEF-0471-635D-F9072E0F6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1E402-3938-32FB-4629-05694547F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85D5E-48EC-4793-80D1-CBC9568CBCD4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D7C66-2047-7BF9-90EE-2AFF4DC2F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014D0-B39E-189B-6D7C-B54E38289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FED0C-4352-4B4B-94C9-B51A6E4C5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87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2F1-92AA-327C-BD7D-3640EBAAC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第三部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7E18C-78B9-701A-F507-237067AE5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SOLID</a:t>
            </a:r>
            <a:r>
              <a:rPr kumimoji="1" lang="ja-JP" altLang="en-US" dirty="0"/>
              <a:t>原則</a:t>
            </a:r>
          </a:p>
        </p:txBody>
      </p:sp>
    </p:spTree>
    <p:extLst>
      <p:ext uri="{BB962C8B-B14F-4D97-AF65-F5344CB8AC3E}">
        <p14:creationId xmlns:p14="http://schemas.microsoft.com/office/powerpoint/2010/main" val="345881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44F2-D6FE-74CF-56A2-29B07CA8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Interface Segregation Principal</a:t>
            </a:r>
            <a:br>
              <a:rPr kumimoji="1" lang="en-US" altLang="ja-JP" dirty="0"/>
            </a:br>
            <a:r>
              <a:rPr kumimoji="1" lang="ja-JP" altLang="en-US" dirty="0"/>
              <a:t>インターフェイス分離の原則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2FF5-A2A5-6E61-B8BF-B2CC0387D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必要のないものに依存するのやめよう。という話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Animal</a:t>
            </a:r>
            <a:r>
              <a:rPr lang="ja-JP" altLang="en-US" dirty="0"/>
              <a:t>インターフェイスで考える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C679ED-016B-D97D-171E-7532DCC7D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271" y="2244625"/>
            <a:ext cx="4708729" cy="447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67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44F2-D6FE-74CF-56A2-29B07CA8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Interface Segregation Principal</a:t>
            </a:r>
            <a:br>
              <a:rPr kumimoji="1" lang="en-US" altLang="ja-JP" dirty="0"/>
            </a:br>
            <a:r>
              <a:rPr kumimoji="1" lang="ja-JP" altLang="en-US" dirty="0"/>
              <a:t>インターフェイス分離の原則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2FF5-A2A5-6E61-B8BF-B2CC0387D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人間に</a:t>
            </a:r>
            <a:r>
              <a:rPr lang="en-US" altLang="ja-JP" dirty="0"/>
              <a:t>speak</a:t>
            </a:r>
            <a:r>
              <a:rPr lang="ja-JP" altLang="en-US" dirty="0"/>
              <a:t>というメソッドを追加したい</a:t>
            </a:r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06BD7F-5A3E-1274-435F-5A9685BAB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64" y="2403181"/>
            <a:ext cx="5163271" cy="4210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A563E9-22BC-D0FB-90B6-3D4591EDE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150" y="2403181"/>
            <a:ext cx="3762900" cy="402011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394D896-B2AD-47D7-3A23-0F4DCF0D6EBA}"/>
              </a:ext>
            </a:extLst>
          </p:cNvPr>
          <p:cNvSpPr/>
          <p:nvPr/>
        </p:nvSpPr>
        <p:spPr>
          <a:xfrm>
            <a:off x="5029200" y="4001294"/>
            <a:ext cx="1828800" cy="723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928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7DA9-D863-19C6-A505-7CD21621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Dependency</a:t>
            </a:r>
            <a:r>
              <a:rPr lang="ja-JP" altLang="en-US" dirty="0"/>
              <a:t> </a:t>
            </a:r>
            <a:r>
              <a:rPr lang="en-US" altLang="ja-JP" dirty="0"/>
              <a:t>Inversion Principal</a:t>
            </a:r>
            <a:br>
              <a:rPr lang="en-US" altLang="ja-JP" dirty="0"/>
            </a:br>
            <a:r>
              <a:rPr lang="ja-JP" altLang="en-US" dirty="0"/>
              <a:t>依存関係逆転の原則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3C3D-1571-22D1-DB5E-C8EE09CFB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具象ではなく抽象に依存しようね。という話</a:t>
            </a:r>
          </a:p>
        </p:txBody>
      </p:sp>
    </p:spTree>
    <p:extLst>
      <p:ext uri="{BB962C8B-B14F-4D97-AF65-F5344CB8AC3E}">
        <p14:creationId xmlns:p14="http://schemas.microsoft.com/office/powerpoint/2010/main" val="2159000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7DA9-D863-19C6-A505-7CD21621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Dependency</a:t>
            </a:r>
            <a:r>
              <a:rPr lang="ja-JP" altLang="en-US" dirty="0"/>
              <a:t> </a:t>
            </a:r>
            <a:r>
              <a:rPr lang="en-US" altLang="ja-JP" dirty="0"/>
              <a:t>Inversion Principal</a:t>
            </a:r>
            <a:br>
              <a:rPr lang="en-US" altLang="ja-JP" dirty="0"/>
            </a:br>
            <a:r>
              <a:rPr lang="ja-JP" altLang="en-US" dirty="0"/>
              <a:t>依存関係逆転の原則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3C3D-1571-22D1-DB5E-C8EE09CFB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8C7CE-C52F-587D-FE21-B7693B0C2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825625"/>
            <a:ext cx="3553321" cy="4420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BA7F17-D2E0-1D29-C882-A5707E7A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221" y="1603477"/>
            <a:ext cx="5543978" cy="519102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709687-6662-810E-4348-636BF1B5A3CB}"/>
              </a:ext>
            </a:extLst>
          </p:cNvPr>
          <p:cNvSpPr/>
          <p:nvPr/>
        </p:nvSpPr>
        <p:spPr>
          <a:xfrm>
            <a:off x="7658100" y="1353520"/>
            <a:ext cx="3695700" cy="1575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DI</a:t>
            </a:r>
            <a:r>
              <a:rPr kumimoji="1" lang="ja-JP" altLang="en-US" dirty="0"/>
              <a:t>の考え方とかってこういうところからきてるんかね</a:t>
            </a:r>
          </a:p>
        </p:txBody>
      </p:sp>
    </p:spTree>
    <p:extLst>
      <p:ext uri="{BB962C8B-B14F-4D97-AF65-F5344CB8AC3E}">
        <p14:creationId xmlns:p14="http://schemas.microsoft.com/office/powerpoint/2010/main" val="55071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820F-DC1E-6095-DDB1-409843D1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SOLID</a:t>
            </a:r>
            <a:r>
              <a:rPr kumimoji="1" lang="ja-JP" altLang="en-US" dirty="0"/>
              <a:t>原則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DD896-527D-FA85-9535-4837A571D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Single Responsibility Principal</a:t>
            </a:r>
            <a:r>
              <a:rPr lang="ja-JP" altLang="en-US" dirty="0"/>
              <a:t>（単一責任の原則）</a:t>
            </a:r>
            <a:endParaRPr lang="en-US" altLang="ja-JP" dirty="0"/>
          </a:p>
          <a:p>
            <a:r>
              <a:rPr kumimoji="1" lang="en-US" altLang="ja-JP" dirty="0"/>
              <a:t>Open-Closed Principal</a:t>
            </a:r>
            <a:r>
              <a:rPr kumimoji="1" lang="ja-JP" altLang="en-US" dirty="0"/>
              <a:t>（オープン・クローズドの原則）</a:t>
            </a:r>
            <a:endParaRPr kumimoji="1" lang="en-US" altLang="ja-JP" dirty="0"/>
          </a:p>
          <a:p>
            <a:r>
              <a:rPr lang="en-US" altLang="ja-JP" dirty="0" err="1"/>
              <a:t>Liskov</a:t>
            </a:r>
            <a:r>
              <a:rPr lang="ja-JP" altLang="en-US" dirty="0"/>
              <a:t> </a:t>
            </a:r>
            <a:r>
              <a:rPr lang="en-US" altLang="ja-JP" dirty="0" err="1"/>
              <a:t>Substituion</a:t>
            </a:r>
            <a:r>
              <a:rPr lang="en-US" altLang="ja-JP" dirty="0"/>
              <a:t> Principal</a:t>
            </a:r>
            <a:r>
              <a:rPr lang="ja-JP" altLang="en-US" dirty="0"/>
              <a:t>（リスコフの置換原則）</a:t>
            </a:r>
            <a:endParaRPr lang="en-US" altLang="ja-JP" dirty="0"/>
          </a:p>
          <a:p>
            <a:r>
              <a:rPr kumimoji="1" lang="en-US" altLang="ja-JP" dirty="0"/>
              <a:t>Interface Segregation Principal</a:t>
            </a:r>
            <a:r>
              <a:rPr kumimoji="1" lang="ja-JP" altLang="en-US" dirty="0"/>
              <a:t>（インターフェイス分離の原則）</a:t>
            </a:r>
            <a:endParaRPr kumimoji="1" lang="en-US" altLang="ja-JP" dirty="0"/>
          </a:p>
          <a:p>
            <a:r>
              <a:rPr lang="en-US" altLang="ja-JP" dirty="0"/>
              <a:t>Dependency</a:t>
            </a:r>
            <a:r>
              <a:rPr lang="ja-JP" altLang="en-US" dirty="0"/>
              <a:t> </a:t>
            </a:r>
            <a:r>
              <a:rPr lang="en-US" altLang="ja-JP" dirty="0"/>
              <a:t>Inversion Principal</a:t>
            </a:r>
            <a:r>
              <a:rPr lang="ja-JP" altLang="en-US" dirty="0"/>
              <a:t>（依存関係逆転の原則）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938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8949-AA01-F496-4634-C2CDBA6D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Single Responsibility Principal</a:t>
            </a:r>
            <a:br>
              <a:rPr kumimoji="1" lang="en-US" altLang="ja-JP" dirty="0"/>
            </a:br>
            <a:r>
              <a:rPr kumimoji="1" lang="ja-JP" altLang="en-US" dirty="0"/>
              <a:t>単一責任の原則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57190-BB11-E543-CA98-B7947F078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一言でいうと、「メソッドが持つべき責務を単一とすべき」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例えば、、、楽天トラベルでは楽天スーパーセールの時にポイントが</a:t>
            </a:r>
            <a:r>
              <a:rPr kumimoji="1" lang="en-US" altLang="ja-JP" dirty="0"/>
              <a:t>30</a:t>
            </a:r>
            <a:r>
              <a:rPr kumimoji="1" lang="ja-JP" altLang="en-US" dirty="0"/>
              <a:t>倍になります。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  さらに、今回全国旅行支援制度の適用内の場合でもポイントが</a:t>
            </a:r>
            <a:r>
              <a:rPr kumimoji="1" lang="en-US" altLang="ja-JP" dirty="0"/>
              <a:t>30</a:t>
            </a:r>
            <a:r>
              <a:rPr kumimoji="1" lang="ja-JP" altLang="en-US" dirty="0"/>
              <a:t>倍になります。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やばい開発者「全国旅行支援制度の適用で、ポイント</a:t>
            </a:r>
            <a:r>
              <a:rPr lang="en-US" altLang="ja-JP" dirty="0"/>
              <a:t>30</a:t>
            </a:r>
            <a:r>
              <a:rPr lang="ja-JP" altLang="en-US" dirty="0"/>
              <a:t>倍ロジックを作らないといけないんですが、楽天スーパーセール計算ロジックも同じ</a:t>
            </a:r>
            <a:r>
              <a:rPr lang="en-US" altLang="ja-JP" dirty="0"/>
              <a:t>30</a:t>
            </a:r>
            <a:r>
              <a:rPr lang="ja-JP" altLang="en-US" dirty="0"/>
              <a:t>倍なので、流用して良いですか？」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3695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07A1-5612-C717-B8D9-26F8772C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Single Responsibility Principal</a:t>
            </a:r>
            <a:br>
              <a:rPr kumimoji="1" lang="en-US" altLang="ja-JP" dirty="0"/>
            </a:br>
            <a:r>
              <a:rPr kumimoji="1" lang="ja-JP" altLang="en-US" dirty="0"/>
              <a:t>単一責任の原則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A384-64E1-28E8-C6AD-BEE3CF613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つまりこういうことが問題になる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39C8EA-5687-9139-75D1-631890EC0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6186"/>
            <a:ext cx="8851680" cy="34557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4F2445-06AE-EBCB-4D38-C728B5750892}"/>
              </a:ext>
            </a:extLst>
          </p:cNvPr>
          <p:cNvSpPr/>
          <p:nvPr/>
        </p:nvSpPr>
        <p:spPr>
          <a:xfrm>
            <a:off x="6845300" y="1498600"/>
            <a:ext cx="4800600" cy="231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共通化。というのを履き違えないこと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9313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52FA2-0562-A4B0-505A-71C3130C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Open-Closed Principal</a:t>
            </a:r>
            <a:br>
              <a:rPr lang="en-US" altLang="ja-JP" dirty="0"/>
            </a:br>
            <a:r>
              <a:rPr kumimoji="1" lang="ja-JP" altLang="en-US" dirty="0"/>
              <a:t>オープン・クローズドの原則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BF7F3-F4AC-A664-7DDD-F5E467913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「ソフトウェアの構成要素は拡張に対しては開いていて、修正に対しては閉じていなければならない」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悪い</a:t>
            </a:r>
            <a:r>
              <a:rPr kumimoji="1" lang="ja-JP" altLang="en-US" dirty="0"/>
              <a:t>ケース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社員の給与計算メソッドで考えてみる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AEF00-57E0-10B9-9B93-8642ABDDB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36" y="2298582"/>
            <a:ext cx="4391865" cy="453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69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52FA2-0562-A4B0-505A-71C3130C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Open-Closed Principal</a:t>
            </a:r>
            <a:br>
              <a:rPr lang="en-US" altLang="ja-JP" dirty="0"/>
            </a:br>
            <a:r>
              <a:rPr kumimoji="1" lang="ja-JP" altLang="en-US" dirty="0"/>
              <a:t>オープン・クローズドの原則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BF7F3-F4AC-A664-7DDD-F5E467913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良いケース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6CF157-6AE8-E453-8CE1-6171D29F8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01" y="2484405"/>
            <a:ext cx="7468378" cy="331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7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5565-83A8-4EB9-8451-A8594961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Liskov</a:t>
            </a:r>
            <a:r>
              <a:rPr lang="ja-JP" altLang="en-US" dirty="0"/>
              <a:t> </a:t>
            </a:r>
            <a:r>
              <a:rPr lang="en-US" altLang="ja-JP" dirty="0" err="1"/>
              <a:t>Substituion</a:t>
            </a:r>
            <a:r>
              <a:rPr lang="en-US" altLang="ja-JP" dirty="0"/>
              <a:t> Principal</a:t>
            </a:r>
            <a:br>
              <a:rPr lang="en-US" altLang="ja-JP" dirty="0"/>
            </a:br>
            <a:r>
              <a:rPr lang="ja-JP" altLang="en-US" dirty="0"/>
              <a:t>リスコフの置換原則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C3893-5C93-1C2E-EFE0-D8F3ACBC2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割と当たり前な話。実装ではなくインタフェースに依存することで、呼び出し先のクラスが変わっても無影響にしたいね。ということ</a:t>
            </a:r>
          </a:p>
        </p:txBody>
      </p:sp>
    </p:spTree>
    <p:extLst>
      <p:ext uri="{BB962C8B-B14F-4D97-AF65-F5344CB8AC3E}">
        <p14:creationId xmlns:p14="http://schemas.microsoft.com/office/powerpoint/2010/main" val="370216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735B-C19B-2A47-5D72-63D754E0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Liskov</a:t>
            </a:r>
            <a:r>
              <a:rPr lang="ja-JP" altLang="en-US" dirty="0"/>
              <a:t> </a:t>
            </a:r>
            <a:r>
              <a:rPr lang="en-US" altLang="ja-JP" dirty="0"/>
              <a:t>Substitution Principal</a:t>
            </a:r>
            <a:br>
              <a:rPr lang="en-US" altLang="ja-JP" dirty="0"/>
            </a:br>
            <a:r>
              <a:rPr lang="ja-JP" altLang="en-US" dirty="0"/>
              <a:t>リスコフの置換原則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20E49-88D9-22A3-E81E-BEFB2B2D9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悪い例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E38890-FB23-8E64-3C74-0DF37164B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4546833" cy="493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8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CBF9D-67AF-02D9-9FD0-4341183E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Liskov</a:t>
            </a:r>
            <a:r>
              <a:rPr lang="ja-JP" altLang="en-US" dirty="0"/>
              <a:t> </a:t>
            </a:r>
            <a:r>
              <a:rPr lang="en-US" altLang="ja-JP" dirty="0"/>
              <a:t>Substitution Principal</a:t>
            </a:r>
            <a:br>
              <a:rPr lang="en-US" altLang="ja-JP" dirty="0"/>
            </a:br>
            <a:r>
              <a:rPr lang="ja-JP" altLang="en-US" dirty="0"/>
              <a:t>リスコフの置換原則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C55ED-3641-2BCF-EA83-F381E1427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良い例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84D1F-307F-4BBD-40E7-FB4DB25C3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849" y="1733377"/>
            <a:ext cx="3676302" cy="47594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7AC80F-083D-F3D3-096A-29648EA2B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646" y="1556172"/>
            <a:ext cx="3178659" cy="489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16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689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Theme</vt:lpstr>
      <vt:lpstr>第三部</vt:lpstr>
      <vt:lpstr>SOLID原則</vt:lpstr>
      <vt:lpstr>Single Responsibility Principal 単一責任の原則</vt:lpstr>
      <vt:lpstr>Single Responsibility Principal 単一責任の原則</vt:lpstr>
      <vt:lpstr>Open-Closed Principal オープン・クローズドの原則</vt:lpstr>
      <vt:lpstr>Open-Closed Principal オープン・クローズドの原則</vt:lpstr>
      <vt:lpstr>Liskov Substituion Principal リスコフの置換原則</vt:lpstr>
      <vt:lpstr>Liskov Substitution Principal リスコフの置換原則</vt:lpstr>
      <vt:lpstr>Liskov Substitution Principal リスコフの置換原則</vt:lpstr>
      <vt:lpstr>Interface Segregation Principal インターフェイス分離の原則</vt:lpstr>
      <vt:lpstr>Interface Segregation Principal インターフェイス分離の原則</vt:lpstr>
      <vt:lpstr>Dependency Inversion Principal 依存関係逆転の原則</vt:lpstr>
      <vt:lpstr>Dependency Inversion Principal 依存関係逆転の原則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第三部</dc:title>
  <dc:creator>Toyoda Tomoya</dc:creator>
  <cp:lastModifiedBy>Toyoda Tomoya</cp:lastModifiedBy>
  <cp:revision>3</cp:revision>
  <dcterms:created xsi:type="dcterms:W3CDTF">2023-03-01T12:26:53Z</dcterms:created>
  <dcterms:modified xsi:type="dcterms:W3CDTF">2023-03-02T02:04:29Z</dcterms:modified>
</cp:coreProperties>
</file>