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yoda Tomoya" userId="0a3ab93e8bc1c970" providerId="LiveId" clId="{ABC2506A-91AA-4F98-8595-CF2A5D3CC4B1}"/>
    <pc:docChg chg="undo custSel addSld modSld">
      <pc:chgData name="Toyoda Tomoya" userId="0a3ab93e8bc1c970" providerId="LiveId" clId="{ABC2506A-91AA-4F98-8595-CF2A5D3CC4B1}" dt="2020-08-24T03:46:25.026" v="378" actId="207"/>
      <pc:docMkLst>
        <pc:docMk/>
      </pc:docMkLst>
      <pc:sldChg chg="modSp">
        <pc:chgData name="Toyoda Tomoya" userId="0a3ab93e8bc1c970" providerId="LiveId" clId="{ABC2506A-91AA-4F98-8595-CF2A5D3CC4B1}" dt="2020-08-24T03:46:25.026" v="378" actId="207"/>
        <pc:sldMkLst>
          <pc:docMk/>
          <pc:sldMk cId="827728878" sldId="257"/>
        </pc:sldMkLst>
        <pc:spChg chg="mod">
          <ac:chgData name="Toyoda Tomoya" userId="0a3ab93e8bc1c970" providerId="LiveId" clId="{ABC2506A-91AA-4F98-8595-CF2A5D3CC4B1}" dt="2020-08-24T03:46:25.026" v="378" actId="207"/>
          <ac:spMkLst>
            <pc:docMk/>
            <pc:sldMk cId="827728878" sldId="257"/>
            <ac:spMk id="9" creationId="{392FEC62-50BA-4A4C-8AEE-19B40AD6FC1F}"/>
          </ac:spMkLst>
        </pc:spChg>
      </pc:sldChg>
      <pc:sldChg chg="modSp mod">
        <pc:chgData name="Toyoda Tomoya" userId="0a3ab93e8bc1c970" providerId="LiveId" clId="{ABC2506A-91AA-4F98-8595-CF2A5D3CC4B1}" dt="2020-08-23T23:12:59.170" v="18" actId="20577"/>
        <pc:sldMkLst>
          <pc:docMk/>
          <pc:sldMk cId="12348037" sldId="260"/>
        </pc:sldMkLst>
        <pc:spChg chg="mod">
          <ac:chgData name="Toyoda Tomoya" userId="0a3ab93e8bc1c970" providerId="LiveId" clId="{ABC2506A-91AA-4F98-8595-CF2A5D3CC4B1}" dt="2020-08-23T23:12:59.170" v="18" actId="20577"/>
          <ac:spMkLst>
            <pc:docMk/>
            <pc:sldMk cId="12348037" sldId="260"/>
            <ac:spMk id="2" creationId="{3E80BB7B-3231-4DB0-819A-991BD187838E}"/>
          </ac:spMkLst>
        </pc:spChg>
      </pc:sldChg>
      <pc:sldChg chg="addSp delSp modSp new mod">
        <pc:chgData name="Toyoda Tomoya" userId="0a3ab93e8bc1c970" providerId="LiveId" clId="{ABC2506A-91AA-4F98-8595-CF2A5D3CC4B1}" dt="2020-08-24T03:20:07.637" v="377" actId="14100"/>
        <pc:sldMkLst>
          <pc:docMk/>
          <pc:sldMk cId="1065969210" sldId="261"/>
        </pc:sldMkLst>
        <pc:spChg chg="mod">
          <ac:chgData name="Toyoda Tomoya" userId="0a3ab93e8bc1c970" providerId="LiveId" clId="{ABC2506A-91AA-4F98-8595-CF2A5D3CC4B1}" dt="2020-08-23T23:13:05.248" v="31" actId="20577"/>
          <ac:spMkLst>
            <pc:docMk/>
            <pc:sldMk cId="1065969210" sldId="261"/>
            <ac:spMk id="2" creationId="{50ECF801-A690-4288-B85F-DD4FD0703784}"/>
          </ac:spMkLst>
        </pc:spChg>
        <pc:spChg chg="add mod">
          <ac:chgData name="Toyoda Tomoya" userId="0a3ab93e8bc1c970" providerId="LiveId" clId="{ABC2506A-91AA-4F98-8595-CF2A5D3CC4B1}" dt="2020-08-24T03:10:54.916" v="338" actId="14100"/>
          <ac:spMkLst>
            <pc:docMk/>
            <pc:sldMk cId="1065969210" sldId="261"/>
            <ac:spMk id="3" creationId="{68E05015-015D-4188-9DBB-3C572E28827B}"/>
          </ac:spMkLst>
        </pc:spChg>
        <pc:spChg chg="add del mod">
          <ac:chgData name="Toyoda Tomoya" userId="0a3ab93e8bc1c970" providerId="LiveId" clId="{ABC2506A-91AA-4F98-8595-CF2A5D3CC4B1}" dt="2020-08-23T23:14:00.025" v="155" actId="478"/>
          <ac:spMkLst>
            <pc:docMk/>
            <pc:sldMk cId="1065969210" sldId="261"/>
            <ac:spMk id="4" creationId="{62C49480-BF14-4B93-9184-6A5054A59EA5}"/>
          </ac:spMkLst>
        </pc:spChg>
        <pc:spChg chg="add del mod">
          <ac:chgData name="Toyoda Tomoya" userId="0a3ab93e8bc1c970" providerId="LiveId" clId="{ABC2506A-91AA-4F98-8595-CF2A5D3CC4B1}" dt="2020-08-24T03:04:49.628" v="189" actId="478"/>
          <ac:spMkLst>
            <pc:docMk/>
            <pc:sldMk cId="1065969210" sldId="261"/>
            <ac:spMk id="5" creationId="{D5E80E33-C73C-4A94-853D-4210CE720930}"/>
          </ac:spMkLst>
        </pc:spChg>
        <pc:spChg chg="add del mod">
          <ac:chgData name="Toyoda Tomoya" userId="0a3ab93e8bc1c970" providerId="LiveId" clId="{ABC2506A-91AA-4F98-8595-CF2A5D3CC4B1}" dt="2020-08-24T03:04:49.628" v="189" actId="478"/>
          <ac:spMkLst>
            <pc:docMk/>
            <pc:sldMk cId="1065969210" sldId="261"/>
            <ac:spMk id="6" creationId="{16D37C06-06BC-4A2C-AB36-A6414144B5B0}"/>
          </ac:spMkLst>
        </pc:spChg>
        <pc:spChg chg="add del mod">
          <ac:chgData name="Toyoda Tomoya" userId="0a3ab93e8bc1c970" providerId="LiveId" clId="{ABC2506A-91AA-4F98-8595-CF2A5D3CC4B1}" dt="2020-08-24T03:04:49.628" v="189" actId="478"/>
          <ac:spMkLst>
            <pc:docMk/>
            <pc:sldMk cId="1065969210" sldId="261"/>
            <ac:spMk id="7" creationId="{87954A59-E794-478F-A0BA-95A061251C28}"/>
          </ac:spMkLst>
        </pc:spChg>
        <pc:spChg chg="add del mod ord">
          <ac:chgData name="Toyoda Tomoya" userId="0a3ab93e8bc1c970" providerId="LiveId" clId="{ABC2506A-91AA-4F98-8595-CF2A5D3CC4B1}" dt="2020-08-24T03:06:25.737" v="336" actId="478"/>
          <ac:spMkLst>
            <pc:docMk/>
            <pc:sldMk cId="1065969210" sldId="261"/>
            <ac:spMk id="8" creationId="{A02E9D37-25CE-4C7D-B05F-C08425643943}"/>
          </ac:spMkLst>
        </pc:spChg>
        <pc:spChg chg="add mod">
          <ac:chgData name="Toyoda Tomoya" userId="0a3ab93e8bc1c970" providerId="LiveId" clId="{ABC2506A-91AA-4F98-8595-CF2A5D3CC4B1}" dt="2020-08-24T03:05:56.697" v="303" actId="20577"/>
          <ac:spMkLst>
            <pc:docMk/>
            <pc:sldMk cId="1065969210" sldId="261"/>
            <ac:spMk id="11" creationId="{08F91E7A-A6CC-4E68-BECE-4854D730C14D}"/>
          </ac:spMkLst>
        </pc:spChg>
        <pc:spChg chg="add mod">
          <ac:chgData name="Toyoda Tomoya" userId="0a3ab93e8bc1c970" providerId="LiveId" clId="{ABC2506A-91AA-4F98-8595-CF2A5D3CC4B1}" dt="2020-08-24T03:06:16.619" v="333" actId="571"/>
          <ac:spMkLst>
            <pc:docMk/>
            <pc:sldMk cId="1065969210" sldId="261"/>
            <ac:spMk id="12" creationId="{2CB4DA64-AADF-484C-93B3-69B2D75C335A}"/>
          </ac:spMkLst>
        </pc:spChg>
        <pc:spChg chg="add mod">
          <ac:chgData name="Toyoda Tomoya" userId="0a3ab93e8bc1c970" providerId="LiveId" clId="{ABC2506A-91AA-4F98-8595-CF2A5D3CC4B1}" dt="2020-08-24T03:06:16.619" v="333" actId="571"/>
          <ac:spMkLst>
            <pc:docMk/>
            <pc:sldMk cId="1065969210" sldId="261"/>
            <ac:spMk id="14" creationId="{50C1AB6C-6A80-435B-A93B-769B8438EF19}"/>
          </ac:spMkLst>
        </pc:spChg>
        <pc:spChg chg="add mod">
          <ac:chgData name="Toyoda Tomoya" userId="0a3ab93e8bc1c970" providerId="LiveId" clId="{ABC2506A-91AA-4F98-8595-CF2A5D3CC4B1}" dt="2020-08-24T03:06:18.709" v="334" actId="571"/>
          <ac:spMkLst>
            <pc:docMk/>
            <pc:sldMk cId="1065969210" sldId="261"/>
            <ac:spMk id="15" creationId="{05FAF5B3-D166-4700-9FDA-F3DE6FE9568D}"/>
          </ac:spMkLst>
        </pc:spChg>
        <pc:spChg chg="add mod">
          <ac:chgData name="Toyoda Tomoya" userId="0a3ab93e8bc1c970" providerId="LiveId" clId="{ABC2506A-91AA-4F98-8595-CF2A5D3CC4B1}" dt="2020-08-24T03:06:18.709" v="334" actId="571"/>
          <ac:spMkLst>
            <pc:docMk/>
            <pc:sldMk cId="1065969210" sldId="261"/>
            <ac:spMk id="17" creationId="{EB88E3B4-B6D4-4E53-8EF3-166173170AC7}"/>
          </ac:spMkLst>
        </pc:spChg>
        <pc:spChg chg="add mod">
          <ac:chgData name="Toyoda Tomoya" userId="0a3ab93e8bc1c970" providerId="LiveId" clId="{ABC2506A-91AA-4F98-8595-CF2A5D3CC4B1}" dt="2020-08-24T03:19:54.293" v="350" actId="1076"/>
          <ac:spMkLst>
            <pc:docMk/>
            <pc:sldMk cId="1065969210" sldId="261"/>
            <ac:spMk id="18" creationId="{BD4C2263-7C16-4BF2-AC4B-462D73C491D8}"/>
          </ac:spMkLst>
        </pc:spChg>
        <pc:spChg chg="add mod">
          <ac:chgData name="Toyoda Tomoya" userId="0a3ab93e8bc1c970" providerId="LiveId" clId="{ABC2506A-91AA-4F98-8595-CF2A5D3CC4B1}" dt="2020-08-24T03:20:07.637" v="377" actId="14100"/>
          <ac:spMkLst>
            <pc:docMk/>
            <pc:sldMk cId="1065969210" sldId="261"/>
            <ac:spMk id="19" creationId="{E3BDBDA1-CFF9-4064-A86D-A3CBD5512DE7}"/>
          </ac:spMkLst>
        </pc:spChg>
        <pc:cxnChg chg="add mod">
          <ac:chgData name="Toyoda Tomoya" userId="0a3ab93e8bc1c970" providerId="LiveId" clId="{ABC2506A-91AA-4F98-8595-CF2A5D3CC4B1}" dt="2020-08-24T03:05:29.712" v="238" actId="208"/>
          <ac:cxnSpMkLst>
            <pc:docMk/>
            <pc:sldMk cId="1065969210" sldId="261"/>
            <ac:cxnSpMk id="10" creationId="{039BF737-00DB-4041-9DDD-BAFA948C13B8}"/>
          </ac:cxnSpMkLst>
        </pc:cxnChg>
        <pc:cxnChg chg="add mod">
          <ac:chgData name="Toyoda Tomoya" userId="0a3ab93e8bc1c970" providerId="LiveId" clId="{ABC2506A-91AA-4F98-8595-CF2A5D3CC4B1}" dt="2020-08-24T03:06:16.619" v="333" actId="571"/>
          <ac:cxnSpMkLst>
            <pc:docMk/>
            <pc:sldMk cId="1065969210" sldId="261"/>
            <ac:cxnSpMk id="13" creationId="{0E88475A-B2F7-4952-B73A-28A8EEFBD0EB}"/>
          </ac:cxnSpMkLst>
        </pc:cxnChg>
        <pc:cxnChg chg="add mod">
          <ac:chgData name="Toyoda Tomoya" userId="0a3ab93e8bc1c970" providerId="LiveId" clId="{ABC2506A-91AA-4F98-8595-CF2A5D3CC4B1}" dt="2020-08-24T03:06:18.709" v="334" actId="571"/>
          <ac:cxnSpMkLst>
            <pc:docMk/>
            <pc:sldMk cId="1065969210" sldId="261"/>
            <ac:cxnSpMk id="16" creationId="{1953E595-3E5B-47CB-BBF2-19C815BB1C6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0EF95-6BF2-4CB8-AEA2-0236878B7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541460E-3CFA-4196-8C3B-D0719E905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544838-FC2F-456D-A208-209CAE82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4644-FDC6-443C-B531-B104840B86D5}" type="datetimeFigureOut">
              <a:rPr kumimoji="1" lang="ja-JP" altLang="en-US" smtClean="0"/>
              <a:t>2020/8/24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719A36-064E-46DC-8F11-C61F9AE3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0E9480-C367-4121-99F9-30446E75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D6F1-056F-46F4-B109-7D4B106342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87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13712E-E1D8-47C8-A123-0F19DF92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8E6A88-0B51-403C-93E2-AE5CCBB45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46BE3A-34F3-43FA-A83D-2410E30E7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4644-FDC6-443C-B531-B104840B86D5}" type="datetimeFigureOut">
              <a:rPr kumimoji="1" lang="ja-JP" altLang="en-US" smtClean="0"/>
              <a:t>2020/8/24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18B1A8-04A5-4780-AA2C-1DE02B8D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008071-A5C3-4E9A-AEA8-A00192CA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D6F1-056F-46F4-B109-7D4B106342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00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B1A7F02-0D4E-4177-B6E5-CE0E9AF77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7FE758-35ED-4CC2-8C7D-B50C7980F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D09C11-A897-4320-A8BA-8B4C1834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4644-FDC6-443C-B531-B104840B86D5}" type="datetimeFigureOut">
              <a:rPr kumimoji="1" lang="ja-JP" altLang="en-US" smtClean="0"/>
              <a:t>2020/8/24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6E93CA-F192-4391-B6D2-413861CA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D1170C-D295-4B53-BBC0-CEA98B48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D6F1-056F-46F4-B109-7D4B106342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66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C93AD0-6327-4D43-983E-2EB471CF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9FAFCC-88EA-497B-B3DE-3FFAAC2BA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03080E-7174-40D3-A6A7-0D8C4D46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4644-FDC6-443C-B531-B104840B86D5}" type="datetimeFigureOut">
              <a:rPr kumimoji="1" lang="ja-JP" altLang="en-US" smtClean="0"/>
              <a:t>2020/8/24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9BB89D-42AE-4EBE-B36E-377E03C6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BC5251-12DD-42D4-B426-B44EC930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D6F1-056F-46F4-B109-7D4B106342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72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2D2E9-B12E-44FB-B05B-7AC816248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8D7D8D-385F-4FB9-BA38-3CA21D5A8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58AAD3-E098-484D-B20F-98837E7D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4644-FDC6-443C-B531-B104840B86D5}" type="datetimeFigureOut">
              <a:rPr kumimoji="1" lang="ja-JP" altLang="en-US" smtClean="0"/>
              <a:t>2020/8/24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0106EA-B48A-4FBC-BB29-AC5A0AC63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ECCFD1-A43E-4185-ABD4-69089FDD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D6F1-056F-46F4-B109-7D4B106342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58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79CDC2-D7F0-465A-AB4B-8B6061EB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7B13AE-B86C-45B4-BC17-85F033AD5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14509E-FF75-4117-8852-0388AB2D1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95AE4F-6D79-4C07-B44E-607AEF1C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4644-FDC6-443C-B531-B104840B86D5}" type="datetimeFigureOut">
              <a:rPr kumimoji="1" lang="ja-JP" altLang="en-US" smtClean="0"/>
              <a:t>2020/8/24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E97B9C-66FB-47DB-930D-2EBCF963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7B4216-9DD8-4F09-B6C2-21E8CEAD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D6F1-056F-46F4-B109-7D4B106342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40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15FAF-DB5D-46B9-AE0B-6F6F1B593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646B5B-7BE0-4154-A094-1C055F2E5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CCCAA9-5389-4EF4-A5A8-549E08E47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2CA95BF-45E8-4DF1-AF4D-772779CAB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BF5D579-3AB3-4E53-AD76-0FB2C6414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43E5DF-0865-4997-9ECA-30BACB83C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4644-FDC6-443C-B531-B104840B86D5}" type="datetimeFigureOut">
              <a:rPr kumimoji="1" lang="ja-JP" altLang="en-US" smtClean="0"/>
              <a:t>2020/8/24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4184684-A991-402C-A1FF-90523CB0D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F5DDEA3-D1AB-4DE4-9B86-FDABAEA0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D6F1-056F-46F4-B109-7D4B106342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241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E2CBD4-4A10-4940-BC22-D9A10570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E794B65-9A60-41EE-9BD6-12D27433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4644-FDC6-443C-B531-B104840B86D5}" type="datetimeFigureOut">
              <a:rPr kumimoji="1" lang="ja-JP" altLang="en-US" smtClean="0"/>
              <a:t>2020/8/24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F95E7C1-084D-4FF4-A8F9-A3AB2AA9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7CC9BCA-ECF6-4218-ACBF-C1B664FD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D6F1-056F-46F4-B109-7D4B106342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769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B747B9E-FEB6-44B9-A879-D5D11497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4644-FDC6-443C-B531-B104840B86D5}" type="datetimeFigureOut">
              <a:rPr kumimoji="1" lang="ja-JP" altLang="en-US" smtClean="0"/>
              <a:t>2020/8/24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92B51EF-F7BF-41D7-A809-9919D7B4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B5C778-840D-4747-92B5-1707BBE2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D6F1-056F-46F4-B109-7D4B106342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97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EEA5C-2E9A-495B-815C-2F3DF9F0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C6A8E4-7F9A-4F85-A355-26E3F177E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5C3880-2E4E-4CB4-83DD-A24F4BE21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64C7E9-F9C7-4DFE-AA55-C661B84F8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4644-FDC6-443C-B531-B104840B86D5}" type="datetimeFigureOut">
              <a:rPr kumimoji="1" lang="ja-JP" altLang="en-US" smtClean="0"/>
              <a:t>2020/8/24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1C7166-B3E1-4EBB-9D3B-45DF5BFD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F18343-2409-4740-9CC3-B1BF8E84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D6F1-056F-46F4-B109-7D4B106342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606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4CF299-922D-4829-BCF8-B96253D51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680E20B-F98B-47ED-A82A-32175B535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8775A3-F5A7-4895-ADA0-D5833B475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1E807B-9E40-4314-B8AF-B51FD1DB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4644-FDC6-443C-B531-B104840B86D5}" type="datetimeFigureOut">
              <a:rPr kumimoji="1" lang="ja-JP" altLang="en-US" smtClean="0"/>
              <a:t>2020/8/24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3E91EA-D94D-42DD-A4B6-80438FBE1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8ECEEF-7E39-411B-A8B5-4F444D96E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D6F1-056F-46F4-B109-7D4B106342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14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7B6021-6229-4CBA-9FF4-313DEC48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629685-F98A-4BEE-8E54-188F94982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83FBA6-0A5B-4C96-A720-4C0D77288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24644-FDC6-443C-B531-B104840B86D5}" type="datetimeFigureOut">
              <a:rPr kumimoji="1" lang="ja-JP" altLang="en-US" smtClean="0"/>
              <a:t>2020/8/24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9EBCA5-6572-4C01-BC44-8B8203CE2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E366BA-CB1E-4D2B-A794-564FF9265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0D6F1-056F-46F4-B109-7D4B106342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84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5E22BF4-139D-425F-B09D-1C11C6655620}"/>
              </a:ext>
            </a:extLst>
          </p:cNvPr>
          <p:cNvSpPr/>
          <p:nvPr/>
        </p:nvSpPr>
        <p:spPr>
          <a:xfrm>
            <a:off x="3712475" y="1677799"/>
            <a:ext cx="7998555" cy="48150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API</a:t>
            </a:r>
            <a:r>
              <a:rPr kumimoji="1" lang="ja-JP" altLang="en-US" dirty="0">
                <a:solidFill>
                  <a:schemeClr val="tx1"/>
                </a:solidFill>
              </a:rPr>
              <a:t>サーバ（未定）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python or Java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C71EE333-DCB6-487B-8109-6A394FF7D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2555"/>
          </a:xfrm>
        </p:spPr>
        <p:txBody>
          <a:bodyPr>
            <a:normAutofit/>
          </a:bodyPr>
          <a:lstStyle/>
          <a:p>
            <a:r>
              <a:rPr lang="ja-JP" altLang="en-US" dirty="0"/>
              <a:t>システム構成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6AF2862-005B-418F-BA13-2472FFB44C36}"/>
              </a:ext>
            </a:extLst>
          </p:cNvPr>
          <p:cNvSpPr/>
          <p:nvPr/>
        </p:nvSpPr>
        <p:spPr>
          <a:xfrm>
            <a:off x="380999" y="1677799"/>
            <a:ext cx="1573635" cy="48150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ブラウザ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464AE23-E245-42BE-8D7D-BA9E8BD2F07D}"/>
              </a:ext>
            </a:extLst>
          </p:cNvPr>
          <p:cNvSpPr/>
          <p:nvPr/>
        </p:nvSpPr>
        <p:spPr>
          <a:xfrm>
            <a:off x="4089216" y="2021950"/>
            <a:ext cx="1799484" cy="4211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Web</a:t>
            </a:r>
            <a:r>
              <a:rPr lang="ja-JP" altLang="en-US" dirty="0">
                <a:solidFill>
                  <a:schemeClr val="tx1"/>
                </a:solidFill>
              </a:rPr>
              <a:t>サーバ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（未定）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nginx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apache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92FEC62-50BA-4A4C-8AEE-19B40AD6FC1F}"/>
              </a:ext>
            </a:extLst>
          </p:cNvPr>
          <p:cNvSpPr/>
          <p:nvPr/>
        </p:nvSpPr>
        <p:spPr>
          <a:xfrm>
            <a:off x="6026790" y="2021950"/>
            <a:ext cx="5508072" cy="233214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API</a:t>
            </a:r>
            <a:r>
              <a:rPr kumimoji="1" lang="ja-JP" altLang="en-US" dirty="0">
                <a:solidFill>
                  <a:schemeClr val="tx1"/>
                </a:solidFill>
              </a:rPr>
              <a:t>サーバ（未定）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python or Java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35164D8-E4F4-4B3A-ACD0-ED9DC90AA0DA}"/>
              </a:ext>
            </a:extLst>
          </p:cNvPr>
          <p:cNvSpPr/>
          <p:nvPr/>
        </p:nvSpPr>
        <p:spPr>
          <a:xfrm>
            <a:off x="6026790" y="4613944"/>
            <a:ext cx="5508072" cy="161907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Angular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6C8B067-76F0-4F48-AF09-DA9C742AA518}"/>
              </a:ext>
            </a:extLst>
          </p:cNvPr>
          <p:cNvCxnSpPr/>
          <p:nvPr/>
        </p:nvCxnSpPr>
        <p:spPr>
          <a:xfrm>
            <a:off x="1837189" y="3112316"/>
            <a:ext cx="4189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5AC8A82-7906-47A8-901B-D03CC512C6CA}"/>
              </a:ext>
            </a:extLst>
          </p:cNvPr>
          <p:cNvSpPr txBox="1"/>
          <p:nvPr/>
        </p:nvSpPr>
        <p:spPr>
          <a:xfrm>
            <a:off x="1945413" y="2793426"/>
            <a:ext cx="184217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HTTPS</a:t>
            </a:r>
            <a:r>
              <a:rPr kumimoji="1" lang="ja-JP" altLang="en-US" dirty="0"/>
              <a:t>（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api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878636B8-AED1-4352-B25C-A8422B382467}"/>
              </a:ext>
            </a:extLst>
          </p:cNvPr>
          <p:cNvCxnSpPr/>
          <p:nvPr/>
        </p:nvCxnSpPr>
        <p:spPr>
          <a:xfrm>
            <a:off x="1837189" y="5561901"/>
            <a:ext cx="4189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44E33AA-7DD6-4B1F-912F-C7003499651A}"/>
              </a:ext>
            </a:extLst>
          </p:cNvPr>
          <p:cNvSpPr txBox="1"/>
          <p:nvPr/>
        </p:nvSpPr>
        <p:spPr>
          <a:xfrm>
            <a:off x="1945413" y="5243011"/>
            <a:ext cx="16289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HTTPS</a:t>
            </a:r>
            <a:r>
              <a:rPr kumimoji="1" lang="ja-JP" altLang="en-US" dirty="0"/>
              <a:t>（</a:t>
            </a:r>
            <a:r>
              <a:rPr kumimoji="1" lang="en-US" altLang="ja-JP" dirty="0"/>
              <a:t>/*</a:t>
            </a:r>
            <a:r>
              <a:rPr kumimoji="1"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2772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80F9C7-0EE8-4A11-AA55-90C1CB4C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画面構成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C0BF14-B925-40EB-9348-EF2947A8AF99}"/>
              </a:ext>
            </a:extLst>
          </p:cNvPr>
          <p:cNvSpPr/>
          <p:nvPr/>
        </p:nvSpPr>
        <p:spPr>
          <a:xfrm>
            <a:off x="1325461" y="1935061"/>
            <a:ext cx="9655728" cy="68789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グローバルメニュー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(global-menu</a:t>
            </a:r>
            <a:r>
              <a:rPr kumimoji="1" lang="ja-JP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546E0D2-62FA-4E96-A572-BE4E27367E09}"/>
              </a:ext>
            </a:extLst>
          </p:cNvPr>
          <p:cNvSpPr/>
          <p:nvPr/>
        </p:nvSpPr>
        <p:spPr>
          <a:xfrm>
            <a:off x="1325461" y="2622958"/>
            <a:ext cx="9655728" cy="35651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Contents</a:t>
            </a:r>
            <a:r>
              <a:rPr kumimoji="1" lang="ja-JP" altLang="en-US" dirty="0">
                <a:solidFill>
                  <a:schemeClr val="tx1"/>
                </a:solidFill>
              </a:rPr>
              <a:t>エリア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（</a:t>
            </a:r>
            <a:r>
              <a:rPr kumimoji="1" lang="en-US" altLang="ja-JP" dirty="0">
                <a:solidFill>
                  <a:schemeClr val="tx1"/>
                </a:solidFill>
              </a:rPr>
              <a:t>angular-router</a:t>
            </a:r>
            <a:r>
              <a:rPr kumimoji="1" lang="ja-JP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FFAFB13-FB42-4979-8A80-6E5ADE82C415}"/>
              </a:ext>
            </a:extLst>
          </p:cNvPr>
          <p:cNvSpPr txBox="1"/>
          <p:nvPr/>
        </p:nvSpPr>
        <p:spPr>
          <a:xfrm>
            <a:off x="6644081" y="427839"/>
            <a:ext cx="2773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global-</a:t>
            </a:r>
            <a:r>
              <a:rPr lang="en-US" altLang="ja-JP" dirty="0" err="1"/>
              <a:t>menu.component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172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A663B-238F-43DE-9B93-4848C2A9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コンテンツ内容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4C3751-B02C-4C78-B24B-B0CFCB261B2A}"/>
              </a:ext>
            </a:extLst>
          </p:cNvPr>
          <p:cNvSpPr txBox="1"/>
          <p:nvPr/>
        </p:nvSpPr>
        <p:spPr>
          <a:xfrm>
            <a:off x="979054" y="1690688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１．プロフィール</a:t>
            </a:r>
            <a:endParaRPr kumimoji="1" lang="en-US" altLang="ja-JP" dirty="0"/>
          </a:p>
          <a:p>
            <a:r>
              <a:rPr lang="ja-JP" altLang="en-US" dirty="0"/>
              <a:t>２．記事一覧</a:t>
            </a:r>
            <a:endParaRPr lang="en-US" altLang="ja-JP" dirty="0"/>
          </a:p>
          <a:p>
            <a:r>
              <a:rPr kumimoji="1" lang="ja-JP" altLang="en-US" dirty="0"/>
              <a:t>３．記事詳細</a:t>
            </a:r>
            <a:endParaRPr kumimoji="1" lang="en-US" altLang="ja-JP" dirty="0"/>
          </a:p>
          <a:p>
            <a:r>
              <a:rPr kumimoji="1" lang="ja-JP" altLang="en-US" dirty="0"/>
              <a:t>４．ブログ投稿（管理者のみ）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50E747B-B261-4444-957B-2FB5571E17B2}"/>
              </a:ext>
            </a:extLst>
          </p:cNvPr>
          <p:cNvSpPr txBox="1"/>
          <p:nvPr/>
        </p:nvSpPr>
        <p:spPr>
          <a:xfrm>
            <a:off x="6409870" y="1812022"/>
            <a:ext cx="5108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global-</a:t>
            </a:r>
            <a:r>
              <a:rPr lang="en-US" altLang="ja-JP" dirty="0" err="1"/>
              <a:t>menu.component</a:t>
            </a:r>
            <a:endParaRPr lang="en-US" altLang="ja-JP" dirty="0"/>
          </a:p>
          <a:p>
            <a:r>
              <a:rPr lang="en-US" altLang="ja-JP" dirty="0" err="1"/>
              <a:t>profile.component</a:t>
            </a:r>
            <a:endParaRPr lang="en-US" altLang="ja-JP" dirty="0"/>
          </a:p>
          <a:p>
            <a:r>
              <a:rPr lang="en-US" altLang="ja-JP" dirty="0"/>
              <a:t>blog-</a:t>
            </a:r>
            <a:r>
              <a:rPr lang="en-US" altLang="ja-JP" dirty="0" err="1"/>
              <a:t>list.component</a:t>
            </a:r>
            <a:endParaRPr lang="en-US" altLang="ja-JP" dirty="0"/>
          </a:p>
          <a:p>
            <a:r>
              <a:rPr lang="en-US" altLang="ja-JP" dirty="0"/>
              <a:t>blog-</a:t>
            </a:r>
            <a:r>
              <a:rPr lang="en-US" altLang="ja-JP" dirty="0" err="1"/>
              <a:t>detail.component</a:t>
            </a:r>
            <a:endParaRPr lang="en-US" altLang="ja-JP" dirty="0"/>
          </a:p>
          <a:p>
            <a:r>
              <a:rPr lang="en-US" altLang="ja-JP" dirty="0"/>
              <a:t>blog-</a:t>
            </a:r>
            <a:r>
              <a:rPr lang="en-US" altLang="ja-JP" dirty="0" err="1"/>
              <a:t>post.component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33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80BB7B-3231-4DB0-819A-991BD187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グローバルメニュー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E5E44EF-09E7-4E0F-A8C4-A4EE4498CBF2}"/>
              </a:ext>
            </a:extLst>
          </p:cNvPr>
          <p:cNvSpPr/>
          <p:nvPr/>
        </p:nvSpPr>
        <p:spPr>
          <a:xfrm>
            <a:off x="838200" y="2474752"/>
            <a:ext cx="9916486" cy="3171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04570C2-79ED-47CA-A21B-7FC3186823DB}"/>
              </a:ext>
            </a:extLst>
          </p:cNvPr>
          <p:cNvSpPr/>
          <p:nvPr/>
        </p:nvSpPr>
        <p:spPr>
          <a:xfrm>
            <a:off x="838200" y="2550953"/>
            <a:ext cx="1913389" cy="2918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トップ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（アイコン</a:t>
            </a:r>
            <a:r>
              <a:rPr lang="ja-JP" altLang="en-US" dirty="0"/>
              <a:t>）</a:t>
            </a:r>
            <a:endParaRPr lang="en-US" altLang="ja-JP" dirty="0"/>
          </a:p>
          <a:p>
            <a:pPr algn="ctr"/>
            <a:r>
              <a:rPr lang="ja-JP" altLang="en-US" dirty="0"/>
              <a:t>→ロゴ</a:t>
            </a:r>
            <a:endParaRPr kumimoji="1"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4E3F100-244C-4C0D-BD6B-C356259CAEB0}"/>
              </a:ext>
            </a:extLst>
          </p:cNvPr>
          <p:cNvSpPr/>
          <p:nvPr/>
        </p:nvSpPr>
        <p:spPr>
          <a:xfrm>
            <a:off x="3413270" y="2550953"/>
            <a:ext cx="3885152" cy="2918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記事一覧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C826BC6-67B5-4582-AE7F-A399037D1DB5}"/>
              </a:ext>
            </a:extLst>
          </p:cNvPr>
          <p:cNvSpPr/>
          <p:nvPr/>
        </p:nvSpPr>
        <p:spPr>
          <a:xfrm>
            <a:off x="7674878" y="2550953"/>
            <a:ext cx="2870083" cy="2918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プロフィール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（アイコン）</a:t>
            </a:r>
            <a:endParaRPr kumimoji="1" lang="en-US" altLang="ja-JP" dirty="0"/>
          </a:p>
          <a:p>
            <a:pPr algn="ctr"/>
            <a:r>
              <a:rPr lang="ja-JP" altLang="en-US" dirty="0"/>
              <a:t>→写真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4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ECF801-A690-4288-B85F-DD4FD070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記事一覧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8E05015-015D-4188-9DBB-3C572E28827B}"/>
              </a:ext>
            </a:extLst>
          </p:cNvPr>
          <p:cNvSpPr/>
          <p:nvPr/>
        </p:nvSpPr>
        <p:spPr>
          <a:xfrm>
            <a:off x="2776754" y="1690688"/>
            <a:ext cx="6395209" cy="13255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#Angular, #</a:t>
            </a:r>
            <a:r>
              <a:rPr lang="ja-JP" altLang="en-US" dirty="0">
                <a:solidFill>
                  <a:schemeClr val="tx1"/>
                </a:solidFill>
              </a:rPr>
              <a:t>プログラミング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dirty="0">
                <a:solidFill>
                  <a:schemeClr val="tx1"/>
                </a:solidFill>
              </a:rPr>
              <a:t>2020-08-24【Angular】</a:t>
            </a:r>
            <a:r>
              <a:rPr kumimoji="1" lang="ja-JP" altLang="en-US" dirty="0">
                <a:solidFill>
                  <a:schemeClr val="tx1"/>
                </a:solidFill>
              </a:rPr>
              <a:t>ブログを作ってみた</a:t>
            </a:r>
            <a:endParaRPr kumimoji="1"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　　　　　　　サマリサマリサマリサマリサマリサマリ</a:t>
            </a:r>
            <a:r>
              <a:rPr lang="en-US" altLang="ja-JP" dirty="0">
                <a:solidFill>
                  <a:schemeClr val="tx1"/>
                </a:solidFill>
              </a:rPr>
              <a:t>..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39BF737-00DB-4041-9DDD-BAFA948C13B8}"/>
              </a:ext>
            </a:extLst>
          </p:cNvPr>
          <p:cNvCxnSpPr/>
          <p:nvPr/>
        </p:nvCxnSpPr>
        <p:spPr>
          <a:xfrm>
            <a:off x="2910980" y="2357306"/>
            <a:ext cx="589746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8F91E7A-A6CC-4E68-BECE-4854D730C14D}"/>
              </a:ext>
            </a:extLst>
          </p:cNvPr>
          <p:cNvSpPr/>
          <p:nvPr/>
        </p:nvSpPr>
        <p:spPr>
          <a:xfrm>
            <a:off x="3020037" y="2466363"/>
            <a:ext cx="1518407" cy="461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サムネ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CB4DA64-AADF-484C-93B3-69B2D75C335A}"/>
              </a:ext>
            </a:extLst>
          </p:cNvPr>
          <p:cNvSpPr/>
          <p:nvPr/>
        </p:nvSpPr>
        <p:spPr>
          <a:xfrm>
            <a:off x="2776754" y="3284443"/>
            <a:ext cx="6395209" cy="13255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#Angular, #</a:t>
            </a:r>
            <a:r>
              <a:rPr lang="ja-JP" altLang="en-US" dirty="0">
                <a:solidFill>
                  <a:schemeClr val="tx1"/>
                </a:solidFill>
              </a:rPr>
              <a:t>プログラミング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dirty="0">
                <a:solidFill>
                  <a:schemeClr val="tx1"/>
                </a:solidFill>
              </a:rPr>
              <a:t>2020-08-24【Angular】</a:t>
            </a:r>
            <a:r>
              <a:rPr kumimoji="1" lang="ja-JP" altLang="en-US" dirty="0">
                <a:solidFill>
                  <a:schemeClr val="tx1"/>
                </a:solidFill>
              </a:rPr>
              <a:t>ブログを作ってみた</a:t>
            </a:r>
            <a:endParaRPr kumimoji="1"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　　　　　　　サマリサマリサマリサマリサマリサマリ</a:t>
            </a:r>
            <a:r>
              <a:rPr lang="en-US" altLang="ja-JP" dirty="0">
                <a:solidFill>
                  <a:schemeClr val="tx1"/>
                </a:solidFill>
              </a:rPr>
              <a:t>..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E88475A-B2F7-4952-B73A-28A8EEFBD0EB}"/>
              </a:ext>
            </a:extLst>
          </p:cNvPr>
          <p:cNvCxnSpPr/>
          <p:nvPr/>
        </p:nvCxnSpPr>
        <p:spPr>
          <a:xfrm>
            <a:off x="2910980" y="3951061"/>
            <a:ext cx="589746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0C1AB6C-6A80-435B-A93B-769B8438EF19}"/>
              </a:ext>
            </a:extLst>
          </p:cNvPr>
          <p:cNvSpPr/>
          <p:nvPr/>
        </p:nvSpPr>
        <p:spPr>
          <a:xfrm>
            <a:off x="3020037" y="4060118"/>
            <a:ext cx="1518407" cy="461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サムネ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5FAF5B3-D166-4700-9FDA-F3DE6FE9568D}"/>
              </a:ext>
            </a:extLst>
          </p:cNvPr>
          <p:cNvSpPr/>
          <p:nvPr/>
        </p:nvSpPr>
        <p:spPr>
          <a:xfrm>
            <a:off x="2776754" y="4964237"/>
            <a:ext cx="6395209" cy="13255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#Angular, #</a:t>
            </a:r>
            <a:r>
              <a:rPr lang="ja-JP" altLang="en-US" dirty="0">
                <a:solidFill>
                  <a:schemeClr val="tx1"/>
                </a:solidFill>
              </a:rPr>
              <a:t>プログラミング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dirty="0">
                <a:solidFill>
                  <a:schemeClr val="tx1"/>
                </a:solidFill>
              </a:rPr>
              <a:t>2020-08-24【Angular】</a:t>
            </a:r>
            <a:r>
              <a:rPr kumimoji="1" lang="ja-JP" altLang="en-US" dirty="0">
                <a:solidFill>
                  <a:schemeClr val="tx1"/>
                </a:solidFill>
              </a:rPr>
              <a:t>ブログを作ってみた</a:t>
            </a:r>
            <a:endParaRPr kumimoji="1"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　　　　　　　サマリサマリサマリサマリサマリサマリ</a:t>
            </a:r>
            <a:r>
              <a:rPr lang="en-US" altLang="ja-JP" dirty="0">
                <a:solidFill>
                  <a:schemeClr val="tx1"/>
                </a:solidFill>
              </a:rPr>
              <a:t>..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953E595-3E5B-47CB-BBF2-19C815BB1C6D}"/>
              </a:ext>
            </a:extLst>
          </p:cNvPr>
          <p:cNvCxnSpPr/>
          <p:nvPr/>
        </p:nvCxnSpPr>
        <p:spPr>
          <a:xfrm>
            <a:off x="2910980" y="5630855"/>
            <a:ext cx="589746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B88E3B4-B6D4-4E53-8EF3-166173170AC7}"/>
              </a:ext>
            </a:extLst>
          </p:cNvPr>
          <p:cNvSpPr/>
          <p:nvPr/>
        </p:nvSpPr>
        <p:spPr>
          <a:xfrm>
            <a:off x="3020037" y="5739912"/>
            <a:ext cx="1518407" cy="461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サムネ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BD4C2263-7C16-4BF2-AC4B-462D73C491D8}"/>
              </a:ext>
            </a:extLst>
          </p:cNvPr>
          <p:cNvSpPr/>
          <p:nvPr/>
        </p:nvSpPr>
        <p:spPr>
          <a:xfrm>
            <a:off x="2801922" y="1753269"/>
            <a:ext cx="1736522" cy="23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#Angular</a:t>
            </a:r>
            <a:endParaRPr kumimoji="1" lang="ja-JP" altLang="en-US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E3BDBDA1-CFF9-4064-A86D-A3CBD5512DE7}"/>
              </a:ext>
            </a:extLst>
          </p:cNvPr>
          <p:cNvSpPr/>
          <p:nvPr/>
        </p:nvSpPr>
        <p:spPr>
          <a:xfrm>
            <a:off x="4630721" y="1753269"/>
            <a:ext cx="2793535" cy="23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#</a:t>
            </a:r>
            <a:r>
              <a:rPr kumimoji="1" lang="ja-JP" altLang="en-US" dirty="0"/>
              <a:t>プログラミング</a:t>
            </a:r>
          </a:p>
        </p:txBody>
      </p:sp>
    </p:spTree>
    <p:extLst>
      <p:ext uri="{BB962C8B-B14F-4D97-AF65-F5344CB8AC3E}">
        <p14:creationId xmlns:p14="http://schemas.microsoft.com/office/powerpoint/2010/main" val="1065969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2082</TotalTime>
  <Words>181</Words>
  <Application>Microsoft Office PowerPoint</Application>
  <PresentationFormat>ワイド画面</PresentationFormat>
  <Paragraphs>55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システム構成</vt:lpstr>
      <vt:lpstr>画面構成</vt:lpstr>
      <vt:lpstr>コンテンツ内容</vt:lpstr>
      <vt:lpstr>グローバルメニュー</vt:lpstr>
      <vt:lpstr>記事一覧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ブログのシステム構成</dc:title>
  <dc:creator>Toyoda Tomoya</dc:creator>
  <cp:lastModifiedBy>Toyoda Tomoya</cp:lastModifiedBy>
  <cp:revision>16</cp:revision>
  <dcterms:created xsi:type="dcterms:W3CDTF">2020-08-19T02:41:15Z</dcterms:created>
  <dcterms:modified xsi:type="dcterms:W3CDTF">2020-08-24T03:49:12Z</dcterms:modified>
</cp:coreProperties>
</file>