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0EF95-6BF2-4CB8-AEA2-0236878B7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41460E-3CFA-4196-8C3B-D0719E905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44838-FC2F-456D-A208-209CAE82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719A36-064E-46DC-8F11-C61F9AE3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E9480-C367-4121-99F9-30446E75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8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3712E-E1D8-47C8-A123-0F19DF92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8E6A88-0B51-403C-93E2-AE5CCBB4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6BE3A-34F3-43FA-A83D-2410E30E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18B1A8-04A5-4780-AA2C-1DE02B8D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08071-A5C3-4E9A-AEA8-A00192CA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00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1A7F02-0D4E-4177-B6E5-CE0E9AF77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7FE758-35ED-4CC2-8C7D-B50C7980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09C11-A897-4320-A8BA-8B4C1834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6E93CA-F192-4391-B6D2-413861CA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1170C-D295-4B53-BBC0-CEA98B48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66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93AD0-6327-4D43-983E-2EB471CF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FAFCC-88EA-497B-B3DE-3FFAAC2B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3080E-7174-40D3-A6A7-0D8C4D46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B89D-42AE-4EBE-B36E-377E03C6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BC5251-12DD-42D4-B426-B44EC930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2D2E9-B12E-44FB-B05B-7AC81624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8D7D8D-385F-4FB9-BA38-3CA21D5A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8AAD3-E098-484D-B20F-98837E7D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106EA-B48A-4FBC-BB29-AC5A0AC6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CCFD1-A43E-4185-ABD4-69089FDD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8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9CDC2-D7F0-465A-AB4B-8B6061EB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B13AE-B86C-45B4-BC17-85F033AD5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14509E-FF75-4117-8852-0388AB2D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95AE4F-6D79-4C07-B44E-607AEF1C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E97B9C-66FB-47DB-930D-2EBCF963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7B4216-9DD8-4F09-B6C2-21E8CEAD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4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15FAF-DB5D-46B9-AE0B-6F6F1B59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646B5B-7BE0-4154-A094-1C055F2E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CCCAA9-5389-4EF4-A5A8-549E08E47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CA95BF-45E8-4DF1-AF4D-772779CAB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F5D579-3AB3-4E53-AD76-0FB2C641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43E5DF-0865-4997-9ECA-30BACB83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184684-A991-402C-A1FF-90523CB0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5DDEA3-D1AB-4DE4-9B86-FDABAEA0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41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2CBD4-4A10-4940-BC22-D9A10570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794B65-9A60-41EE-9BD6-12D27433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95E7C1-084D-4FF4-A8F9-A3AB2AA9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CC9BCA-ECF6-4218-ACBF-C1B664FD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6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747B9E-FEB6-44B9-A879-D5D11497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2B51EF-F7BF-41D7-A809-9919D7B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5C778-840D-4747-92B5-1707BBE2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A5C-2E9A-495B-815C-2F3DF9F0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6A8E4-7F9A-4F85-A355-26E3F177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5C3880-2E4E-4CB4-83DD-A24F4BE2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64C7E9-F9C7-4DFE-AA55-C661B84F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1C7166-B3E1-4EBB-9D3B-45DF5BF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18343-2409-4740-9CC3-B1BF8E84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CF299-922D-4829-BCF8-B96253D5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80E20B-F98B-47ED-A82A-32175B535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775A3-F5A7-4895-ADA0-D5833B47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1E807B-9E40-4314-B8AF-B51FD1DB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3E91EA-D94D-42DD-A4B6-80438FBE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8ECEEF-7E39-411B-A8B5-4F444D96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14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7B6021-6229-4CBA-9FF4-313DEC4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629685-F98A-4BEE-8E54-188F9498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3FBA6-0A5B-4C96-A720-4C0D77288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4644-FDC6-443C-B531-B104840B86D5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9EBCA5-6572-4C01-BC44-8B8203CE2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66BA-CB1E-4D2B-A794-564FF9265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E22BF4-139D-425F-B09D-1C11C6655620}"/>
              </a:ext>
            </a:extLst>
          </p:cNvPr>
          <p:cNvSpPr/>
          <p:nvPr/>
        </p:nvSpPr>
        <p:spPr>
          <a:xfrm>
            <a:off x="3712475" y="1677799"/>
            <a:ext cx="7998555" cy="481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</a:t>
            </a:r>
            <a:r>
              <a:rPr kumimoji="1" lang="ja-JP" altLang="en-US" dirty="0">
                <a:solidFill>
                  <a:schemeClr val="tx1"/>
                </a:solidFill>
              </a:rPr>
              <a:t>サーバ（未定）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python or Java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C71EE333-DCB6-487B-8109-6A394FF7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555"/>
          </a:xfrm>
        </p:spPr>
        <p:txBody>
          <a:bodyPr>
            <a:normAutofit/>
          </a:bodyPr>
          <a:lstStyle/>
          <a:p>
            <a:r>
              <a:rPr lang="ja-JP" altLang="en-US" dirty="0"/>
              <a:t>システム構成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AF2862-005B-418F-BA13-2472FFB44C36}"/>
              </a:ext>
            </a:extLst>
          </p:cNvPr>
          <p:cNvSpPr/>
          <p:nvPr/>
        </p:nvSpPr>
        <p:spPr>
          <a:xfrm>
            <a:off x="380999" y="1677799"/>
            <a:ext cx="1573635" cy="481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ブラウザ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464AE23-E245-42BE-8D7D-BA9E8BD2F07D}"/>
              </a:ext>
            </a:extLst>
          </p:cNvPr>
          <p:cNvSpPr/>
          <p:nvPr/>
        </p:nvSpPr>
        <p:spPr>
          <a:xfrm>
            <a:off x="4089216" y="2021950"/>
            <a:ext cx="1799484" cy="4211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Web</a:t>
            </a:r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（未定）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nginx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2FEC62-50BA-4A4C-8AEE-19B40AD6FC1F}"/>
              </a:ext>
            </a:extLst>
          </p:cNvPr>
          <p:cNvSpPr/>
          <p:nvPr/>
        </p:nvSpPr>
        <p:spPr>
          <a:xfrm>
            <a:off x="6026790" y="2021950"/>
            <a:ext cx="5508072" cy="233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</a:t>
            </a:r>
            <a:r>
              <a:rPr kumimoji="1" lang="ja-JP" altLang="en-US" dirty="0">
                <a:solidFill>
                  <a:schemeClr val="tx1"/>
                </a:solidFill>
              </a:rPr>
              <a:t>サーバ（未定）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python or Java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35164D8-E4F4-4B3A-ACD0-ED9DC90AA0DA}"/>
              </a:ext>
            </a:extLst>
          </p:cNvPr>
          <p:cNvSpPr/>
          <p:nvPr/>
        </p:nvSpPr>
        <p:spPr>
          <a:xfrm>
            <a:off x="6026790" y="4613944"/>
            <a:ext cx="5508072" cy="16190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Angular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6C8B067-76F0-4F48-AF09-DA9C742AA518}"/>
              </a:ext>
            </a:extLst>
          </p:cNvPr>
          <p:cNvCxnSpPr/>
          <p:nvPr/>
        </p:nvCxnSpPr>
        <p:spPr>
          <a:xfrm>
            <a:off x="1837189" y="3112316"/>
            <a:ext cx="4189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AC8A82-7906-47A8-901B-D03CC512C6CA}"/>
              </a:ext>
            </a:extLst>
          </p:cNvPr>
          <p:cNvSpPr txBox="1"/>
          <p:nvPr/>
        </p:nvSpPr>
        <p:spPr>
          <a:xfrm>
            <a:off x="1945413" y="2793426"/>
            <a:ext cx="18421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api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78636B8-AED1-4352-B25C-A8422B382467}"/>
              </a:ext>
            </a:extLst>
          </p:cNvPr>
          <p:cNvCxnSpPr/>
          <p:nvPr/>
        </p:nvCxnSpPr>
        <p:spPr>
          <a:xfrm>
            <a:off x="1837189" y="5561901"/>
            <a:ext cx="4189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4E33AA-7DD6-4B1F-912F-C7003499651A}"/>
              </a:ext>
            </a:extLst>
          </p:cNvPr>
          <p:cNvSpPr txBox="1"/>
          <p:nvPr/>
        </p:nvSpPr>
        <p:spPr>
          <a:xfrm>
            <a:off x="1945413" y="5243011"/>
            <a:ext cx="16289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/*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2772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0F9C7-0EE8-4A11-AA55-90C1CB4C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画面構成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0BF14-B925-40EB-9348-EF2947A8AF99}"/>
              </a:ext>
            </a:extLst>
          </p:cNvPr>
          <p:cNvSpPr/>
          <p:nvPr/>
        </p:nvSpPr>
        <p:spPr>
          <a:xfrm>
            <a:off x="1325461" y="1935061"/>
            <a:ext cx="9655728" cy="6878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グローバルメニュー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(global-menu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46E0D2-62FA-4E96-A572-BE4E27367E09}"/>
              </a:ext>
            </a:extLst>
          </p:cNvPr>
          <p:cNvSpPr/>
          <p:nvPr/>
        </p:nvSpPr>
        <p:spPr>
          <a:xfrm>
            <a:off x="1325461" y="2622958"/>
            <a:ext cx="9655728" cy="3565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Contents</a:t>
            </a:r>
            <a:r>
              <a:rPr kumimoji="1" lang="ja-JP" altLang="en-US" dirty="0">
                <a:solidFill>
                  <a:schemeClr val="tx1"/>
                </a:solidFill>
              </a:rPr>
              <a:t>エリア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angular-router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FAFB13-FB42-4979-8A80-6E5ADE82C415}"/>
              </a:ext>
            </a:extLst>
          </p:cNvPr>
          <p:cNvSpPr txBox="1"/>
          <p:nvPr/>
        </p:nvSpPr>
        <p:spPr>
          <a:xfrm>
            <a:off x="6644081" y="427839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global-</a:t>
            </a:r>
            <a:r>
              <a:rPr lang="en-US" altLang="ja-JP" dirty="0" err="1"/>
              <a:t>menu.component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7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A663B-238F-43DE-9B93-4848C2A9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コンテンツ内容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4C3751-B02C-4C78-B24B-B0CFCB261B2A}"/>
              </a:ext>
            </a:extLst>
          </p:cNvPr>
          <p:cNvSpPr txBox="1"/>
          <p:nvPr/>
        </p:nvSpPr>
        <p:spPr>
          <a:xfrm>
            <a:off x="979054" y="169068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１．プロフィール</a:t>
            </a:r>
            <a:endParaRPr kumimoji="1" lang="en-US" altLang="ja-JP" dirty="0"/>
          </a:p>
          <a:p>
            <a:r>
              <a:rPr lang="ja-JP" altLang="en-US" dirty="0"/>
              <a:t>２．記事一覧</a:t>
            </a:r>
            <a:endParaRPr lang="en-US" altLang="ja-JP" dirty="0"/>
          </a:p>
          <a:p>
            <a:r>
              <a:rPr kumimoji="1" lang="ja-JP" altLang="en-US" dirty="0"/>
              <a:t>３．記事詳細</a:t>
            </a:r>
            <a:endParaRPr kumimoji="1" lang="en-US" altLang="ja-JP" dirty="0"/>
          </a:p>
          <a:p>
            <a:r>
              <a:rPr kumimoji="1" lang="ja-JP" altLang="en-US" dirty="0"/>
              <a:t>４．ブログ投稿（管理者のみ）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0E747B-B261-4444-957B-2FB5571E17B2}"/>
              </a:ext>
            </a:extLst>
          </p:cNvPr>
          <p:cNvSpPr txBox="1"/>
          <p:nvPr/>
        </p:nvSpPr>
        <p:spPr>
          <a:xfrm>
            <a:off x="6409870" y="1812022"/>
            <a:ext cx="5108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global-</a:t>
            </a:r>
            <a:r>
              <a:rPr lang="en-US" altLang="ja-JP" dirty="0" err="1"/>
              <a:t>menu.component</a:t>
            </a:r>
            <a:endParaRPr lang="en-US" altLang="ja-JP" dirty="0"/>
          </a:p>
          <a:p>
            <a:r>
              <a:rPr lang="en-US" altLang="ja-JP" dirty="0" err="1"/>
              <a:t>profile.component</a:t>
            </a:r>
            <a:endParaRPr lang="en-US" altLang="ja-JP" dirty="0"/>
          </a:p>
          <a:p>
            <a:r>
              <a:rPr lang="en-US" altLang="ja-JP" dirty="0"/>
              <a:t>blog-</a:t>
            </a:r>
            <a:r>
              <a:rPr lang="en-US" altLang="ja-JP" dirty="0" err="1"/>
              <a:t>list.component</a:t>
            </a:r>
            <a:endParaRPr lang="en-US" altLang="ja-JP" dirty="0"/>
          </a:p>
          <a:p>
            <a:r>
              <a:rPr lang="en-US" altLang="ja-JP" dirty="0"/>
              <a:t>blog-</a:t>
            </a:r>
            <a:r>
              <a:rPr lang="en-US" altLang="ja-JP" dirty="0" err="1"/>
              <a:t>detail.component</a:t>
            </a:r>
            <a:endParaRPr lang="en-US" altLang="ja-JP" dirty="0"/>
          </a:p>
          <a:p>
            <a:r>
              <a:rPr lang="en-US" altLang="ja-JP" dirty="0"/>
              <a:t>blog-</a:t>
            </a:r>
            <a:r>
              <a:rPr lang="en-US" altLang="ja-JP" dirty="0" err="1"/>
              <a:t>post.component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33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0BB7B-3231-4DB0-819A-991BD187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5E44EF-09E7-4E0F-A8C4-A4EE4498CBF2}"/>
              </a:ext>
            </a:extLst>
          </p:cNvPr>
          <p:cNvSpPr/>
          <p:nvPr/>
        </p:nvSpPr>
        <p:spPr>
          <a:xfrm>
            <a:off x="838200" y="2474752"/>
            <a:ext cx="9916486" cy="317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4570C2-79ED-47CA-A21B-7FC3186823DB}"/>
              </a:ext>
            </a:extLst>
          </p:cNvPr>
          <p:cNvSpPr/>
          <p:nvPr/>
        </p:nvSpPr>
        <p:spPr>
          <a:xfrm>
            <a:off x="838200" y="2550953"/>
            <a:ext cx="1913389" cy="291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トップ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（アイコン</a:t>
            </a:r>
            <a:r>
              <a:rPr lang="ja-JP" altLang="en-US" dirty="0"/>
              <a:t>）</a:t>
            </a:r>
            <a:endParaRPr lang="en-US" altLang="ja-JP" dirty="0"/>
          </a:p>
          <a:p>
            <a:pPr algn="ctr"/>
            <a:r>
              <a:rPr lang="ja-JP" altLang="en-US" dirty="0"/>
              <a:t>→ロゴ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E3F100-244C-4C0D-BD6B-C356259CAEB0}"/>
              </a:ext>
            </a:extLst>
          </p:cNvPr>
          <p:cNvSpPr/>
          <p:nvPr/>
        </p:nvSpPr>
        <p:spPr>
          <a:xfrm>
            <a:off x="3413270" y="2550953"/>
            <a:ext cx="3885152" cy="291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記事一覧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826BC6-67B5-4582-AE7F-A399037D1DB5}"/>
              </a:ext>
            </a:extLst>
          </p:cNvPr>
          <p:cNvSpPr/>
          <p:nvPr/>
        </p:nvSpPr>
        <p:spPr>
          <a:xfrm>
            <a:off x="7674878" y="2550953"/>
            <a:ext cx="2870083" cy="291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プロフィール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（アイコン）</a:t>
            </a:r>
            <a:endParaRPr kumimoji="1" lang="en-US" altLang="ja-JP" dirty="0"/>
          </a:p>
          <a:p>
            <a:pPr algn="ctr"/>
            <a:r>
              <a:rPr lang="ja-JP" altLang="en-US" dirty="0"/>
              <a:t>→写真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102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システム構成</vt:lpstr>
      <vt:lpstr>画面構成</vt:lpstr>
      <vt:lpstr>コンテンツ内容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ブログのシステム構成</dc:title>
  <dc:creator>Toyoda Tomoya</dc:creator>
  <cp:lastModifiedBy>Toyoda Tomoya</cp:lastModifiedBy>
  <cp:revision>12</cp:revision>
  <dcterms:created xsi:type="dcterms:W3CDTF">2020-08-19T02:41:15Z</dcterms:created>
  <dcterms:modified xsi:type="dcterms:W3CDTF">2020-08-22T07:44:18Z</dcterms:modified>
</cp:coreProperties>
</file>