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30279975" cy="42806938"/>
  <p:notesSz cx="29606875" cy="42133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D6E6C-EC52-4466-AAA4-9CC200960262}" v="4260" dt="2023-07-06T01:43:33.55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72" autoAdjust="0"/>
    <p:restoredTop sz="96652" autoAdjust="0"/>
  </p:normalViewPr>
  <p:slideViewPr>
    <p:cSldViewPr snapToGrid="0">
      <p:cViewPr>
        <p:scale>
          <a:sx n="33" d="100"/>
          <a:sy n="33" d="100"/>
        </p:scale>
        <p:origin x="115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yashita tomoya" userId="9dccd61c42fe1b09" providerId="LiveId" clId="{DBCD6E6C-EC52-4466-AAA4-9CC200960262}"/>
    <pc:docChg chg="undo redo custSel addSld delSld modSld">
      <pc:chgData name="miyashita tomoya" userId="9dccd61c42fe1b09" providerId="LiveId" clId="{DBCD6E6C-EC52-4466-AAA4-9CC200960262}" dt="2023-07-06T02:31:49.191" v="9725" actId="1035"/>
      <pc:docMkLst>
        <pc:docMk/>
      </pc:docMkLst>
      <pc:sldChg chg="del">
        <pc:chgData name="miyashita tomoya" userId="9dccd61c42fe1b09" providerId="LiveId" clId="{DBCD6E6C-EC52-4466-AAA4-9CC200960262}" dt="2023-07-02T12:49:19.683" v="38" actId="2696"/>
        <pc:sldMkLst>
          <pc:docMk/>
          <pc:sldMk cId="2252178650" sldId="257"/>
        </pc:sldMkLst>
      </pc:sldChg>
      <pc:sldChg chg="addSp delSp modSp del mod modAnim modNotesTx">
        <pc:chgData name="miyashita tomoya" userId="9dccd61c42fe1b09" providerId="LiveId" clId="{DBCD6E6C-EC52-4466-AAA4-9CC200960262}" dt="2023-07-05T10:14:16.528" v="8132" actId="2696"/>
        <pc:sldMkLst>
          <pc:docMk/>
          <pc:sldMk cId="3292955365" sldId="258"/>
        </pc:sldMkLst>
        <pc:spChg chg="add del mod">
          <ac:chgData name="miyashita tomoya" userId="9dccd61c42fe1b09" providerId="LiveId" clId="{DBCD6E6C-EC52-4466-AAA4-9CC200960262}" dt="2023-07-03T10:45:58.829" v="5584" actId="20577"/>
          <ac:spMkLst>
            <pc:docMk/>
            <pc:sldMk cId="3292955365" sldId="258"/>
            <ac:spMk id="2" creationId="{CD1968DB-6017-B08A-EF18-0525BA2495FC}"/>
          </ac:spMkLst>
        </pc:spChg>
        <pc:spChg chg="del mod">
          <ac:chgData name="miyashita tomoya" userId="9dccd61c42fe1b09" providerId="LiveId" clId="{DBCD6E6C-EC52-4466-AAA4-9CC200960262}" dt="2023-07-03T13:24:58.176" v="5887" actId="21"/>
          <ac:spMkLst>
            <pc:docMk/>
            <pc:sldMk cId="3292955365" sldId="258"/>
            <ac:spMk id="3" creationId="{9F99A5C3-F3AA-96A2-2E3D-AA9CD7DA10BE}"/>
          </ac:spMkLst>
        </pc:spChg>
        <pc:spChg chg="del mod">
          <ac:chgData name="miyashita tomoya" userId="9dccd61c42fe1b09" providerId="LiveId" clId="{DBCD6E6C-EC52-4466-AAA4-9CC200960262}" dt="2023-07-03T13:25:00.096" v="5888" actId="21"/>
          <ac:spMkLst>
            <pc:docMk/>
            <pc:sldMk cId="3292955365" sldId="258"/>
            <ac:spMk id="4" creationId="{AD72CF5A-365C-28E4-358B-538D50142EC4}"/>
          </ac:spMkLst>
        </pc:spChg>
        <pc:spChg chg="mod">
          <ac:chgData name="miyashita tomoya" userId="9dccd61c42fe1b09" providerId="LiveId" clId="{DBCD6E6C-EC52-4466-AAA4-9CC200960262}" dt="2023-07-04T12:34:04.263" v="7977" actId="404"/>
          <ac:spMkLst>
            <pc:docMk/>
            <pc:sldMk cId="3292955365" sldId="258"/>
            <ac:spMk id="5" creationId="{84A24306-2BE7-1007-EA5B-8B1942579A97}"/>
          </ac:spMkLst>
        </pc:spChg>
        <pc:spChg chg="mod">
          <ac:chgData name="miyashita tomoya" userId="9dccd61c42fe1b09" providerId="LiveId" clId="{DBCD6E6C-EC52-4466-AAA4-9CC200960262}" dt="2023-07-04T12:34:19.934" v="7979" actId="208"/>
          <ac:spMkLst>
            <pc:docMk/>
            <pc:sldMk cId="3292955365" sldId="258"/>
            <ac:spMk id="6" creationId="{01750F34-8BDE-4B14-4504-E2D04B1C5926}"/>
          </ac:spMkLst>
        </pc:spChg>
        <pc:spChg chg="del mod">
          <ac:chgData name="miyashita tomoya" userId="9dccd61c42fe1b09" providerId="LiveId" clId="{DBCD6E6C-EC52-4466-AAA4-9CC200960262}" dt="2023-07-03T13:25:06.529" v="5889" actId="21"/>
          <ac:spMkLst>
            <pc:docMk/>
            <pc:sldMk cId="3292955365" sldId="258"/>
            <ac:spMk id="7" creationId="{67458073-C89E-42D5-09E6-EFFED1469492}"/>
          </ac:spMkLst>
        </pc:spChg>
        <pc:spChg chg="del">
          <ac:chgData name="miyashita tomoya" userId="9dccd61c42fe1b09" providerId="LiveId" clId="{DBCD6E6C-EC52-4466-AAA4-9CC200960262}" dt="2023-07-02T12:48:28.404" v="31" actId="21"/>
          <ac:spMkLst>
            <pc:docMk/>
            <pc:sldMk cId="3292955365" sldId="258"/>
            <ac:spMk id="8" creationId="{B50433F0-7687-7AC7-5325-A8783465D67C}"/>
          </ac:spMkLst>
        </pc:spChg>
        <pc:spChg chg="add del mod">
          <ac:chgData name="miyashita tomoya" userId="9dccd61c42fe1b09" providerId="LiveId" clId="{DBCD6E6C-EC52-4466-AAA4-9CC200960262}" dt="2023-07-03T06:16:12.409" v="2270" actId="21"/>
          <ac:spMkLst>
            <pc:docMk/>
            <pc:sldMk cId="3292955365" sldId="258"/>
            <ac:spMk id="8" creationId="{EF8CE3F2-9255-0654-E32F-AFC6136BDD09}"/>
          </ac:spMkLst>
        </pc:spChg>
        <pc:spChg chg="del">
          <ac:chgData name="miyashita tomoya" userId="9dccd61c42fe1b09" providerId="LiveId" clId="{DBCD6E6C-EC52-4466-AAA4-9CC200960262}" dt="2023-07-02T12:48:23.148" v="29" actId="21"/>
          <ac:spMkLst>
            <pc:docMk/>
            <pc:sldMk cId="3292955365" sldId="258"/>
            <ac:spMk id="9" creationId="{62FEF255-3198-AA2A-19F1-49A44EECA581}"/>
          </ac:spMkLst>
        </pc:spChg>
        <pc:spChg chg="add mod">
          <ac:chgData name="miyashita tomoya" userId="9dccd61c42fe1b09" providerId="LiveId" clId="{DBCD6E6C-EC52-4466-AAA4-9CC200960262}" dt="2023-07-04T10:38:01.086" v="7872" actId="1076"/>
          <ac:spMkLst>
            <pc:docMk/>
            <pc:sldMk cId="3292955365" sldId="258"/>
            <ac:spMk id="9" creationId="{B5DF89B1-40C7-D716-12F2-F98FAFB18C07}"/>
          </ac:spMkLst>
        </pc:spChg>
        <pc:spChg chg="mod">
          <ac:chgData name="miyashita tomoya" userId="9dccd61c42fe1b09" providerId="LiveId" clId="{DBCD6E6C-EC52-4466-AAA4-9CC200960262}" dt="2023-07-04T14:42:32.165" v="8016" actId="1038"/>
          <ac:spMkLst>
            <pc:docMk/>
            <pc:sldMk cId="3292955365" sldId="258"/>
            <ac:spMk id="10" creationId="{3DEB8271-BF3A-70EC-E4A9-74218029B49A}"/>
          </ac:spMkLst>
        </pc:spChg>
        <pc:spChg chg="mod">
          <ac:chgData name="miyashita tomoya" userId="9dccd61c42fe1b09" providerId="LiveId" clId="{DBCD6E6C-EC52-4466-AAA4-9CC200960262}" dt="2023-07-03T08:50:41.423" v="4725" actId="207"/>
          <ac:spMkLst>
            <pc:docMk/>
            <pc:sldMk cId="3292955365" sldId="258"/>
            <ac:spMk id="11" creationId="{BF6DF6A0-1B6F-1E61-6945-694C8CE3A118}"/>
          </ac:spMkLst>
        </pc:spChg>
        <pc:spChg chg="mod">
          <ac:chgData name="miyashita tomoya" userId="9dccd61c42fe1b09" providerId="LiveId" clId="{DBCD6E6C-EC52-4466-AAA4-9CC200960262}" dt="2023-07-04T09:21:46.386" v="7648" actId="1038"/>
          <ac:spMkLst>
            <pc:docMk/>
            <pc:sldMk cId="3292955365" sldId="258"/>
            <ac:spMk id="12" creationId="{34AD15F6-A0A8-1293-41CF-E1FCE5090B07}"/>
          </ac:spMkLst>
        </pc:spChg>
        <pc:spChg chg="add mod">
          <ac:chgData name="miyashita tomoya" userId="9dccd61c42fe1b09" providerId="LiveId" clId="{DBCD6E6C-EC52-4466-AAA4-9CC200960262}" dt="2023-07-04T10:33:16.340" v="7683" actId="20577"/>
          <ac:spMkLst>
            <pc:docMk/>
            <pc:sldMk cId="3292955365" sldId="258"/>
            <ac:spMk id="13" creationId="{CE1DDF8F-6C35-46DC-7D14-9DFCE49809FA}"/>
          </ac:spMkLst>
        </pc:spChg>
        <pc:spChg chg="add del mod">
          <ac:chgData name="miyashita tomoya" userId="9dccd61c42fe1b09" providerId="LiveId" clId="{DBCD6E6C-EC52-4466-AAA4-9CC200960262}" dt="2023-07-03T13:37:49.415" v="6124" actId="1038"/>
          <ac:spMkLst>
            <pc:docMk/>
            <pc:sldMk cId="3292955365" sldId="258"/>
            <ac:spMk id="14" creationId="{89DFC259-20A8-5916-95BD-30FA0387773D}"/>
          </ac:spMkLst>
        </pc:spChg>
        <pc:spChg chg="add del mod">
          <ac:chgData name="miyashita tomoya" userId="9dccd61c42fe1b09" providerId="LiveId" clId="{DBCD6E6C-EC52-4466-AAA4-9CC200960262}" dt="2023-07-03T13:38:29.396" v="6135" actId="1037"/>
          <ac:spMkLst>
            <pc:docMk/>
            <pc:sldMk cId="3292955365" sldId="258"/>
            <ac:spMk id="15" creationId="{006C5102-8026-A4A3-C9C6-833400FB33F9}"/>
          </ac:spMkLst>
        </pc:spChg>
        <pc:spChg chg="mod">
          <ac:chgData name="miyashita tomoya" userId="9dccd61c42fe1b09" providerId="LiveId" clId="{DBCD6E6C-EC52-4466-AAA4-9CC200960262}" dt="2023-07-04T12:34:23.564" v="7980" actId="1035"/>
          <ac:spMkLst>
            <pc:docMk/>
            <pc:sldMk cId="3292955365" sldId="258"/>
            <ac:spMk id="16" creationId="{82D68147-5ABD-5F13-5A61-160BC5666BF2}"/>
          </ac:spMkLst>
        </pc:spChg>
        <pc:spChg chg="del mod">
          <ac:chgData name="miyashita tomoya" userId="9dccd61c42fe1b09" providerId="LiveId" clId="{DBCD6E6C-EC52-4466-AAA4-9CC200960262}" dt="2023-07-02T12:48:16.401" v="27" actId="21"/>
          <ac:spMkLst>
            <pc:docMk/>
            <pc:sldMk cId="3292955365" sldId="258"/>
            <ac:spMk id="17" creationId="{460D1A43-EA8E-BB44-8E70-DB6C16F2FD89}"/>
          </ac:spMkLst>
        </pc:spChg>
        <pc:spChg chg="add mod">
          <ac:chgData name="miyashita tomoya" userId="9dccd61c42fe1b09" providerId="LiveId" clId="{DBCD6E6C-EC52-4466-AAA4-9CC200960262}" dt="2023-07-03T13:59:51.052" v="7533" actId="403"/>
          <ac:spMkLst>
            <pc:docMk/>
            <pc:sldMk cId="3292955365" sldId="258"/>
            <ac:spMk id="17" creationId="{604A2DB2-3620-044E-FD5F-8F0D02EE3048}"/>
          </ac:spMkLst>
        </pc:spChg>
        <pc:spChg chg="mod">
          <ac:chgData name="miyashita tomoya" userId="9dccd61c42fe1b09" providerId="LiveId" clId="{DBCD6E6C-EC52-4466-AAA4-9CC200960262}" dt="2023-07-05T03:10:24.288" v="8119" actId="20577"/>
          <ac:spMkLst>
            <pc:docMk/>
            <pc:sldMk cId="3292955365" sldId="258"/>
            <ac:spMk id="18" creationId="{318B75A9-1C05-2D38-E15B-A98A6E8EA8DE}"/>
          </ac:spMkLst>
        </pc:spChg>
        <pc:spChg chg="mod">
          <ac:chgData name="miyashita tomoya" userId="9dccd61c42fe1b09" providerId="LiveId" clId="{DBCD6E6C-EC52-4466-AAA4-9CC200960262}" dt="2023-07-04T13:32:29.619" v="8006" actId="1036"/>
          <ac:spMkLst>
            <pc:docMk/>
            <pc:sldMk cId="3292955365" sldId="258"/>
            <ac:spMk id="19" creationId="{5AA11C17-62DA-184F-F33F-ADFB9D6EB4D7}"/>
          </ac:spMkLst>
        </pc:spChg>
        <pc:spChg chg="mod">
          <ac:chgData name="miyashita tomoya" userId="9dccd61c42fe1b09" providerId="LiveId" clId="{DBCD6E6C-EC52-4466-AAA4-9CC200960262}" dt="2023-07-03T17:22:50.274" v="7645" actId="1035"/>
          <ac:spMkLst>
            <pc:docMk/>
            <pc:sldMk cId="3292955365" sldId="258"/>
            <ac:spMk id="20" creationId="{71B828EC-B620-A8B4-6DCB-C48ABED68BCD}"/>
          </ac:spMkLst>
        </pc:spChg>
        <pc:spChg chg="mod">
          <ac:chgData name="miyashita tomoya" userId="9dccd61c42fe1b09" providerId="LiveId" clId="{DBCD6E6C-EC52-4466-AAA4-9CC200960262}" dt="2023-07-03T17:22:54.525" v="7646" actId="1035"/>
          <ac:spMkLst>
            <pc:docMk/>
            <pc:sldMk cId="3292955365" sldId="258"/>
            <ac:spMk id="21" creationId="{7DE01EB2-18A6-13FB-2B7F-F12151C0D553}"/>
          </ac:spMkLst>
        </pc:spChg>
        <pc:spChg chg="mod">
          <ac:chgData name="miyashita tomoya" userId="9dccd61c42fe1b09" providerId="LiveId" clId="{DBCD6E6C-EC52-4466-AAA4-9CC200960262}" dt="2023-07-03T17:22:54.525" v="7646" actId="1035"/>
          <ac:spMkLst>
            <pc:docMk/>
            <pc:sldMk cId="3292955365" sldId="258"/>
            <ac:spMk id="22" creationId="{D47731BD-D7C3-5100-9B19-331EA44EA761}"/>
          </ac:spMkLst>
        </pc:spChg>
        <pc:spChg chg="mod">
          <ac:chgData name="miyashita tomoya" userId="9dccd61c42fe1b09" providerId="LiveId" clId="{DBCD6E6C-EC52-4466-AAA4-9CC200960262}" dt="2023-07-04T09:21:35.303" v="7647" actId="1038"/>
          <ac:spMkLst>
            <pc:docMk/>
            <pc:sldMk cId="3292955365" sldId="258"/>
            <ac:spMk id="23" creationId="{9C72937C-C075-392C-A8E6-C452E4CC8640}"/>
          </ac:spMkLst>
        </pc:spChg>
        <pc:spChg chg="add mod">
          <ac:chgData name="miyashita tomoya" userId="9dccd61c42fe1b09" providerId="LiveId" clId="{DBCD6E6C-EC52-4466-AAA4-9CC200960262}" dt="2023-07-05T04:10:19.575" v="8123" actId="1037"/>
          <ac:spMkLst>
            <pc:docMk/>
            <pc:sldMk cId="3292955365" sldId="258"/>
            <ac:spMk id="25" creationId="{FFD38B72-669D-94AC-D814-BF5AC6D79761}"/>
          </ac:spMkLst>
        </pc:spChg>
        <pc:spChg chg="del">
          <ac:chgData name="miyashita tomoya" userId="9dccd61c42fe1b09" providerId="LiveId" clId="{DBCD6E6C-EC52-4466-AAA4-9CC200960262}" dt="2023-07-02T12:48:26.030" v="30" actId="21"/>
          <ac:spMkLst>
            <pc:docMk/>
            <pc:sldMk cId="3292955365" sldId="258"/>
            <ac:spMk id="26" creationId="{F3B2F190-A3C1-7C57-1657-7B86AD6F1437}"/>
          </ac:spMkLst>
        </pc:spChg>
        <pc:spChg chg="add del mod">
          <ac:chgData name="miyashita tomoya" userId="9dccd61c42fe1b09" providerId="LiveId" clId="{DBCD6E6C-EC52-4466-AAA4-9CC200960262}" dt="2023-07-02T18:58:58.511" v="1840" actId="21"/>
          <ac:spMkLst>
            <pc:docMk/>
            <pc:sldMk cId="3292955365" sldId="258"/>
            <ac:spMk id="27" creationId="{048CC8EF-F7FC-E3F7-986C-F8C8AB8C6A08}"/>
          </ac:spMkLst>
        </pc:spChg>
        <pc:spChg chg="add mod">
          <ac:chgData name="miyashita tomoya" userId="9dccd61c42fe1b09" providerId="LiveId" clId="{DBCD6E6C-EC52-4466-AAA4-9CC200960262}" dt="2023-07-03T07:05:41.358" v="3524" actId="1076"/>
          <ac:spMkLst>
            <pc:docMk/>
            <pc:sldMk cId="3292955365" sldId="258"/>
            <ac:spMk id="27" creationId="{347DA7EF-B781-6F4E-24A2-78B1CC099C71}"/>
          </ac:spMkLst>
        </pc:spChg>
        <pc:spChg chg="del mod">
          <ac:chgData name="miyashita tomoya" userId="9dccd61c42fe1b09" providerId="LiveId" clId="{DBCD6E6C-EC52-4466-AAA4-9CC200960262}" dt="2023-07-03T08:23:57.041" v="3749" actId="21"/>
          <ac:spMkLst>
            <pc:docMk/>
            <pc:sldMk cId="3292955365" sldId="258"/>
            <ac:spMk id="28" creationId="{C364C0DE-EC66-CC4B-1416-7102689B75AE}"/>
          </ac:spMkLst>
        </pc:spChg>
        <pc:spChg chg="del mod">
          <ac:chgData name="miyashita tomoya" userId="9dccd61c42fe1b09" providerId="LiveId" clId="{DBCD6E6C-EC52-4466-AAA4-9CC200960262}" dt="2023-07-03T08:23:51.071" v="3746" actId="21"/>
          <ac:spMkLst>
            <pc:docMk/>
            <pc:sldMk cId="3292955365" sldId="258"/>
            <ac:spMk id="29" creationId="{350CEF36-0726-952E-EB68-AB048B94E637}"/>
          </ac:spMkLst>
        </pc:spChg>
        <pc:spChg chg="del">
          <ac:chgData name="miyashita tomoya" userId="9dccd61c42fe1b09" providerId="LiveId" clId="{DBCD6E6C-EC52-4466-AAA4-9CC200960262}" dt="2023-07-02T12:48:20.086" v="28" actId="21"/>
          <ac:spMkLst>
            <pc:docMk/>
            <pc:sldMk cId="3292955365" sldId="258"/>
            <ac:spMk id="30" creationId="{264F3BB3-EA5E-484A-340C-7F068C12C077}"/>
          </ac:spMkLst>
        </pc:spChg>
        <pc:spChg chg="add mod">
          <ac:chgData name="miyashita tomoya" userId="9dccd61c42fe1b09" providerId="LiveId" clId="{DBCD6E6C-EC52-4466-AAA4-9CC200960262}" dt="2023-07-03T07:37:00.427" v="3559" actId="1076"/>
          <ac:spMkLst>
            <pc:docMk/>
            <pc:sldMk cId="3292955365" sldId="258"/>
            <ac:spMk id="30" creationId="{C92ABB53-2C8C-3B74-CEDA-6B554F360346}"/>
          </ac:spMkLst>
        </pc:spChg>
        <pc:spChg chg="mod">
          <ac:chgData name="miyashita tomoya" userId="9dccd61c42fe1b09" providerId="LiveId" clId="{DBCD6E6C-EC52-4466-AAA4-9CC200960262}" dt="2023-07-03T07:37:15.068" v="3561" actId="1076"/>
          <ac:spMkLst>
            <pc:docMk/>
            <pc:sldMk cId="3292955365" sldId="258"/>
            <ac:spMk id="34" creationId="{4AEA9D65-92CC-78CD-E73F-782D6A144156}"/>
          </ac:spMkLst>
        </pc:spChg>
        <pc:spChg chg="del mod">
          <ac:chgData name="miyashita tomoya" userId="9dccd61c42fe1b09" providerId="LiveId" clId="{DBCD6E6C-EC52-4466-AAA4-9CC200960262}" dt="2023-07-03T08:23:59.407" v="3750" actId="21"/>
          <ac:spMkLst>
            <pc:docMk/>
            <pc:sldMk cId="3292955365" sldId="258"/>
            <ac:spMk id="35" creationId="{0E91A750-797E-F395-4EA7-D417C94208CC}"/>
          </ac:spMkLst>
        </pc:spChg>
        <pc:spChg chg="add mod">
          <ac:chgData name="miyashita tomoya" userId="9dccd61c42fe1b09" providerId="LiveId" clId="{DBCD6E6C-EC52-4466-AAA4-9CC200960262}" dt="2023-07-03T07:37:21.538" v="3563" actId="1076"/>
          <ac:spMkLst>
            <pc:docMk/>
            <pc:sldMk cId="3292955365" sldId="258"/>
            <ac:spMk id="36" creationId="{75F6E643-B3A0-D160-209F-DB90DC9C1E94}"/>
          </ac:spMkLst>
        </pc:spChg>
        <pc:spChg chg="del mod">
          <ac:chgData name="miyashita tomoya" userId="9dccd61c42fe1b09" providerId="LiveId" clId="{DBCD6E6C-EC52-4466-AAA4-9CC200960262}" dt="2023-07-03T08:24:02.035" v="3751" actId="21"/>
          <ac:spMkLst>
            <pc:docMk/>
            <pc:sldMk cId="3292955365" sldId="258"/>
            <ac:spMk id="38" creationId="{A070A5B9-08A3-CD18-C8A5-FE9C3451B904}"/>
          </ac:spMkLst>
        </pc:spChg>
        <pc:spChg chg="del mod">
          <ac:chgData name="miyashita tomoya" userId="9dccd61c42fe1b09" providerId="LiveId" clId="{DBCD6E6C-EC52-4466-AAA4-9CC200960262}" dt="2023-07-03T07:06:58.259" v="3536" actId="21"/>
          <ac:spMkLst>
            <pc:docMk/>
            <pc:sldMk cId="3292955365" sldId="258"/>
            <ac:spMk id="40" creationId="{4705977F-952B-754E-D716-81EB3AF67743}"/>
          </ac:spMkLst>
        </pc:spChg>
        <pc:spChg chg="del mod">
          <ac:chgData name="miyashita tomoya" userId="9dccd61c42fe1b09" providerId="LiveId" clId="{DBCD6E6C-EC52-4466-AAA4-9CC200960262}" dt="2023-07-03T07:06:54.795" v="3535" actId="21"/>
          <ac:spMkLst>
            <pc:docMk/>
            <pc:sldMk cId="3292955365" sldId="258"/>
            <ac:spMk id="41" creationId="{06DB05A4-526E-3AAF-D733-366BB426AA38}"/>
          </ac:spMkLst>
        </pc:spChg>
        <pc:spChg chg="del mod">
          <ac:chgData name="miyashita tomoya" userId="9dccd61c42fe1b09" providerId="LiveId" clId="{DBCD6E6C-EC52-4466-AAA4-9CC200960262}" dt="2023-07-03T07:07:09.446" v="3539" actId="21"/>
          <ac:spMkLst>
            <pc:docMk/>
            <pc:sldMk cId="3292955365" sldId="258"/>
            <ac:spMk id="42" creationId="{1F92C5F5-D2E6-4AE6-8969-18EC5A46BB0A}"/>
          </ac:spMkLst>
        </pc:spChg>
        <pc:spChg chg="del mod">
          <ac:chgData name="miyashita tomoya" userId="9dccd61c42fe1b09" providerId="LiveId" clId="{DBCD6E6C-EC52-4466-AAA4-9CC200960262}" dt="2023-07-03T07:07:03.169" v="3538" actId="21"/>
          <ac:spMkLst>
            <pc:docMk/>
            <pc:sldMk cId="3292955365" sldId="258"/>
            <ac:spMk id="43" creationId="{9478A4BE-B6F7-6352-FD16-697A3E237421}"/>
          </ac:spMkLst>
        </pc:spChg>
        <pc:spChg chg="add mod">
          <ac:chgData name="miyashita tomoya" userId="9dccd61c42fe1b09" providerId="LiveId" clId="{DBCD6E6C-EC52-4466-AAA4-9CC200960262}" dt="2023-07-04T13:32:17.262" v="8003" actId="1035"/>
          <ac:spMkLst>
            <pc:docMk/>
            <pc:sldMk cId="3292955365" sldId="258"/>
            <ac:spMk id="44" creationId="{A1BDB22C-2E65-45F7-2D1C-C41225C09503}"/>
          </ac:spMkLst>
        </pc:spChg>
        <pc:spChg chg="add mod">
          <ac:chgData name="miyashita tomoya" userId="9dccd61c42fe1b09" providerId="LiveId" clId="{DBCD6E6C-EC52-4466-AAA4-9CC200960262}" dt="2023-07-04T12:40:28.506" v="7998" actId="403"/>
          <ac:spMkLst>
            <pc:docMk/>
            <pc:sldMk cId="3292955365" sldId="258"/>
            <ac:spMk id="46" creationId="{F7B5DF12-66C6-5D94-8B43-AB8862ECF3B2}"/>
          </ac:spMkLst>
        </pc:spChg>
        <pc:spChg chg="add mod">
          <ac:chgData name="miyashita tomoya" userId="9dccd61c42fe1b09" providerId="LiveId" clId="{DBCD6E6C-EC52-4466-AAA4-9CC200960262}" dt="2023-07-04T12:39:48.380" v="7985" actId="1035"/>
          <ac:spMkLst>
            <pc:docMk/>
            <pc:sldMk cId="3292955365" sldId="258"/>
            <ac:spMk id="47" creationId="{67D3F86D-0081-AE9D-4D2B-FD72FD100DD8}"/>
          </ac:spMkLst>
        </pc:spChg>
        <pc:spChg chg="add mod">
          <ac:chgData name="miyashita tomoya" userId="9dccd61c42fe1b09" providerId="LiveId" clId="{DBCD6E6C-EC52-4466-AAA4-9CC200960262}" dt="2023-07-03T13:57:50.365" v="7507" actId="1036"/>
          <ac:spMkLst>
            <pc:docMk/>
            <pc:sldMk cId="3292955365" sldId="258"/>
            <ac:spMk id="49" creationId="{71DB5888-52AA-A619-F111-DB2CDECEC690}"/>
          </ac:spMkLst>
        </pc:spChg>
        <pc:spChg chg="add mod">
          <ac:chgData name="miyashita tomoya" userId="9dccd61c42fe1b09" providerId="LiveId" clId="{DBCD6E6C-EC52-4466-AAA4-9CC200960262}" dt="2023-07-03T13:30:49.214" v="5898" actId="1076"/>
          <ac:spMkLst>
            <pc:docMk/>
            <pc:sldMk cId="3292955365" sldId="258"/>
            <ac:spMk id="52" creationId="{032D8B38-F4B7-7FA7-3A87-AB788648C10F}"/>
          </ac:spMkLst>
        </pc:spChg>
        <pc:spChg chg="add mod">
          <ac:chgData name="miyashita tomoya" userId="9dccd61c42fe1b09" providerId="LiveId" clId="{DBCD6E6C-EC52-4466-AAA4-9CC200960262}" dt="2023-07-03T13:37:17.044" v="6118" actId="1076"/>
          <ac:spMkLst>
            <pc:docMk/>
            <pc:sldMk cId="3292955365" sldId="258"/>
            <ac:spMk id="53" creationId="{569BD79F-4172-4DA4-96D9-F5E238304C8B}"/>
          </ac:spMkLst>
        </pc:spChg>
        <pc:spChg chg="add mod">
          <ac:chgData name="miyashita tomoya" userId="9dccd61c42fe1b09" providerId="LiveId" clId="{DBCD6E6C-EC52-4466-AAA4-9CC200960262}" dt="2023-07-04T12:40:10.751" v="7997" actId="1036"/>
          <ac:spMkLst>
            <pc:docMk/>
            <pc:sldMk cId="3292955365" sldId="258"/>
            <ac:spMk id="54" creationId="{1AB17252-0251-2CCF-52E2-0435C219CFA3}"/>
          </ac:spMkLst>
        </pc:spChg>
        <pc:spChg chg="add mod">
          <ac:chgData name="miyashita tomoya" userId="9dccd61c42fe1b09" providerId="LiveId" clId="{DBCD6E6C-EC52-4466-AAA4-9CC200960262}" dt="2023-07-04T12:40:06.115" v="7993" actId="1036"/>
          <ac:spMkLst>
            <pc:docMk/>
            <pc:sldMk cId="3292955365" sldId="258"/>
            <ac:spMk id="55" creationId="{1CC43C65-9EE5-5FFA-57A4-A30EB2E02374}"/>
          </ac:spMkLst>
        </pc:spChg>
        <pc:spChg chg="add mod">
          <ac:chgData name="miyashita tomoya" userId="9dccd61c42fe1b09" providerId="LiveId" clId="{DBCD6E6C-EC52-4466-AAA4-9CC200960262}" dt="2023-07-02T16:24:39.030" v="1728" actId="1076"/>
          <ac:spMkLst>
            <pc:docMk/>
            <pc:sldMk cId="3292955365" sldId="258"/>
            <ac:spMk id="56" creationId="{F72DA710-B5D0-59F9-865D-3E20AFE8DBEB}"/>
          </ac:spMkLst>
        </pc:spChg>
        <pc:spChg chg="add mod">
          <ac:chgData name="miyashita tomoya" userId="9dccd61c42fe1b09" providerId="LiveId" clId="{DBCD6E6C-EC52-4466-AAA4-9CC200960262}" dt="2023-07-04T10:37:00.448" v="7864" actId="1076"/>
          <ac:spMkLst>
            <pc:docMk/>
            <pc:sldMk cId="3292955365" sldId="258"/>
            <ac:spMk id="57" creationId="{518970CF-4B58-7A07-3E55-955663EFE369}"/>
          </ac:spMkLst>
        </pc:spChg>
        <pc:spChg chg="add del mod">
          <ac:chgData name="miyashita tomoya" userId="9dccd61c42fe1b09" providerId="LiveId" clId="{DBCD6E6C-EC52-4466-AAA4-9CC200960262}" dt="2023-07-03T06:46:21.603" v="2769" actId="1076"/>
          <ac:spMkLst>
            <pc:docMk/>
            <pc:sldMk cId="3292955365" sldId="258"/>
            <ac:spMk id="58" creationId="{88E36FF4-EACA-3031-DD97-281CFC2CC51D}"/>
          </ac:spMkLst>
        </pc:spChg>
        <pc:spChg chg="add mod">
          <ac:chgData name="miyashita tomoya" userId="9dccd61c42fe1b09" providerId="LiveId" clId="{DBCD6E6C-EC52-4466-AAA4-9CC200960262}" dt="2023-07-03T13:32:43.069" v="5947" actId="207"/>
          <ac:spMkLst>
            <pc:docMk/>
            <pc:sldMk cId="3292955365" sldId="258"/>
            <ac:spMk id="59" creationId="{D0E3F634-1628-3BBE-8401-157FDA39F89E}"/>
          </ac:spMkLst>
        </pc:spChg>
        <pc:spChg chg="add del mod">
          <ac:chgData name="miyashita tomoya" userId="9dccd61c42fe1b09" providerId="LiveId" clId="{DBCD6E6C-EC52-4466-AAA4-9CC200960262}" dt="2023-07-03T13:32:51.470" v="5949"/>
          <ac:spMkLst>
            <pc:docMk/>
            <pc:sldMk cId="3292955365" sldId="258"/>
            <ac:spMk id="60" creationId="{F464593E-0872-DDE9-D32F-03674D248430}"/>
          </ac:spMkLst>
        </pc:spChg>
        <pc:spChg chg="add mod">
          <ac:chgData name="miyashita tomoya" userId="9dccd61c42fe1b09" providerId="LiveId" clId="{DBCD6E6C-EC52-4466-AAA4-9CC200960262}" dt="2023-07-03T13:33:04.962" v="5955" actId="20577"/>
          <ac:spMkLst>
            <pc:docMk/>
            <pc:sldMk cId="3292955365" sldId="258"/>
            <ac:spMk id="61" creationId="{9C5B54A9-3647-2BC2-2628-03D78CE03014}"/>
          </ac:spMkLst>
        </pc:spChg>
        <pc:spChg chg="add del mod">
          <ac:chgData name="miyashita tomoya" userId="9dccd61c42fe1b09" providerId="LiveId" clId="{DBCD6E6C-EC52-4466-AAA4-9CC200960262}" dt="2023-07-05T03:09:54.707" v="8091" actId="1076"/>
          <ac:spMkLst>
            <pc:docMk/>
            <pc:sldMk cId="3292955365" sldId="258"/>
            <ac:spMk id="62" creationId="{8CBE82EA-2299-0809-EC2D-39D6121540F7}"/>
          </ac:spMkLst>
        </pc:spChg>
        <pc:spChg chg="add mod">
          <ac:chgData name="miyashita tomoya" userId="9dccd61c42fe1b09" providerId="LiveId" clId="{DBCD6E6C-EC52-4466-AAA4-9CC200960262}" dt="2023-07-05T03:10:03.483" v="8093" actId="1076"/>
          <ac:spMkLst>
            <pc:docMk/>
            <pc:sldMk cId="3292955365" sldId="258"/>
            <ac:spMk id="63" creationId="{E3FE270F-54BE-16CB-93F2-AFFD902E416F}"/>
          </ac:spMkLst>
        </pc:spChg>
        <pc:spChg chg="add mod">
          <ac:chgData name="miyashita tomoya" userId="9dccd61c42fe1b09" providerId="LiveId" clId="{DBCD6E6C-EC52-4466-AAA4-9CC200960262}" dt="2023-07-03T13:36:50.089" v="6117" actId="1076"/>
          <ac:spMkLst>
            <pc:docMk/>
            <pc:sldMk cId="3292955365" sldId="258"/>
            <ac:spMk id="192" creationId="{80BB2DDD-C48A-3FB7-063B-5E7ADA3E012F}"/>
          </ac:spMkLst>
        </pc:spChg>
        <pc:spChg chg="add mod">
          <ac:chgData name="miyashita tomoya" userId="9dccd61c42fe1b09" providerId="LiveId" clId="{DBCD6E6C-EC52-4466-AAA4-9CC200960262}" dt="2023-07-03T13:57:11.691" v="7502" actId="1076"/>
          <ac:spMkLst>
            <pc:docMk/>
            <pc:sldMk cId="3292955365" sldId="258"/>
            <ac:spMk id="193" creationId="{B642E0E7-18F6-AB6D-D3E1-595D4AF1593A}"/>
          </ac:spMkLst>
        </pc:spChg>
        <pc:spChg chg="del mod">
          <ac:chgData name="miyashita tomoya" userId="9dccd61c42fe1b09" providerId="LiveId" clId="{DBCD6E6C-EC52-4466-AAA4-9CC200960262}" dt="2023-07-03T13:24:51.606" v="5886" actId="21"/>
          <ac:spMkLst>
            <pc:docMk/>
            <pc:sldMk cId="3292955365" sldId="258"/>
            <ac:spMk id="235" creationId="{54D124DA-B229-2281-B24F-37838FB991A3}"/>
          </ac:spMkLst>
        </pc:spChg>
        <pc:spChg chg="mod">
          <ac:chgData name="miyashita tomoya" userId="9dccd61c42fe1b09" providerId="LiveId" clId="{DBCD6E6C-EC52-4466-AAA4-9CC200960262}" dt="2023-07-05T04:10:15.073" v="8122" actId="1038"/>
          <ac:spMkLst>
            <pc:docMk/>
            <pc:sldMk cId="3292955365" sldId="258"/>
            <ac:spMk id="371" creationId="{B794D984-E94E-F19D-EEE4-8F025FACCA36}"/>
          </ac:spMkLst>
        </pc:spChg>
        <pc:spChg chg="mod">
          <ac:chgData name="miyashita tomoya" userId="9dccd61c42fe1b09" providerId="LiveId" clId="{DBCD6E6C-EC52-4466-AAA4-9CC200960262}" dt="2023-07-02T14:35:09.545" v="787" actId="1036"/>
          <ac:spMkLst>
            <pc:docMk/>
            <pc:sldMk cId="3292955365" sldId="258"/>
            <ac:spMk id="384" creationId="{356D672E-F1FB-851E-D322-EE7E785F5D02}"/>
          </ac:spMkLst>
        </pc:spChg>
        <pc:spChg chg="mod">
          <ac:chgData name="miyashita tomoya" userId="9dccd61c42fe1b09" providerId="LiveId" clId="{DBCD6E6C-EC52-4466-AAA4-9CC200960262}" dt="2023-07-02T14:35:09.545" v="787" actId="1036"/>
          <ac:spMkLst>
            <pc:docMk/>
            <pc:sldMk cId="3292955365" sldId="258"/>
            <ac:spMk id="386" creationId="{DA541E20-2627-BA15-DB0F-42927FFDDA3B}"/>
          </ac:spMkLst>
        </pc:spChg>
        <pc:spChg chg="mod">
          <ac:chgData name="miyashita tomoya" userId="9dccd61c42fe1b09" providerId="LiveId" clId="{DBCD6E6C-EC52-4466-AAA4-9CC200960262}" dt="2023-07-03T07:37:07.243" v="3560" actId="1076"/>
          <ac:spMkLst>
            <pc:docMk/>
            <pc:sldMk cId="3292955365" sldId="258"/>
            <ac:spMk id="388" creationId="{BE72993D-FDFE-862C-E8BE-7978445DED92}"/>
          </ac:spMkLst>
        </pc:spChg>
        <pc:spChg chg="add del mod">
          <ac:chgData name="miyashita tomoya" userId="9dccd61c42fe1b09" providerId="LiveId" clId="{DBCD6E6C-EC52-4466-AAA4-9CC200960262}" dt="2023-07-03T06:46:03.207" v="2766" actId="21"/>
          <ac:spMkLst>
            <pc:docMk/>
            <pc:sldMk cId="3292955365" sldId="258"/>
            <ac:spMk id="389" creationId="{4461CC2A-495D-8D13-249E-C7F7B5A5D128}"/>
          </ac:spMkLst>
        </pc:spChg>
        <pc:spChg chg="add del mod">
          <ac:chgData name="miyashita tomoya" userId="9dccd61c42fe1b09" providerId="LiveId" clId="{DBCD6E6C-EC52-4466-AAA4-9CC200960262}" dt="2023-07-03T06:46:03.207" v="2766" actId="21"/>
          <ac:spMkLst>
            <pc:docMk/>
            <pc:sldMk cId="3292955365" sldId="258"/>
            <ac:spMk id="390" creationId="{24A3DCF1-61B9-3C58-453E-F539F9DF982D}"/>
          </ac:spMkLst>
        </pc:spChg>
        <pc:picChg chg="del mod">
          <ac:chgData name="miyashita tomoya" userId="9dccd61c42fe1b09" providerId="LiveId" clId="{DBCD6E6C-EC52-4466-AAA4-9CC200960262}" dt="2023-07-02T14:57:17.314" v="1279" actId="21"/>
          <ac:picMkLst>
            <pc:docMk/>
            <pc:sldMk cId="3292955365" sldId="258"/>
            <ac:picMk id="13" creationId="{A65CD382-99EF-0D7E-F1CD-9B1EF7B1B183}"/>
          </ac:picMkLst>
        </pc:picChg>
        <pc:picChg chg="add mod">
          <ac:chgData name="miyashita tomoya" userId="9dccd61c42fe1b09" providerId="LiveId" clId="{DBCD6E6C-EC52-4466-AAA4-9CC200960262}" dt="2023-07-03T07:05:33.006" v="3521" actId="1076"/>
          <ac:picMkLst>
            <pc:docMk/>
            <pc:sldMk cId="3292955365" sldId="258"/>
            <ac:picMk id="24" creationId="{BAA105FE-3D9A-64FC-0BF7-02F82B014265}"/>
          </ac:picMkLst>
        </pc:picChg>
        <pc:picChg chg="add del mod">
          <ac:chgData name="miyashita tomoya" userId="9dccd61c42fe1b09" providerId="LiveId" clId="{DBCD6E6C-EC52-4466-AAA4-9CC200960262}" dt="2023-07-03T06:58:22.541" v="3114"/>
          <ac:picMkLst>
            <pc:docMk/>
            <pc:sldMk cId="3292955365" sldId="258"/>
            <ac:picMk id="26" creationId="{A2F95690-4032-03F7-C5EE-A29FE85D810C}"/>
          </ac:picMkLst>
        </pc:picChg>
        <pc:picChg chg="del mod">
          <ac:chgData name="miyashita tomoya" userId="9dccd61c42fe1b09" providerId="LiveId" clId="{DBCD6E6C-EC52-4466-AAA4-9CC200960262}" dt="2023-07-03T07:06:51.696" v="3534" actId="21"/>
          <ac:picMkLst>
            <pc:docMk/>
            <pc:sldMk cId="3292955365" sldId="258"/>
            <ac:picMk id="31" creationId="{70ABBF76-EFBB-733E-AC67-55A60B1A8410}"/>
          </ac:picMkLst>
        </pc:picChg>
        <pc:picChg chg="del">
          <ac:chgData name="miyashita tomoya" userId="9dccd61c42fe1b09" providerId="LiveId" clId="{DBCD6E6C-EC52-4466-AAA4-9CC200960262}" dt="2023-07-03T08:23:54.995" v="3748" actId="21"/>
          <ac:picMkLst>
            <pc:docMk/>
            <pc:sldMk cId="3292955365" sldId="258"/>
            <ac:picMk id="32" creationId="{77541947-6867-604B-A3C6-F833B965D77B}"/>
          </ac:picMkLst>
        </pc:picChg>
        <pc:picChg chg="mod">
          <ac:chgData name="miyashita tomoya" userId="9dccd61c42fe1b09" providerId="LiveId" clId="{DBCD6E6C-EC52-4466-AAA4-9CC200960262}" dt="2023-07-03T07:37:18.034" v="3562" actId="1076"/>
          <ac:picMkLst>
            <pc:docMk/>
            <pc:sldMk cId="3292955365" sldId="258"/>
            <ac:picMk id="33" creationId="{AE8AA60E-B27A-0008-B10B-9D815E339181}"/>
          </ac:picMkLst>
        </pc:picChg>
        <pc:picChg chg="del mod">
          <ac:chgData name="miyashita tomoya" userId="9dccd61c42fe1b09" providerId="LiveId" clId="{DBCD6E6C-EC52-4466-AAA4-9CC200960262}" dt="2023-07-03T08:23:53.002" v="3747" actId="21"/>
          <ac:picMkLst>
            <pc:docMk/>
            <pc:sldMk cId="3292955365" sldId="258"/>
            <ac:picMk id="37" creationId="{7DF9F7CE-9FB6-8F24-1883-52BD71139B79}"/>
          </ac:picMkLst>
        </pc:picChg>
        <pc:picChg chg="del mod">
          <ac:chgData name="miyashita tomoya" userId="9dccd61c42fe1b09" providerId="LiveId" clId="{DBCD6E6C-EC52-4466-AAA4-9CC200960262}" dt="2023-07-03T07:07:00.075" v="3537" actId="21"/>
          <ac:picMkLst>
            <pc:docMk/>
            <pc:sldMk cId="3292955365" sldId="258"/>
            <ac:picMk id="39" creationId="{539C1761-D789-4240-5C46-4B7B2A2AA569}"/>
          </ac:picMkLst>
        </pc:picChg>
        <pc:picChg chg="add mod">
          <ac:chgData name="miyashita tomoya" userId="9dccd61c42fe1b09" providerId="LiveId" clId="{DBCD6E6C-EC52-4466-AAA4-9CC200960262}" dt="2023-07-03T13:20:24.618" v="5878" actId="14100"/>
          <ac:picMkLst>
            <pc:docMk/>
            <pc:sldMk cId="3292955365" sldId="258"/>
            <ac:picMk id="48" creationId="{DD9DEB1D-C895-5396-7148-B6A01990C939}"/>
          </ac:picMkLst>
        </pc:picChg>
        <pc:picChg chg="add mod">
          <ac:chgData name="miyashita tomoya" userId="9dccd61c42fe1b09" providerId="LiveId" clId="{DBCD6E6C-EC52-4466-AAA4-9CC200960262}" dt="2023-07-03T13:34:46.819" v="6021" actId="14100"/>
          <ac:picMkLst>
            <pc:docMk/>
            <pc:sldMk cId="3292955365" sldId="258"/>
            <ac:picMk id="50" creationId="{D2249D95-B225-E553-0B8B-130E80B7B052}"/>
          </ac:picMkLst>
        </pc:picChg>
        <pc:picChg chg="add mod">
          <ac:chgData name="miyashita tomoya" userId="9dccd61c42fe1b09" providerId="LiveId" clId="{DBCD6E6C-EC52-4466-AAA4-9CC200960262}" dt="2023-07-03T13:36:24.567" v="6062" actId="14100"/>
          <ac:picMkLst>
            <pc:docMk/>
            <pc:sldMk cId="3292955365" sldId="258"/>
            <ac:picMk id="51" creationId="{78BC6C86-9A80-2730-A747-7C1BF592B4FA}"/>
          </ac:picMkLst>
        </pc:picChg>
        <pc:picChg chg="add del mod">
          <ac:chgData name="miyashita tomoya" userId="9dccd61c42fe1b09" providerId="LiveId" clId="{DBCD6E6C-EC52-4466-AAA4-9CC200960262}" dt="2023-07-02T14:30:10.843" v="739" actId="22"/>
          <ac:picMkLst>
            <pc:docMk/>
            <pc:sldMk cId="3292955365" sldId="258"/>
            <ac:picMk id="53" creationId="{EB9B7D56-0175-EB5A-840D-93425B3D8DAD}"/>
          </ac:picMkLst>
        </pc:picChg>
        <pc:picChg chg="mod">
          <ac:chgData name="miyashita tomoya" userId="9dccd61c42fe1b09" providerId="LiveId" clId="{DBCD6E6C-EC52-4466-AAA4-9CC200960262}" dt="2023-07-03T08:00:52.342" v="3642" actId="14100"/>
          <ac:picMkLst>
            <pc:docMk/>
            <pc:sldMk cId="3292955365" sldId="258"/>
            <ac:picMk id="385" creationId="{8D514ACE-9BBC-9A1C-D991-EE18580F9E40}"/>
          </ac:picMkLst>
        </pc:picChg>
        <pc:cxnChg chg="add mod">
          <ac:chgData name="miyashita tomoya" userId="9dccd61c42fe1b09" providerId="LiveId" clId="{DBCD6E6C-EC52-4466-AAA4-9CC200960262}" dt="2023-07-03T07:37:23.503" v="3564" actId="1076"/>
          <ac:cxnSpMkLst>
            <pc:docMk/>
            <pc:sldMk cId="3292955365" sldId="258"/>
            <ac:cxnSpMk id="45" creationId="{46A266CE-CD3E-01C9-DA57-7739E39FF5AE}"/>
          </ac:cxnSpMkLst>
        </pc:cxnChg>
      </pc:sldChg>
      <pc:sldChg chg="addSp delSp modSp mod">
        <pc:chgData name="miyashita tomoya" userId="9dccd61c42fe1b09" providerId="LiveId" clId="{DBCD6E6C-EC52-4466-AAA4-9CC200960262}" dt="2023-07-06T02:31:49.191" v="9725" actId="1035"/>
        <pc:sldMkLst>
          <pc:docMk/>
          <pc:sldMk cId="2995531459" sldId="259"/>
        </pc:sldMkLst>
        <pc:spChg chg="mod">
          <ac:chgData name="miyashita tomoya" userId="9dccd61c42fe1b09" providerId="LiveId" clId="{DBCD6E6C-EC52-4466-AAA4-9CC200960262}" dt="2023-07-05T10:28:04.100" v="8173" actId="1038"/>
          <ac:spMkLst>
            <pc:docMk/>
            <pc:sldMk cId="2995531459" sldId="259"/>
            <ac:spMk id="3" creationId="{53F4A543-9EB7-D699-6FC5-84DD3646D854}"/>
          </ac:spMkLst>
        </pc:spChg>
        <pc:spChg chg="mod">
          <ac:chgData name="miyashita tomoya" userId="9dccd61c42fe1b09" providerId="LiveId" clId="{DBCD6E6C-EC52-4466-AAA4-9CC200960262}" dt="2023-07-05T10:54:54.778" v="8693" actId="20577"/>
          <ac:spMkLst>
            <pc:docMk/>
            <pc:sldMk cId="2995531459" sldId="259"/>
            <ac:spMk id="4" creationId="{9F250140-3A6E-D3E5-E134-BA28E47F2B77}"/>
          </ac:spMkLst>
        </pc:spChg>
        <pc:spChg chg="add mod">
          <ac:chgData name="miyashita tomoya" userId="9dccd61c42fe1b09" providerId="LiveId" clId="{DBCD6E6C-EC52-4466-AAA4-9CC200960262}" dt="2023-07-05T10:30:46.839" v="8232" actId="1076"/>
          <ac:spMkLst>
            <pc:docMk/>
            <pc:sldMk cId="2995531459" sldId="259"/>
            <ac:spMk id="7" creationId="{864BD156-1699-3DC0-09D4-02A1DA0C408D}"/>
          </ac:spMkLst>
        </pc:spChg>
        <pc:spChg chg="mod">
          <ac:chgData name="miyashita tomoya" userId="9dccd61c42fe1b09" providerId="LiveId" clId="{DBCD6E6C-EC52-4466-AAA4-9CC200960262}" dt="2023-07-06T02:31:35.645" v="9721" actId="1036"/>
          <ac:spMkLst>
            <pc:docMk/>
            <pc:sldMk cId="2995531459" sldId="259"/>
            <ac:spMk id="11" creationId="{BF6DF6A0-1B6F-1E61-6945-694C8CE3A118}"/>
          </ac:spMkLst>
        </pc:spChg>
        <pc:spChg chg="mod">
          <ac:chgData name="miyashita tomoya" userId="9dccd61c42fe1b09" providerId="LiveId" clId="{DBCD6E6C-EC52-4466-AAA4-9CC200960262}" dt="2023-07-05T10:59:46.170" v="8775" actId="1035"/>
          <ac:spMkLst>
            <pc:docMk/>
            <pc:sldMk cId="2995531459" sldId="259"/>
            <ac:spMk id="12" creationId="{34AD15F6-A0A8-1293-41CF-E1FCE5090B07}"/>
          </ac:spMkLst>
        </pc:spChg>
        <pc:spChg chg="mod">
          <ac:chgData name="miyashita tomoya" userId="9dccd61c42fe1b09" providerId="LiveId" clId="{DBCD6E6C-EC52-4466-AAA4-9CC200960262}" dt="2023-07-06T02:31:46.943" v="9724" actId="1036"/>
          <ac:spMkLst>
            <pc:docMk/>
            <pc:sldMk cId="2995531459" sldId="259"/>
            <ac:spMk id="13" creationId="{CE1DDF8F-6C35-46DC-7D14-9DFCE49809FA}"/>
          </ac:spMkLst>
        </pc:spChg>
        <pc:spChg chg="mod">
          <ac:chgData name="miyashita tomoya" userId="9dccd61c42fe1b09" providerId="LiveId" clId="{DBCD6E6C-EC52-4466-AAA4-9CC200960262}" dt="2023-07-06T02:31:26.477" v="9719" actId="1035"/>
          <ac:spMkLst>
            <pc:docMk/>
            <pc:sldMk cId="2995531459" sldId="259"/>
            <ac:spMk id="14" creationId="{89DFC259-20A8-5916-95BD-30FA0387773D}"/>
          </ac:spMkLst>
        </pc:spChg>
        <pc:spChg chg="mod">
          <ac:chgData name="miyashita tomoya" userId="9dccd61c42fe1b09" providerId="LiveId" clId="{DBCD6E6C-EC52-4466-AAA4-9CC200960262}" dt="2023-07-06T02:31:30.565" v="9720" actId="1035"/>
          <ac:spMkLst>
            <pc:docMk/>
            <pc:sldMk cId="2995531459" sldId="259"/>
            <ac:spMk id="15" creationId="{006C5102-8026-A4A3-C9C6-833400FB33F9}"/>
          </ac:spMkLst>
        </pc:spChg>
        <pc:spChg chg="mod">
          <ac:chgData name="miyashita tomoya" userId="9dccd61c42fe1b09" providerId="LiveId" clId="{DBCD6E6C-EC52-4466-AAA4-9CC200960262}" dt="2023-07-06T02:31:49.191" v="9725" actId="1035"/>
          <ac:spMkLst>
            <pc:docMk/>
            <pc:sldMk cId="2995531459" sldId="259"/>
            <ac:spMk id="17" creationId="{604A2DB2-3620-044E-FD5F-8F0D02EE3048}"/>
          </ac:spMkLst>
        </pc:spChg>
        <pc:spChg chg="del">
          <ac:chgData name="miyashita tomoya" userId="9dccd61c42fe1b09" providerId="LiveId" clId="{DBCD6E6C-EC52-4466-AAA4-9CC200960262}" dt="2023-07-05T11:24:02.107" v="9141" actId="21"/>
          <ac:spMkLst>
            <pc:docMk/>
            <pc:sldMk cId="2995531459" sldId="259"/>
            <ac:spMk id="18" creationId="{318B75A9-1C05-2D38-E15B-A98A6E8EA8DE}"/>
          </ac:spMkLst>
        </pc:spChg>
        <pc:spChg chg="mod">
          <ac:chgData name="miyashita tomoya" userId="9dccd61c42fe1b09" providerId="LiveId" clId="{DBCD6E6C-EC52-4466-AAA4-9CC200960262}" dt="2023-07-06T01:36:45.608" v="9692" actId="20577"/>
          <ac:spMkLst>
            <pc:docMk/>
            <pc:sldMk cId="2995531459" sldId="259"/>
            <ac:spMk id="20" creationId="{71B828EC-B620-A8B4-6DCB-C48ABED68BCD}"/>
          </ac:spMkLst>
        </pc:spChg>
        <pc:spChg chg="mod">
          <ac:chgData name="miyashita tomoya" userId="9dccd61c42fe1b09" providerId="LiveId" clId="{DBCD6E6C-EC52-4466-AAA4-9CC200960262}" dt="2023-07-06T02:31:01.366" v="9717" actId="20577"/>
          <ac:spMkLst>
            <pc:docMk/>
            <pc:sldMk cId="2995531459" sldId="259"/>
            <ac:spMk id="22" creationId="{D47731BD-D7C3-5100-9B19-331EA44EA761}"/>
          </ac:spMkLst>
        </pc:spChg>
        <pc:spChg chg="mod">
          <ac:chgData name="miyashita tomoya" userId="9dccd61c42fe1b09" providerId="LiveId" clId="{DBCD6E6C-EC52-4466-AAA4-9CC200960262}" dt="2023-07-06T01:38:19.630" v="9698" actId="20577"/>
          <ac:spMkLst>
            <pc:docMk/>
            <pc:sldMk cId="2995531459" sldId="259"/>
            <ac:spMk id="23" creationId="{9C72937C-C075-392C-A8E6-C452E4CC8640}"/>
          </ac:spMkLst>
        </pc:spChg>
        <pc:spChg chg="add mod">
          <ac:chgData name="miyashita tomoya" userId="9dccd61c42fe1b09" providerId="LiveId" clId="{DBCD6E6C-EC52-4466-AAA4-9CC200960262}" dt="2023-07-05T10:30:46.839" v="8232" actId="1076"/>
          <ac:spMkLst>
            <pc:docMk/>
            <pc:sldMk cId="2995531459" sldId="259"/>
            <ac:spMk id="24" creationId="{2DEF20D4-EDBC-8452-39CE-736582F2DFCA}"/>
          </ac:spMkLst>
        </pc:spChg>
        <pc:spChg chg="mod">
          <ac:chgData name="miyashita tomoya" userId="9dccd61c42fe1b09" providerId="LiveId" clId="{DBCD6E6C-EC52-4466-AAA4-9CC200960262}" dt="2023-07-06T02:30:40.977" v="9712" actId="1038"/>
          <ac:spMkLst>
            <pc:docMk/>
            <pc:sldMk cId="2995531459" sldId="259"/>
            <ac:spMk id="25" creationId="{FFD38B72-669D-94AC-D814-BF5AC6D79761}"/>
          </ac:spMkLst>
        </pc:spChg>
        <pc:spChg chg="add del mod">
          <ac:chgData name="miyashita tomoya" userId="9dccd61c42fe1b09" providerId="LiveId" clId="{DBCD6E6C-EC52-4466-AAA4-9CC200960262}" dt="2023-07-05T10:23:21.832" v="8141"/>
          <ac:spMkLst>
            <pc:docMk/>
            <pc:sldMk cId="2995531459" sldId="259"/>
            <ac:spMk id="26" creationId="{EC668AF3-B5AC-DEBB-53E9-23817B8CDA3A}"/>
          </ac:spMkLst>
        </pc:spChg>
        <pc:spChg chg="add mod">
          <ac:chgData name="miyashita tomoya" userId="9dccd61c42fe1b09" providerId="LiveId" clId="{DBCD6E6C-EC52-4466-AAA4-9CC200960262}" dt="2023-07-05T10:30:46.839" v="8232" actId="1076"/>
          <ac:spMkLst>
            <pc:docMk/>
            <pc:sldMk cId="2995531459" sldId="259"/>
            <ac:spMk id="27" creationId="{016CC6A7-5637-7050-E924-E63110003C9D}"/>
          </ac:spMkLst>
        </pc:spChg>
        <pc:spChg chg="add mod">
          <ac:chgData name="miyashita tomoya" userId="9dccd61c42fe1b09" providerId="LiveId" clId="{DBCD6E6C-EC52-4466-AAA4-9CC200960262}" dt="2023-07-05T15:04:05.228" v="9412" actId="207"/>
          <ac:spMkLst>
            <pc:docMk/>
            <pc:sldMk cId="2995531459" sldId="259"/>
            <ac:spMk id="28" creationId="{DD8EAB8D-67F1-FE1C-0769-733448CB4139}"/>
          </ac:spMkLst>
        </pc:spChg>
        <pc:spChg chg="add del mod">
          <ac:chgData name="miyashita tomoya" userId="9dccd61c42fe1b09" providerId="LiveId" clId="{DBCD6E6C-EC52-4466-AAA4-9CC200960262}" dt="2023-07-05T11:06:49.432" v="9117" actId="21"/>
          <ac:spMkLst>
            <pc:docMk/>
            <pc:sldMk cId="2995531459" sldId="259"/>
            <ac:spMk id="29" creationId="{7E225D42-CE05-496B-26A5-598710B01569}"/>
          </ac:spMkLst>
        </pc:spChg>
        <pc:spChg chg="add mod">
          <ac:chgData name="miyashita tomoya" userId="9dccd61c42fe1b09" providerId="LiveId" clId="{DBCD6E6C-EC52-4466-AAA4-9CC200960262}" dt="2023-07-05T14:18:44.666" v="9212" actId="1076"/>
          <ac:spMkLst>
            <pc:docMk/>
            <pc:sldMk cId="2995531459" sldId="259"/>
            <ac:spMk id="31" creationId="{AC2FE0EC-9EEB-6689-E2AE-3A1BD01B370A}"/>
          </ac:spMkLst>
        </pc:spChg>
        <pc:spChg chg="mod">
          <ac:chgData name="miyashita tomoya" userId="9dccd61c42fe1b09" providerId="LiveId" clId="{DBCD6E6C-EC52-4466-AAA4-9CC200960262}" dt="2023-07-05T15:03:57.009" v="9411" actId="207"/>
          <ac:spMkLst>
            <pc:docMk/>
            <pc:sldMk cId="2995531459" sldId="259"/>
            <ac:spMk id="38" creationId="{7CD0B9A8-CDA8-EC21-31EA-64D21BD5777A}"/>
          </ac:spMkLst>
        </pc:spChg>
        <pc:spChg chg="mod">
          <ac:chgData name="miyashita tomoya" userId="9dccd61c42fe1b09" providerId="LiveId" clId="{DBCD6E6C-EC52-4466-AAA4-9CC200960262}" dt="2023-07-05T10:30:46.839" v="8232" actId="1076"/>
          <ac:spMkLst>
            <pc:docMk/>
            <pc:sldMk cId="2995531459" sldId="259"/>
            <ac:spMk id="39" creationId="{1C000DE1-FA04-B706-A57C-758E7D0A44A4}"/>
          </ac:spMkLst>
        </pc:spChg>
        <pc:spChg chg="add mod">
          <ac:chgData name="miyashita tomoya" userId="9dccd61c42fe1b09" providerId="LiveId" clId="{DBCD6E6C-EC52-4466-AAA4-9CC200960262}" dt="2023-07-05T14:26:53.010" v="9236" actId="1076"/>
          <ac:spMkLst>
            <pc:docMk/>
            <pc:sldMk cId="2995531459" sldId="259"/>
            <ac:spMk id="40" creationId="{48B1CF9F-422F-3F58-4640-BFE091889785}"/>
          </ac:spMkLst>
        </pc:spChg>
        <pc:spChg chg="add del mod">
          <ac:chgData name="miyashita tomoya" userId="9dccd61c42fe1b09" providerId="LiveId" clId="{DBCD6E6C-EC52-4466-AAA4-9CC200960262}" dt="2023-07-05T11:12:42.884" v="9133"/>
          <ac:spMkLst>
            <pc:docMk/>
            <pc:sldMk cId="2995531459" sldId="259"/>
            <ac:spMk id="41" creationId="{614BE4A6-7825-BC92-47D6-B48B6580E0C0}"/>
          </ac:spMkLst>
        </pc:spChg>
        <pc:spChg chg="add del mod">
          <ac:chgData name="miyashita tomoya" userId="9dccd61c42fe1b09" providerId="LiveId" clId="{DBCD6E6C-EC52-4466-AAA4-9CC200960262}" dt="2023-07-05T14:29:54.608" v="9238" actId="21"/>
          <ac:spMkLst>
            <pc:docMk/>
            <pc:sldMk cId="2995531459" sldId="259"/>
            <ac:spMk id="42" creationId="{BC7E42B3-749D-ECB5-01BC-B09B76E657A5}"/>
          </ac:spMkLst>
        </pc:spChg>
        <pc:spChg chg="mod">
          <ac:chgData name="miyashita tomoya" userId="9dccd61c42fe1b09" providerId="LiveId" clId="{DBCD6E6C-EC52-4466-AAA4-9CC200960262}" dt="2023-07-06T01:32:26.972" v="9529" actId="20577"/>
          <ac:spMkLst>
            <pc:docMk/>
            <pc:sldMk cId="2995531459" sldId="259"/>
            <ac:spMk id="46" creationId="{F7B5DF12-66C6-5D94-8B43-AB8862ECF3B2}"/>
          </ac:spMkLst>
        </pc:spChg>
        <pc:spChg chg="del">
          <ac:chgData name="miyashita tomoya" userId="9dccd61c42fe1b09" providerId="LiveId" clId="{DBCD6E6C-EC52-4466-AAA4-9CC200960262}" dt="2023-07-05T11:23:59.266" v="9140" actId="21"/>
          <ac:spMkLst>
            <pc:docMk/>
            <pc:sldMk cId="2995531459" sldId="259"/>
            <ac:spMk id="49" creationId="{71DB5888-52AA-A619-F111-DB2CDECEC690}"/>
          </ac:spMkLst>
        </pc:spChg>
        <pc:spChg chg="mod">
          <ac:chgData name="miyashita tomoya" userId="9dccd61c42fe1b09" providerId="LiveId" clId="{DBCD6E6C-EC52-4466-AAA4-9CC200960262}" dt="2023-07-05T14:18:14.123" v="9193" actId="1076"/>
          <ac:spMkLst>
            <pc:docMk/>
            <pc:sldMk cId="2995531459" sldId="259"/>
            <ac:spMk id="52" creationId="{032D8B38-F4B7-7FA7-3A87-AB788648C10F}"/>
          </ac:spMkLst>
        </pc:spChg>
        <pc:spChg chg="mod">
          <ac:chgData name="miyashita tomoya" userId="9dccd61c42fe1b09" providerId="LiveId" clId="{DBCD6E6C-EC52-4466-AAA4-9CC200960262}" dt="2023-07-05T14:18:36.556" v="9211" actId="1076"/>
          <ac:spMkLst>
            <pc:docMk/>
            <pc:sldMk cId="2995531459" sldId="259"/>
            <ac:spMk id="53" creationId="{569BD79F-4172-4DA4-96D9-F5E238304C8B}"/>
          </ac:spMkLst>
        </pc:spChg>
        <pc:spChg chg="del">
          <ac:chgData name="miyashita tomoya" userId="9dccd61c42fe1b09" providerId="LiveId" clId="{DBCD6E6C-EC52-4466-AAA4-9CC200960262}" dt="2023-07-05T11:15:35.476" v="9137" actId="21"/>
          <ac:spMkLst>
            <pc:docMk/>
            <pc:sldMk cId="2995531459" sldId="259"/>
            <ac:spMk id="54" creationId="{1AB17252-0251-2CCF-52E2-0435C219CFA3}"/>
          </ac:spMkLst>
        </pc:spChg>
        <pc:spChg chg="del">
          <ac:chgData name="miyashita tomoya" userId="9dccd61c42fe1b09" providerId="LiveId" clId="{DBCD6E6C-EC52-4466-AAA4-9CC200960262}" dt="2023-07-05T11:15:38.332" v="9138" actId="21"/>
          <ac:spMkLst>
            <pc:docMk/>
            <pc:sldMk cId="2995531459" sldId="259"/>
            <ac:spMk id="55" creationId="{1CC43C65-9EE5-5FFA-57A4-A30EB2E02374}"/>
          </ac:spMkLst>
        </pc:spChg>
        <pc:spChg chg="del mod">
          <ac:chgData name="miyashita tomoya" userId="9dccd61c42fe1b09" providerId="LiveId" clId="{DBCD6E6C-EC52-4466-AAA4-9CC200960262}" dt="2023-07-05T10:59:27.280" v="8742" actId="21"/>
          <ac:spMkLst>
            <pc:docMk/>
            <pc:sldMk cId="2995531459" sldId="259"/>
            <ac:spMk id="59" creationId="{D0E3F634-1628-3BBE-8401-157FDA39F89E}"/>
          </ac:spMkLst>
        </pc:spChg>
        <pc:spChg chg="del mod">
          <ac:chgData name="miyashita tomoya" userId="9dccd61c42fe1b09" providerId="LiveId" clId="{DBCD6E6C-EC52-4466-AAA4-9CC200960262}" dt="2023-07-05T10:59:22.730" v="8741" actId="21"/>
          <ac:spMkLst>
            <pc:docMk/>
            <pc:sldMk cId="2995531459" sldId="259"/>
            <ac:spMk id="61" creationId="{9C5B54A9-3647-2BC2-2628-03D78CE03014}"/>
          </ac:spMkLst>
        </pc:spChg>
        <pc:spChg chg="del mod">
          <ac:chgData name="miyashita tomoya" userId="9dccd61c42fe1b09" providerId="LiveId" clId="{DBCD6E6C-EC52-4466-AAA4-9CC200960262}" dt="2023-07-05T10:59:30.233" v="8743" actId="21"/>
          <ac:spMkLst>
            <pc:docMk/>
            <pc:sldMk cId="2995531459" sldId="259"/>
            <ac:spMk id="62" creationId="{8CBE82EA-2299-0809-EC2D-39D6121540F7}"/>
          </ac:spMkLst>
        </pc:spChg>
        <pc:spChg chg="del mod">
          <ac:chgData name="miyashita tomoya" userId="9dccd61c42fe1b09" providerId="LiveId" clId="{DBCD6E6C-EC52-4466-AAA4-9CC200960262}" dt="2023-07-05T10:59:32.895" v="8744" actId="21"/>
          <ac:spMkLst>
            <pc:docMk/>
            <pc:sldMk cId="2995531459" sldId="259"/>
            <ac:spMk id="63" creationId="{E3FE270F-54BE-16CB-93F2-AFFD902E416F}"/>
          </ac:spMkLst>
        </pc:spChg>
        <pc:spChg chg="mod">
          <ac:chgData name="miyashita tomoya" userId="9dccd61c42fe1b09" providerId="LiveId" clId="{DBCD6E6C-EC52-4466-AAA4-9CC200960262}" dt="2023-07-05T14:19:01.015" v="9214" actId="1076"/>
          <ac:spMkLst>
            <pc:docMk/>
            <pc:sldMk cId="2995531459" sldId="259"/>
            <ac:spMk id="192" creationId="{80BB2DDD-C48A-3FB7-063B-5E7ADA3E012F}"/>
          </ac:spMkLst>
        </pc:spChg>
        <pc:spChg chg="del">
          <ac:chgData name="miyashita tomoya" userId="9dccd61c42fe1b09" providerId="LiveId" clId="{DBCD6E6C-EC52-4466-AAA4-9CC200960262}" dt="2023-07-05T11:16:13.202" v="9139" actId="21"/>
          <ac:spMkLst>
            <pc:docMk/>
            <pc:sldMk cId="2995531459" sldId="259"/>
            <ac:spMk id="193" creationId="{B642E0E7-18F6-AB6D-D3E1-595D4AF1593A}"/>
          </ac:spMkLst>
        </pc:spChg>
        <pc:spChg chg="mod">
          <ac:chgData name="miyashita tomoya" userId="9dccd61c42fe1b09" providerId="LiveId" clId="{DBCD6E6C-EC52-4466-AAA4-9CC200960262}" dt="2023-07-06T02:08:05.123" v="9709" actId="20577"/>
          <ac:spMkLst>
            <pc:docMk/>
            <pc:sldMk cId="2995531459" sldId="259"/>
            <ac:spMk id="371" creationId="{B794D984-E94E-F19D-EEE4-8F025FACCA36}"/>
          </ac:spMkLst>
        </pc:spChg>
        <pc:spChg chg="mod">
          <ac:chgData name="miyashita tomoya" userId="9dccd61c42fe1b09" providerId="LiveId" clId="{DBCD6E6C-EC52-4466-AAA4-9CC200960262}" dt="2023-07-05T14:13:22.017" v="9189" actId="1076"/>
          <ac:spMkLst>
            <pc:docMk/>
            <pc:sldMk cId="2995531459" sldId="259"/>
            <ac:spMk id="389" creationId="{4461CC2A-495D-8D13-249E-C7F7B5A5D128}"/>
          </ac:spMkLst>
        </pc:spChg>
        <pc:picChg chg="add mod">
          <ac:chgData name="miyashita tomoya" userId="9dccd61c42fe1b09" providerId="LiveId" clId="{DBCD6E6C-EC52-4466-AAA4-9CC200960262}" dt="2023-07-05T10:51:23.378" v="8369" actId="1076"/>
          <ac:picMkLst>
            <pc:docMk/>
            <pc:sldMk cId="2995531459" sldId="259"/>
            <ac:picMk id="8" creationId="{8463ADC1-42A7-009B-A7F8-605839F8276F}"/>
          </ac:picMkLst>
        </pc:picChg>
        <pc:picChg chg="mod">
          <ac:chgData name="miyashita tomoya" userId="9dccd61c42fe1b09" providerId="LiveId" clId="{DBCD6E6C-EC52-4466-AAA4-9CC200960262}" dt="2023-07-05T10:30:46.839" v="8232" actId="1076"/>
          <ac:picMkLst>
            <pc:docMk/>
            <pc:sldMk cId="2995531459" sldId="259"/>
            <ac:picMk id="37" creationId="{A42D85C9-92EC-6D8E-7871-9016B779DC88}"/>
          </ac:picMkLst>
        </pc:picChg>
        <pc:picChg chg="mod">
          <ac:chgData name="miyashita tomoya" userId="9dccd61c42fe1b09" providerId="LiveId" clId="{DBCD6E6C-EC52-4466-AAA4-9CC200960262}" dt="2023-07-05T14:18:07.300" v="9191" actId="1076"/>
          <ac:picMkLst>
            <pc:docMk/>
            <pc:sldMk cId="2995531459" sldId="259"/>
            <ac:picMk id="51" creationId="{78BC6C86-9A80-2730-A747-7C1BF592B4FA}"/>
          </ac:picMkLst>
        </pc:picChg>
      </pc:sldChg>
      <pc:sldChg chg="new del">
        <pc:chgData name="miyashita tomoya" userId="9dccd61c42fe1b09" providerId="LiveId" clId="{DBCD6E6C-EC52-4466-AAA4-9CC200960262}" dt="2023-07-03T13:54:31.555" v="7463" actId="680"/>
        <pc:sldMkLst>
          <pc:docMk/>
          <pc:sldMk cId="3088012688" sldId="259"/>
        </pc:sldMkLst>
      </pc:sldChg>
    </pc:docChg>
  </pc:docChgLst>
  <pc:docChgLst>
    <pc:chgData name="miyashita tomoya" userId="9dccd61c42fe1b09" providerId="LiveId" clId="{091A97C7-D448-4D8B-9113-9985B12E964A}"/>
    <pc:docChg chg="undo custSel modSld modNotesMaster">
      <pc:chgData name="miyashita tomoya" userId="9dccd61c42fe1b09" providerId="LiveId" clId="{091A97C7-D448-4D8B-9113-9985B12E964A}" dt="2023-07-06T05:17:18.780" v="1472"/>
      <pc:docMkLst>
        <pc:docMk/>
      </pc:docMkLst>
      <pc:sldChg chg="modSp mod">
        <pc:chgData name="miyashita tomoya" userId="9dccd61c42fe1b09" providerId="LiveId" clId="{091A97C7-D448-4D8B-9113-9985B12E964A}" dt="2023-07-05T06:37:44.731" v="120" actId="5793"/>
        <pc:sldMkLst>
          <pc:docMk/>
          <pc:sldMk cId="3292955365" sldId="258"/>
        </pc:sldMkLst>
        <pc:spChg chg="mod">
          <ac:chgData name="miyashita tomoya" userId="9dccd61c42fe1b09" providerId="LiveId" clId="{091A97C7-D448-4D8B-9113-9985B12E964A}" dt="2023-07-05T06:36:29.570" v="104" actId="1076"/>
          <ac:spMkLst>
            <pc:docMk/>
            <pc:sldMk cId="3292955365" sldId="258"/>
            <ac:spMk id="2" creationId="{CD1968DB-6017-B08A-EF18-0525BA2495FC}"/>
          </ac:spMkLst>
        </pc:spChg>
        <pc:spChg chg="mod">
          <ac:chgData name="miyashita tomoya" userId="9dccd61c42fe1b09" providerId="LiveId" clId="{091A97C7-D448-4D8B-9113-9985B12E964A}" dt="2023-07-05T06:33:55.321" v="46" actId="20577"/>
          <ac:spMkLst>
            <pc:docMk/>
            <pc:sldMk cId="3292955365" sldId="258"/>
            <ac:spMk id="11" creationId="{BF6DF6A0-1B6F-1E61-6945-694C8CE3A118}"/>
          </ac:spMkLst>
        </pc:spChg>
        <pc:spChg chg="mod">
          <ac:chgData name="miyashita tomoya" userId="9dccd61c42fe1b09" providerId="LiveId" clId="{091A97C7-D448-4D8B-9113-9985B12E964A}" dt="2023-07-05T06:36:11.283" v="102" actId="12"/>
          <ac:spMkLst>
            <pc:docMk/>
            <pc:sldMk cId="3292955365" sldId="258"/>
            <ac:spMk id="15" creationId="{006C5102-8026-A4A3-C9C6-833400FB33F9}"/>
          </ac:spMkLst>
        </pc:spChg>
        <pc:spChg chg="mod">
          <ac:chgData name="miyashita tomoya" userId="9dccd61c42fe1b09" providerId="LiveId" clId="{091A97C7-D448-4D8B-9113-9985B12E964A}" dt="2023-07-05T06:37:44.731" v="120" actId="5793"/>
          <ac:spMkLst>
            <pc:docMk/>
            <pc:sldMk cId="3292955365" sldId="258"/>
            <ac:spMk id="17" creationId="{604A2DB2-3620-044E-FD5F-8F0D02EE3048}"/>
          </ac:spMkLst>
        </pc:spChg>
        <pc:spChg chg="mod">
          <ac:chgData name="miyashita tomoya" userId="9dccd61c42fe1b09" providerId="LiveId" clId="{091A97C7-D448-4D8B-9113-9985B12E964A}" dt="2023-07-05T06:32:15.833" v="25" actId="1076"/>
          <ac:spMkLst>
            <pc:docMk/>
            <pc:sldMk cId="3292955365" sldId="258"/>
            <ac:spMk id="30" creationId="{C92ABB53-2C8C-3B74-CEDA-6B554F360346}"/>
          </ac:spMkLst>
        </pc:spChg>
        <pc:spChg chg="mod">
          <ac:chgData name="miyashita tomoya" userId="9dccd61c42fe1b09" providerId="LiveId" clId="{091A97C7-D448-4D8B-9113-9985B12E964A}" dt="2023-07-05T06:32:12.643" v="24" actId="1076"/>
          <ac:spMkLst>
            <pc:docMk/>
            <pc:sldMk cId="3292955365" sldId="258"/>
            <ac:spMk id="386" creationId="{DA541E20-2627-BA15-DB0F-42927FFDDA3B}"/>
          </ac:spMkLst>
        </pc:spChg>
        <pc:spChg chg="mod">
          <ac:chgData name="miyashita tomoya" userId="9dccd61c42fe1b09" providerId="LiveId" clId="{091A97C7-D448-4D8B-9113-9985B12E964A}" dt="2023-07-05T06:34:21.592" v="49" actId="1076"/>
          <ac:spMkLst>
            <pc:docMk/>
            <pc:sldMk cId="3292955365" sldId="258"/>
            <ac:spMk id="389" creationId="{4461CC2A-495D-8D13-249E-C7F7B5A5D128}"/>
          </ac:spMkLst>
        </pc:spChg>
        <pc:spChg chg="mod">
          <ac:chgData name="miyashita tomoya" userId="9dccd61c42fe1b09" providerId="LiveId" clId="{091A97C7-D448-4D8B-9113-9985B12E964A}" dt="2023-07-05T06:36:22.797" v="103" actId="1076"/>
          <ac:spMkLst>
            <pc:docMk/>
            <pc:sldMk cId="3292955365" sldId="258"/>
            <ac:spMk id="390" creationId="{24A3DCF1-61B9-3C58-453E-F539F9DF982D}"/>
          </ac:spMkLst>
        </pc:spChg>
        <pc:picChg chg="mod">
          <ac:chgData name="miyashita tomoya" userId="9dccd61c42fe1b09" providerId="LiveId" clId="{091A97C7-D448-4D8B-9113-9985B12E964A}" dt="2023-07-05T06:32:40.875" v="27" actId="1076"/>
          <ac:picMkLst>
            <pc:docMk/>
            <pc:sldMk cId="3292955365" sldId="258"/>
            <ac:picMk id="385" creationId="{8D514ACE-9BBC-9A1C-D991-EE18580F9E40}"/>
          </ac:picMkLst>
        </pc:picChg>
      </pc:sldChg>
      <pc:sldChg chg="addSp delSp modSp mod delAnim">
        <pc:chgData name="miyashita tomoya" userId="9dccd61c42fe1b09" providerId="LiveId" clId="{091A97C7-D448-4D8B-9113-9985B12E964A}" dt="2023-07-06T05:15:11.594" v="1469" actId="1037"/>
        <pc:sldMkLst>
          <pc:docMk/>
          <pc:sldMk cId="2995531459" sldId="259"/>
        </pc:sldMkLst>
        <pc:spChg chg="mod">
          <ac:chgData name="miyashita tomoya" userId="9dccd61c42fe1b09" providerId="LiveId" clId="{091A97C7-D448-4D8B-9113-9985B12E964A}" dt="2023-07-05T08:14:50.482" v="730" actId="1035"/>
          <ac:spMkLst>
            <pc:docMk/>
            <pc:sldMk cId="2995531459" sldId="259"/>
            <ac:spMk id="2" creationId="{CD1968DB-6017-B08A-EF18-0525BA2495FC}"/>
          </ac:spMkLst>
        </pc:spChg>
        <pc:spChg chg="add mod">
          <ac:chgData name="miyashita tomoya" userId="9dccd61c42fe1b09" providerId="LiveId" clId="{091A97C7-D448-4D8B-9113-9985B12E964A}" dt="2023-07-05T07:51:15.384" v="491" actId="20577"/>
          <ac:spMkLst>
            <pc:docMk/>
            <pc:sldMk cId="2995531459" sldId="259"/>
            <ac:spMk id="3" creationId="{53F4A543-9EB7-D699-6FC5-84DD3646D854}"/>
          </ac:spMkLst>
        </pc:spChg>
        <pc:spChg chg="add mod">
          <ac:chgData name="miyashita tomoya" userId="9dccd61c42fe1b09" providerId="LiveId" clId="{091A97C7-D448-4D8B-9113-9985B12E964A}" dt="2023-07-06T05:14:55.217" v="1462" actId="1037"/>
          <ac:spMkLst>
            <pc:docMk/>
            <pc:sldMk cId="2995531459" sldId="259"/>
            <ac:spMk id="4" creationId="{9F250140-3A6E-D3E5-E134-BA28E47F2B77}"/>
          </ac:spMkLst>
        </pc:spChg>
        <pc:spChg chg="add del">
          <ac:chgData name="miyashita tomoya" userId="9dccd61c42fe1b09" providerId="LiveId" clId="{091A97C7-D448-4D8B-9113-9985B12E964A}" dt="2023-07-05T08:36:36.313" v="1323" actId="21"/>
          <ac:spMkLst>
            <pc:docMk/>
            <pc:sldMk cId="2995531459" sldId="259"/>
            <ac:spMk id="5" creationId="{84A24306-2BE7-1007-EA5B-8B1942579A97}"/>
          </ac:spMkLst>
        </pc:spChg>
        <pc:spChg chg="mod">
          <ac:chgData name="miyashita tomoya" userId="9dccd61c42fe1b09" providerId="LiveId" clId="{091A97C7-D448-4D8B-9113-9985B12E964A}" dt="2023-07-05T07:59:17.729" v="610" actId="1037"/>
          <ac:spMkLst>
            <pc:docMk/>
            <pc:sldMk cId="2995531459" sldId="259"/>
            <ac:spMk id="10" creationId="{3DEB8271-BF3A-70EC-E4A9-74218029B49A}"/>
          </ac:spMkLst>
        </pc:spChg>
        <pc:spChg chg="mod">
          <ac:chgData name="miyashita tomoya" userId="9dccd61c42fe1b09" providerId="LiveId" clId="{091A97C7-D448-4D8B-9113-9985B12E964A}" dt="2023-07-05T08:15:13.777" v="755" actId="20577"/>
          <ac:spMkLst>
            <pc:docMk/>
            <pc:sldMk cId="2995531459" sldId="259"/>
            <ac:spMk id="11" creationId="{BF6DF6A0-1B6F-1E61-6945-694C8CE3A118}"/>
          </ac:spMkLst>
        </pc:spChg>
        <pc:spChg chg="mod">
          <ac:chgData name="miyashita tomoya" userId="9dccd61c42fe1b09" providerId="LiveId" clId="{091A97C7-D448-4D8B-9113-9985B12E964A}" dt="2023-07-06T05:14:59.905" v="1464" actId="1037"/>
          <ac:spMkLst>
            <pc:docMk/>
            <pc:sldMk cId="2995531459" sldId="259"/>
            <ac:spMk id="12" creationId="{34AD15F6-A0A8-1293-41CF-E1FCE5090B07}"/>
          </ac:spMkLst>
        </pc:spChg>
        <pc:spChg chg="mod">
          <ac:chgData name="miyashita tomoya" userId="9dccd61c42fe1b09" providerId="LiveId" clId="{091A97C7-D448-4D8B-9113-9985B12E964A}" dt="2023-07-05T08:23:59.551" v="895" actId="1035"/>
          <ac:spMkLst>
            <pc:docMk/>
            <pc:sldMk cId="2995531459" sldId="259"/>
            <ac:spMk id="13" creationId="{CE1DDF8F-6C35-46DC-7D14-9DFCE49809FA}"/>
          </ac:spMkLst>
        </pc:spChg>
        <pc:spChg chg="mod">
          <ac:chgData name="miyashita tomoya" userId="9dccd61c42fe1b09" providerId="LiveId" clId="{091A97C7-D448-4D8B-9113-9985B12E964A}" dt="2023-07-05T08:14:50.482" v="730" actId="1035"/>
          <ac:spMkLst>
            <pc:docMk/>
            <pc:sldMk cId="2995531459" sldId="259"/>
            <ac:spMk id="14" creationId="{89DFC259-20A8-5916-95BD-30FA0387773D}"/>
          </ac:spMkLst>
        </pc:spChg>
        <pc:spChg chg="mod">
          <ac:chgData name="miyashita tomoya" userId="9dccd61c42fe1b09" providerId="LiveId" clId="{091A97C7-D448-4D8B-9113-9985B12E964A}" dt="2023-07-05T08:44:59.537" v="1428" actId="5793"/>
          <ac:spMkLst>
            <pc:docMk/>
            <pc:sldMk cId="2995531459" sldId="259"/>
            <ac:spMk id="15" creationId="{006C5102-8026-A4A3-C9C6-833400FB33F9}"/>
          </ac:spMkLst>
        </pc:spChg>
        <pc:spChg chg="mod">
          <ac:chgData name="miyashita tomoya" userId="9dccd61c42fe1b09" providerId="LiveId" clId="{091A97C7-D448-4D8B-9113-9985B12E964A}" dt="2023-07-06T05:15:11.594" v="1469" actId="1037"/>
          <ac:spMkLst>
            <pc:docMk/>
            <pc:sldMk cId="2995531459" sldId="259"/>
            <ac:spMk id="16" creationId="{82D68147-5ABD-5F13-5A61-160BC5666BF2}"/>
          </ac:spMkLst>
        </pc:spChg>
        <pc:spChg chg="mod">
          <ac:chgData name="miyashita tomoya" userId="9dccd61c42fe1b09" providerId="LiveId" clId="{091A97C7-D448-4D8B-9113-9985B12E964A}" dt="2023-07-06T05:13:58.044" v="1445" actId="20577"/>
          <ac:spMkLst>
            <pc:docMk/>
            <pc:sldMk cId="2995531459" sldId="259"/>
            <ac:spMk id="17" creationId="{604A2DB2-3620-044E-FD5F-8F0D02EE3048}"/>
          </ac:spMkLst>
        </pc:spChg>
        <pc:spChg chg="mod">
          <ac:chgData name="miyashita tomoya" userId="9dccd61c42fe1b09" providerId="LiveId" clId="{091A97C7-D448-4D8B-9113-9985B12E964A}" dt="2023-07-05T08:25:16.619" v="905" actId="1076"/>
          <ac:spMkLst>
            <pc:docMk/>
            <pc:sldMk cId="2995531459" sldId="259"/>
            <ac:spMk id="18" creationId="{318B75A9-1C05-2D38-E15B-A98A6E8EA8DE}"/>
          </ac:spMkLst>
        </pc:spChg>
        <pc:spChg chg="mod">
          <ac:chgData name="miyashita tomoya" userId="9dccd61c42fe1b09" providerId="LiveId" clId="{091A97C7-D448-4D8B-9113-9985B12E964A}" dt="2023-07-05T08:23:07.262" v="873" actId="20577"/>
          <ac:spMkLst>
            <pc:docMk/>
            <pc:sldMk cId="2995531459" sldId="259"/>
            <ac:spMk id="20" creationId="{71B828EC-B620-A8B4-6DCB-C48ABED68BCD}"/>
          </ac:spMkLst>
        </pc:spChg>
        <pc:spChg chg="mod">
          <ac:chgData name="miyashita tomoya" userId="9dccd61c42fe1b09" providerId="LiveId" clId="{091A97C7-D448-4D8B-9113-9985B12E964A}" dt="2023-07-06T05:14:38.231" v="1458" actId="1037"/>
          <ac:spMkLst>
            <pc:docMk/>
            <pc:sldMk cId="2995531459" sldId="259"/>
            <ac:spMk id="22" creationId="{D47731BD-D7C3-5100-9B19-331EA44EA761}"/>
          </ac:spMkLst>
        </pc:spChg>
        <pc:spChg chg="mod">
          <ac:chgData name="miyashita tomoya" userId="9dccd61c42fe1b09" providerId="LiveId" clId="{091A97C7-D448-4D8B-9113-9985B12E964A}" dt="2023-07-06T05:14:51.450" v="1460" actId="1037"/>
          <ac:spMkLst>
            <pc:docMk/>
            <pc:sldMk cId="2995531459" sldId="259"/>
            <ac:spMk id="23" creationId="{9C72937C-C075-392C-A8E6-C452E4CC8640}"/>
          </ac:spMkLst>
        </pc:spChg>
        <pc:spChg chg="mod">
          <ac:chgData name="miyashita tomoya" userId="9dccd61c42fe1b09" providerId="LiveId" clId="{091A97C7-D448-4D8B-9113-9985B12E964A}" dt="2023-07-05T08:44:32.743" v="1426" actId="20577"/>
          <ac:spMkLst>
            <pc:docMk/>
            <pc:sldMk cId="2995531459" sldId="259"/>
            <ac:spMk id="25" creationId="{FFD38B72-669D-94AC-D814-BF5AC6D79761}"/>
          </ac:spMkLst>
        </pc:spChg>
        <pc:spChg chg="add del mod">
          <ac:chgData name="miyashita tomoya" userId="9dccd61c42fe1b09" providerId="LiveId" clId="{091A97C7-D448-4D8B-9113-9985B12E964A}" dt="2023-07-05T08:37:01.048" v="1381" actId="21"/>
          <ac:spMkLst>
            <pc:docMk/>
            <pc:sldMk cId="2995531459" sldId="259"/>
            <ac:spMk id="26" creationId="{9BE1C2F4-C700-1BAF-FFEE-4DBDDD0CBCC6}"/>
          </ac:spMkLst>
        </pc:spChg>
        <pc:spChg chg="del mod">
          <ac:chgData name="miyashita tomoya" userId="9dccd61c42fe1b09" providerId="LiveId" clId="{091A97C7-D448-4D8B-9113-9985B12E964A}" dt="2023-07-05T08:31:07" v="1014" actId="21"/>
          <ac:spMkLst>
            <pc:docMk/>
            <pc:sldMk cId="2995531459" sldId="259"/>
            <ac:spMk id="27" creationId="{347DA7EF-B781-6F4E-24A2-78B1CC099C71}"/>
          </ac:spMkLst>
        </pc:spChg>
        <pc:spChg chg="add del mod">
          <ac:chgData name="miyashita tomoya" userId="9dccd61c42fe1b09" providerId="LiveId" clId="{091A97C7-D448-4D8B-9113-9985B12E964A}" dt="2023-07-05T08:37:01.048" v="1381" actId="21"/>
          <ac:spMkLst>
            <pc:docMk/>
            <pc:sldMk cId="2995531459" sldId="259"/>
            <ac:spMk id="28" creationId="{0ECC3EF8-A442-5640-99AF-A431269FD6FA}"/>
          </ac:spMkLst>
        </pc:spChg>
        <pc:spChg chg="add del mod">
          <ac:chgData name="miyashita tomoya" userId="9dccd61c42fe1b09" providerId="LiveId" clId="{091A97C7-D448-4D8B-9113-9985B12E964A}" dt="2023-07-05T08:37:01.048" v="1381" actId="21"/>
          <ac:spMkLst>
            <pc:docMk/>
            <pc:sldMk cId="2995531459" sldId="259"/>
            <ac:spMk id="29" creationId="{8D51239A-5892-8F17-969B-1E73D3B4D31D}"/>
          </ac:spMkLst>
        </pc:spChg>
        <pc:spChg chg="mod">
          <ac:chgData name="miyashita tomoya" userId="9dccd61c42fe1b09" providerId="LiveId" clId="{091A97C7-D448-4D8B-9113-9985B12E964A}" dt="2023-07-05T08:15:31.115" v="761" actId="1036"/>
          <ac:spMkLst>
            <pc:docMk/>
            <pc:sldMk cId="2995531459" sldId="259"/>
            <ac:spMk id="30" creationId="{C92ABB53-2C8C-3B74-CEDA-6B554F360346}"/>
          </ac:spMkLst>
        </pc:spChg>
        <pc:spChg chg="add del mod">
          <ac:chgData name="miyashita tomoya" userId="9dccd61c42fe1b09" providerId="LiveId" clId="{091A97C7-D448-4D8B-9113-9985B12E964A}" dt="2023-07-05T08:37:01.048" v="1381" actId="21"/>
          <ac:spMkLst>
            <pc:docMk/>
            <pc:sldMk cId="2995531459" sldId="259"/>
            <ac:spMk id="31" creationId="{75997507-FA4E-433B-C75B-61EE8DFF1A69}"/>
          </ac:spMkLst>
        </pc:spChg>
        <pc:spChg chg="mod">
          <ac:chgData name="miyashita tomoya" userId="9dccd61c42fe1b09" providerId="LiveId" clId="{091A97C7-D448-4D8B-9113-9985B12E964A}" dt="2023-07-05T07:58:40.432" v="607" actId="1035"/>
          <ac:spMkLst>
            <pc:docMk/>
            <pc:sldMk cId="2995531459" sldId="259"/>
            <ac:spMk id="34" creationId="{4AEA9D65-92CC-78CD-E73F-782D6A144156}"/>
          </ac:spMkLst>
        </pc:spChg>
        <pc:spChg chg="add mod">
          <ac:chgData name="miyashita tomoya" userId="9dccd61c42fe1b09" providerId="LiveId" clId="{091A97C7-D448-4D8B-9113-9985B12E964A}" dt="2023-07-06T05:14:16.784" v="1456" actId="1035"/>
          <ac:spMkLst>
            <pc:docMk/>
            <pc:sldMk cId="2995531459" sldId="259"/>
            <ac:spMk id="35" creationId="{34EA30E8-70B5-B9AD-7EA3-4E496AE36DFD}"/>
          </ac:spMkLst>
        </pc:spChg>
        <pc:spChg chg="mod">
          <ac:chgData name="miyashita tomoya" userId="9dccd61c42fe1b09" providerId="LiveId" clId="{091A97C7-D448-4D8B-9113-9985B12E964A}" dt="2023-07-05T07:58:40.432" v="607" actId="1035"/>
          <ac:spMkLst>
            <pc:docMk/>
            <pc:sldMk cId="2995531459" sldId="259"/>
            <ac:spMk id="36" creationId="{75F6E643-B3A0-D160-209F-DB90DC9C1E94}"/>
          </ac:spMkLst>
        </pc:spChg>
        <pc:spChg chg="add mod">
          <ac:chgData name="miyashita tomoya" userId="9dccd61c42fe1b09" providerId="LiveId" clId="{091A97C7-D448-4D8B-9113-9985B12E964A}" dt="2023-07-05T08:40:11.969" v="1407" actId="1076"/>
          <ac:spMkLst>
            <pc:docMk/>
            <pc:sldMk cId="2995531459" sldId="259"/>
            <ac:spMk id="38" creationId="{7CD0B9A8-CDA8-EC21-31EA-64D21BD5777A}"/>
          </ac:spMkLst>
        </pc:spChg>
        <pc:spChg chg="add mod">
          <ac:chgData name="miyashita tomoya" userId="9dccd61c42fe1b09" providerId="LiveId" clId="{091A97C7-D448-4D8B-9113-9985B12E964A}" dt="2023-07-05T08:46:29.271" v="1444" actId="1037"/>
          <ac:spMkLst>
            <pc:docMk/>
            <pc:sldMk cId="2995531459" sldId="259"/>
            <ac:spMk id="39" creationId="{1C000DE1-FA04-B706-A57C-758E7D0A44A4}"/>
          </ac:spMkLst>
        </pc:spChg>
        <pc:spChg chg="mod">
          <ac:chgData name="miyashita tomoya" userId="9dccd61c42fe1b09" providerId="LiveId" clId="{091A97C7-D448-4D8B-9113-9985B12E964A}" dt="2023-07-06T05:15:04.227" v="1466" actId="1037"/>
          <ac:spMkLst>
            <pc:docMk/>
            <pc:sldMk cId="2995531459" sldId="259"/>
            <ac:spMk id="46" creationId="{F7B5DF12-66C6-5D94-8B43-AB8862ECF3B2}"/>
          </ac:spMkLst>
        </pc:spChg>
        <pc:spChg chg="mod">
          <ac:chgData name="miyashita tomoya" userId="9dccd61c42fe1b09" providerId="LiveId" clId="{091A97C7-D448-4D8B-9113-9985B12E964A}" dt="2023-07-05T08:25:08.124" v="902" actId="1076"/>
          <ac:spMkLst>
            <pc:docMk/>
            <pc:sldMk cId="2995531459" sldId="259"/>
            <ac:spMk id="49" creationId="{71DB5888-52AA-A619-F111-DB2CDECEC690}"/>
          </ac:spMkLst>
        </pc:spChg>
        <pc:spChg chg="mod">
          <ac:chgData name="miyashita tomoya" userId="9dccd61c42fe1b09" providerId="LiveId" clId="{091A97C7-D448-4D8B-9113-9985B12E964A}" dt="2023-07-05T08:27:03.476" v="1002" actId="1036"/>
          <ac:spMkLst>
            <pc:docMk/>
            <pc:sldMk cId="2995531459" sldId="259"/>
            <ac:spMk id="52" creationId="{032D8B38-F4B7-7FA7-3A87-AB788648C10F}"/>
          </ac:spMkLst>
        </pc:spChg>
        <pc:spChg chg="mod">
          <ac:chgData name="miyashita tomoya" userId="9dccd61c42fe1b09" providerId="LiveId" clId="{091A97C7-D448-4D8B-9113-9985B12E964A}" dt="2023-07-05T08:27:03.476" v="1002" actId="1036"/>
          <ac:spMkLst>
            <pc:docMk/>
            <pc:sldMk cId="2995531459" sldId="259"/>
            <ac:spMk id="53" creationId="{569BD79F-4172-4DA4-96D9-F5E238304C8B}"/>
          </ac:spMkLst>
        </pc:spChg>
        <pc:spChg chg="mod">
          <ac:chgData name="miyashita tomoya" userId="9dccd61c42fe1b09" providerId="LiveId" clId="{091A97C7-D448-4D8B-9113-9985B12E964A}" dt="2023-07-05T07:49:13.349" v="389" actId="1076"/>
          <ac:spMkLst>
            <pc:docMk/>
            <pc:sldMk cId="2995531459" sldId="259"/>
            <ac:spMk id="54" creationId="{1AB17252-0251-2CCF-52E2-0435C219CFA3}"/>
          </ac:spMkLst>
        </pc:spChg>
        <pc:spChg chg="mod">
          <ac:chgData name="miyashita tomoya" userId="9dccd61c42fe1b09" providerId="LiveId" clId="{091A97C7-D448-4D8B-9113-9985B12E964A}" dt="2023-07-05T07:49:23.204" v="391" actId="1076"/>
          <ac:spMkLst>
            <pc:docMk/>
            <pc:sldMk cId="2995531459" sldId="259"/>
            <ac:spMk id="55" creationId="{1CC43C65-9EE5-5FFA-57A4-A30EB2E02374}"/>
          </ac:spMkLst>
        </pc:spChg>
        <pc:spChg chg="mod">
          <ac:chgData name="miyashita tomoya" userId="9dccd61c42fe1b09" providerId="LiveId" clId="{091A97C7-D448-4D8B-9113-9985B12E964A}" dt="2023-07-05T08:14:50.482" v="730" actId="1035"/>
          <ac:spMkLst>
            <pc:docMk/>
            <pc:sldMk cId="2995531459" sldId="259"/>
            <ac:spMk id="58" creationId="{88E36FF4-EACA-3031-DD97-281CFC2CC51D}"/>
          </ac:spMkLst>
        </pc:spChg>
        <pc:spChg chg="mod">
          <ac:chgData name="miyashita tomoya" userId="9dccd61c42fe1b09" providerId="LiveId" clId="{091A97C7-D448-4D8B-9113-9985B12E964A}" dt="2023-07-05T08:27:03.476" v="1002" actId="1036"/>
          <ac:spMkLst>
            <pc:docMk/>
            <pc:sldMk cId="2995531459" sldId="259"/>
            <ac:spMk id="59" creationId="{D0E3F634-1628-3BBE-8401-157FDA39F89E}"/>
          </ac:spMkLst>
        </pc:spChg>
        <pc:spChg chg="mod">
          <ac:chgData name="miyashita tomoya" userId="9dccd61c42fe1b09" providerId="LiveId" clId="{091A97C7-D448-4D8B-9113-9985B12E964A}" dt="2023-07-05T08:27:03.476" v="1002" actId="1036"/>
          <ac:spMkLst>
            <pc:docMk/>
            <pc:sldMk cId="2995531459" sldId="259"/>
            <ac:spMk id="61" creationId="{9C5B54A9-3647-2BC2-2628-03D78CE03014}"/>
          </ac:spMkLst>
        </pc:spChg>
        <pc:spChg chg="mod">
          <ac:chgData name="miyashita tomoya" userId="9dccd61c42fe1b09" providerId="LiveId" clId="{091A97C7-D448-4D8B-9113-9985B12E964A}" dt="2023-07-05T08:27:03.476" v="1002" actId="1036"/>
          <ac:spMkLst>
            <pc:docMk/>
            <pc:sldMk cId="2995531459" sldId="259"/>
            <ac:spMk id="62" creationId="{8CBE82EA-2299-0809-EC2D-39D6121540F7}"/>
          </ac:spMkLst>
        </pc:spChg>
        <pc:spChg chg="mod">
          <ac:chgData name="miyashita tomoya" userId="9dccd61c42fe1b09" providerId="LiveId" clId="{091A97C7-D448-4D8B-9113-9985B12E964A}" dt="2023-07-05T08:27:03.476" v="1002" actId="1036"/>
          <ac:spMkLst>
            <pc:docMk/>
            <pc:sldMk cId="2995531459" sldId="259"/>
            <ac:spMk id="63" creationId="{E3FE270F-54BE-16CB-93F2-AFFD902E416F}"/>
          </ac:spMkLst>
        </pc:spChg>
        <pc:spChg chg="mod">
          <ac:chgData name="miyashita tomoya" userId="9dccd61c42fe1b09" providerId="LiveId" clId="{091A97C7-D448-4D8B-9113-9985B12E964A}" dt="2023-07-05T08:27:03.476" v="1002" actId="1036"/>
          <ac:spMkLst>
            <pc:docMk/>
            <pc:sldMk cId="2995531459" sldId="259"/>
            <ac:spMk id="192" creationId="{80BB2DDD-C48A-3FB7-063B-5E7ADA3E012F}"/>
          </ac:spMkLst>
        </pc:spChg>
        <pc:spChg chg="mod">
          <ac:chgData name="miyashita tomoya" userId="9dccd61c42fe1b09" providerId="LiveId" clId="{091A97C7-D448-4D8B-9113-9985B12E964A}" dt="2023-07-05T07:56:42.275" v="522" actId="1076"/>
          <ac:spMkLst>
            <pc:docMk/>
            <pc:sldMk cId="2995531459" sldId="259"/>
            <ac:spMk id="193" creationId="{B642E0E7-18F6-AB6D-D3E1-595D4AF1593A}"/>
          </ac:spMkLst>
        </pc:spChg>
        <pc:spChg chg="mod">
          <ac:chgData name="miyashita tomoya" userId="9dccd61c42fe1b09" providerId="LiveId" clId="{091A97C7-D448-4D8B-9113-9985B12E964A}" dt="2023-07-06T05:15:07.818" v="1468" actId="1037"/>
          <ac:spMkLst>
            <pc:docMk/>
            <pc:sldMk cId="2995531459" sldId="259"/>
            <ac:spMk id="371" creationId="{B794D984-E94E-F19D-EEE4-8F025FACCA36}"/>
          </ac:spMkLst>
        </pc:spChg>
        <pc:spChg chg="mod">
          <ac:chgData name="miyashita tomoya" userId="9dccd61c42fe1b09" providerId="LiveId" clId="{091A97C7-D448-4D8B-9113-9985B12E964A}" dt="2023-07-05T08:23:35.189" v="874" actId="1076"/>
          <ac:spMkLst>
            <pc:docMk/>
            <pc:sldMk cId="2995531459" sldId="259"/>
            <ac:spMk id="384" creationId="{356D672E-F1FB-851E-D322-EE7E785F5D02}"/>
          </ac:spMkLst>
        </pc:spChg>
        <pc:spChg chg="mod">
          <ac:chgData name="miyashita tomoya" userId="9dccd61c42fe1b09" providerId="LiveId" clId="{091A97C7-D448-4D8B-9113-9985B12E964A}" dt="2023-07-05T08:15:25.524" v="757" actId="1036"/>
          <ac:spMkLst>
            <pc:docMk/>
            <pc:sldMk cId="2995531459" sldId="259"/>
            <ac:spMk id="386" creationId="{DA541E20-2627-BA15-DB0F-42927FFDDA3B}"/>
          </ac:spMkLst>
        </pc:spChg>
        <pc:spChg chg="mod">
          <ac:chgData name="miyashita tomoya" userId="9dccd61c42fe1b09" providerId="LiveId" clId="{091A97C7-D448-4D8B-9113-9985B12E964A}" dt="2023-07-05T07:58:40.432" v="607" actId="1035"/>
          <ac:spMkLst>
            <pc:docMk/>
            <pc:sldMk cId="2995531459" sldId="259"/>
            <ac:spMk id="388" creationId="{BE72993D-FDFE-862C-E8BE-7978445DED92}"/>
          </ac:spMkLst>
        </pc:spChg>
        <pc:spChg chg="mod">
          <ac:chgData name="miyashita tomoya" userId="9dccd61c42fe1b09" providerId="LiveId" clId="{091A97C7-D448-4D8B-9113-9985B12E964A}" dt="2023-07-05T08:14:50.482" v="730" actId="1035"/>
          <ac:spMkLst>
            <pc:docMk/>
            <pc:sldMk cId="2995531459" sldId="259"/>
            <ac:spMk id="389" creationId="{4461CC2A-495D-8D13-249E-C7F7B5A5D128}"/>
          </ac:spMkLst>
        </pc:spChg>
        <pc:spChg chg="mod">
          <ac:chgData name="miyashita tomoya" userId="9dccd61c42fe1b09" providerId="LiveId" clId="{091A97C7-D448-4D8B-9113-9985B12E964A}" dt="2023-07-05T08:14:50.482" v="730" actId="1035"/>
          <ac:spMkLst>
            <pc:docMk/>
            <pc:sldMk cId="2995531459" sldId="259"/>
            <ac:spMk id="390" creationId="{24A3DCF1-61B9-3C58-453E-F539F9DF982D}"/>
          </ac:spMkLst>
        </pc:spChg>
        <pc:picChg chg="add del mod">
          <ac:chgData name="miyashita tomoya" userId="9dccd61c42fe1b09" providerId="LiveId" clId="{091A97C7-D448-4D8B-9113-9985B12E964A}" dt="2023-07-05T08:32:13.292" v="1018"/>
          <ac:picMkLst>
            <pc:docMk/>
            <pc:sldMk cId="2995531459" sldId="259"/>
            <ac:picMk id="7" creationId="{5B455F65-7CD1-709D-1E67-6EF0E8AFBEAB}"/>
          </ac:picMkLst>
        </pc:picChg>
        <pc:picChg chg="add del mod">
          <ac:chgData name="miyashita tomoya" userId="9dccd61c42fe1b09" providerId="LiveId" clId="{091A97C7-D448-4D8B-9113-9985B12E964A}" dt="2023-07-05T08:37:03.541" v="1382" actId="21"/>
          <ac:picMkLst>
            <pc:docMk/>
            <pc:sldMk cId="2995531459" sldId="259"/>
            <ac:picMk id="8" creationId="{854824D7-4631-8E64-7CAF-05D6CE78AB17}"/>
          </ac:picMkLst>
        </pc:picChg>
        <pc:picChg chg="del mod">
          <ac:chgData name="miyashita tomoya" userId="9dccd61c42fe1b09" providerId="LiveId" clId="{091A97C7-D448-4D8B-9113-9985B12E964A}" dt="2023-07-05T08:30:57.429" v="1013" actId="21"/>
          <ac:picMkLst>
            <pc:docMk/>
            <pc:sldMk cId="2995531459" sldId="259"/>
            <ac:picMk id="24" creationId="{BAA105FE-3D9A-64FC-0BF7-02F82B014265}"/>
          </ac:picMkLst>
        </pc:picChg>
        <pc:picChg chg="add mod">
          <ac:chgData name="miyashita tomoya" userId="9dccd61c42fe1b09" providerId="LiveId" clId="{091A97C7-D448-4D8B-9113-9985B12E964A}" dt="2023-07-06T05:14:11.454" v="1448" actId="1076"/>
          <ac:picMkLst>
            <pc:docMk/>
            <pc:sldMk cId="2995531459" sldId="259"/>
            <ac:picMk id="32" creationId="{8FD0458F-775A-D9BB-B45C-4D68211D866B}"/>
          </ac:picMkLst>
        </pc:picChg>
        <pc:picChg chg="mod">
          <ac:chgData name="miyashita tomoya" userId="9dccd61c42fe1b09" providerId="LiveId" clId="{091A97C7-D448-4D8B-9113-9985B12E964A}" dt="2023-07-05T07:58:40.432" v="607" actId="1035"/>
          <ac:picMkLst>
            <pc:docMk/>
            <pc:sldMk cId="2995531459" sldId="259"/>
            <ac:picMk id="33" creationId="{AE8AA60E-B27A-0008-B10B-9D815E339181}"/>
          </ac:picMkLst>
        </pc:picChg>
        <pc:picChg chg="add mod">
          <ac:chgData name="miyashita tomoya" userId="9dccd61c42fe1b09" providerId="LiveId" clId="{091A97C7-D448-4D8B-9113-9985B12E964A}" dt="2023-07-05T08:40:16.841" v="1415" actId="1038"/>
          <ac:picMkLst>
            <pc:docMk/>
            <pc:sldMk cId="2995531459" sldId="259"/>
            <ac:picMk id="37" creationId="{A42D85C9-92EC-6D8E-7871-9016B779DC88}"/>
          </ac:picMkLst>
        </pc:picChg>
        <pc:picChg chg="del mod">
          <ac:chgData name="miyashita tomoya" userId="9dccd61c42fe1b09" providerId="LiveId" clId="{091A97C7-D448-4D8B-9113-9985B12E964A}" dt="2023-07-05T07:55:43.173" v="503" actId="21"/>
          <ac:picMkLst>
            <pc:docMk/>
            <pc:sldMk cId="2995531459" sldId="259"/>
            <ac:picMk id="48" creationId="{DD9DEB1D-C895-5396-7148-B6A01990C939}"/>
          </ac:picMkLst>
        </pc:picChg>
        <pc:picChg chg="del">
          <ac:chgData name="miyashita tomoya" userId="9dccd61c42fe1b09" providerId="LiveId" clId="{091A97C7-D448-4D8B-9113-9985B12E964A}" dt="2023-07-05T07:55:45.552" v="504" actId="21"/>
          <ac:picMkLst>
            <pc:docMk/>
            <pc:sldMk cId="2995531459" sldId="259"/>
            <ac:picMk id="50" creationId="{D2249D95-B225-E553-0B8B-130E80B7B052}"/>
          </ac:picMkLst>
        </pc:picChg>
        <pc:picChg chg="mod">
          <ac:chgData name="miyashita tomoya" userId="9dccd61c42fe1b09" providerId="LiveId" clId="{091A97C7-D448-4D8B-9113-9985B12E964A}" dt="2023-07-05T08:27:03.476" v="1002" actId="1036"/>
          <ac:picMkLst>
            <pc:docMk/>
            <pc:sldMk cId="2995531459" sldId="259"/>
            <ac:picMk id="51" creationId="{78BC6C86-9A80-2730-A747-7C1BF592B4FA}"/>
          </ac:picMkLst>
        </pc:picChg>
        <pc:picChg chg="mod">
          <ac:chgData name="miyashita tomoya" userId="9dccd61c42fe1b09" providerId="LiveId" clId="{091A97C7-D448-4D8B-9113-9985B12E964A}" dt="2023-07-05T08:07:58.380" v="641" actId="14100"/>
          <ac:picMkLst>
            <pc:docMk/>
            <pc:sldMk cId="2995531459" sldId="259"/>
            <ac:picMk id="385" creationId="{8D514ACE-9BBC-9A1C-D991-EE18580F9E40}"/>
          </ac:picMkLst>
        </pc:picChg>
        <pc:cxnChg chg="mod">
          <ac:chgData name="miyashita tomoya" userId="9dccd61c42fe1b09" providerId="LiveId" clId="{091A97C7-D448-4D8B-9113-9985B12E964A}" dt="2023-07-05T07:58:40.432" v="607" actId="1035"/>
          <ac:cxnSpMkLst>
            <pc:docMk/>
            <pc:sldMk cId="2995531459" sldId="259"/>
            <ac:cxnSpMk id="45" creationId="{46A266CE-CD3E-01C9-DA57-7739E39FF5A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2"/>
            <a:ext cx="12829647" cy="2114008"/>
          </a:xfrm>
          <a:prstGeom prst="rect">
            <a:avLst/>
          </a:prstGeom>
        </p:spPr>
        <p:txBody>
          <a:bodyPr vert="horz" lIns="409761" tIns="204881" rIns="409761" bIns="204881" rtlCol="0"/>
          <a:lstStyle>
            <a:lvl1pPr algn="l">
              <a:defRPr sz="5500"/>
            </a:lvl1pPr>
          </a:lstStyle>
          <a:p>
            <a:endParaRPr kumimoji="1" lang="ja-JP" altLang="en-US"/>
          </a:p>
        </p:txBody>
      </p:sp>
      <p:sp>
        <p:nvSpPr>
          <p:cNvPr id="3" name="日付プレースホルダー 2"/>
          <p:cNvSpPr>
            <a:spLocks noGrp="1"/>
          </p:cNvSpPr>
          <p:nvPr>
            <p:ph type="dt" idx="1"/>
          </p:nvPr>
        </p:nvSpPr>
        <p:spPr>
          <a:xfrm>
            <a:off x="16770383" y="2"/>
            <a:ext cx="12829647" cy="2114008"/>
          </a:xfrm>
          <a:prstGeom prst="rect">
            <a:avLst/>
          </a:prstGeom>
        </p:spPr>
        <p:txBody>
          <a:bodyPr vert="horz" lIns="409761" tIns="204881" rIns="409761" bIns="204881" rtlCol="0"/>
          <a:lstStyle>
            <a:lvl1pPr algn="r">
              <a:defRPr sz="5500"/>
            </a:lvl1pPr>
          </a:lstStyle>
          <a:p>
            <a:fld id="{ECD02FF0-E79B-4A2F-8BDF-A111706D5E5C}" type="datetimeFigureOut">
              <a:rPr kumimoji="1" lang="ja-JP" altLang="en-US" smtClean="0"/>
              <a:t>2023/7/6</a:t>
            </a:fld>
            <a:endParaRPr kumimoji="1" lang="ja-JP" altLang="en-US"/>
          </a:p>
        </p:txBody>
      </p:sp>
      <p:sp>
        <p:nvSpPr>
          <p:cNvPr id="4" name="スライド イメージ プレースホルダー 3"/>
          <p:cNvSpPr>
            <a:spLocks noGrp="1" noRot="1" noChangeAspect="1"/>
          </p:cNvSpPr>
          <p:nvPr>
            <p:ph type="sldImg" idx="2"/>
          </p:nvPr>
        </p:nvSpPr>
        <p:spPr>
          <a:xfrm>
            <a:off x="9774238" y="5267325"/>
            <a:ext cx="10058400" cy="14217650"/>
          </a:xfrm>
          <a:prstGeom prst="rect">
            <a:avLst/>
          </a:prstGeom>
          <a:noFill/>
          <a:ln w="12700">
            <a:solidFill>
              <a:prstClr val="black"/>
            </a:solidFill>
          </a:ln>
        </p:spPr>
        <p:txBody>
          <a:bodyPr vert="horz" lIns="409761" tIns="204881" rIns="409761" bIns="204881" rtlCol="0" anchor="ctr"/>
          <a:lstStyle/>
          <a:p>
            <a:endParaRPr lang="ja-JP" altLang="en-US"/>
          </a:p>
        </p:txBody>
      </p:sp>
      <p:sp>
        <p:nvSpPr>
          <p:cNvPr id="5" name="ノート プレースホルダー 4"/>
          <p:cNvSpPr>
            <a:spLocks noGrp="1"/>
          </p:cNvSpPr>
          <p:nvPr>
            <p:ph type="body" sz="quarter" idx="3"/>
          </p:nvPr>
        </p:nvSpPr>
        <p:spPr>
          <a:xfrm>
            <a:off x="2960691" y="20276910"/>
            <a:ext cx="23685498" cy="16590198"/>
          </a:xfrm>
          <a:prstGeom prst="rect">
            <a:avLst/>
          </a:prstGeom>
        </p:spPr>
        <p:txBody>
          <a:bodyPr vert="horz" lIns="409761" tIns="204881" rIns="409761" bIns="2048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7" y="40019838"/>
            <a:ext cx="12829647" cy="2114004"/>
          </a:xfrm>
          <a:prstGeom prst="rect">
            <a:avLst/>
          </a:prstGeom>
        </p:spPr>
        <p:txBody>
          <a:bodyPr vert="horz" lIns="409761" tIns="204881" rIns="409761" bIns="204881" rtlCol="0" anchor="b"/>
          <a:lstStyle>
            <a:lvl1pPr algn="l">
              <a:defRPr sz="5500"/>
            </a:lvl1pPr>
          </a:lstStyle>
          <a:p>
            <a:endParaRPr kumimoji="1" lang="ja-JP" altLang="en-US"/>
          </a:p>
        </p:txBody>
      </p:sp>
      <p:sp>
        <p:nvSpPr>
          <p:cNvPr id="7" name="スライド番号プレースホルダー 6"/>
          <p:cNvSpPr>
            <a:spLocks noGrp="1"/>
          </p:cNvSpPr>
          <p:nvPr>
            <p:ph type="sldNum" sz="quarter" idx="5"/>
          </p:nvPr>
        </p:nvSpPr>
        <p:spPr>
          <a:xfrm>
            <a:off x="16770383" y="40019838"/>
            <a:ext cx="12829647" cy="2114004"/>
          </a:xfrm>
          <a:prstGeom prst="rect">
            <a:avLst/>
          </a:prstGeom>
        </p:spPr>
        <p:txBody>
          <a:bodyPr vert="horz" lIns="409761" tIns="204881" rIns="409761" bIns="204881" rtlCol="0" anchor="b"/>
          <a:lstStyle>
            <a:lvl1pPr algn="r">
              <a:defRPr sz="5500"/>
            </a:lvl1pPr>
          </a:lstStyle>
          <a:p>
            <a:fld id="{F89FA176-68F3-4337-89DC-2C615A198166}" type="slidenum">
              <a:rPr kumimoji="1" lang="ja-JP" altLang="en-US" smtClean="0"/>
              <a:t>‹#›</a:t>
            </a:fld>
            <a:endParaRPr kumimoji="1" lang="ja-JP" altLang="en-US"/>
          </a:p>
        </p:txBody>
      </p:sp>
    </p:spTree>
    <p:extLst>
      <p:ext uri="{BB962C8B-B14F-4D97-AF65-F5344CB8AC3E}">
        <p14:creationId xmlns:p14="http://schemas.microsoft.com/office/powerpoint/2010/main" val="3535853164"/>
      </p:ext>
    </p:extLst>
  </p:cSld>
  <p:clrMap bg1="lt1" tx1="dk1" bg2="lt2" tx2="dk2" accent1="accent1" accent2="accent2" accent3="accent3" accent4="accent4" accent5="accent5" accent6="accent6" hlink="hlink" folHlink="folHlink"/>
  <p:notesStyle>
    <a:lvl1pPr marL="0" algn="l" defTabSz="3508096" rtl="0" eaLnBrk="1" latinLnBrk="0" hangingPunct="1">
      <a:defRPr kumimoji="1" sz="4604" kern="1200">
        <a:solidFill>
          <a:schemeClr val="tx1"/>
        </a:solidFill>
        <a:latin typeface="+mn-lt"/>
        <a:ea typeface="+mn-ea"/>
        <a:cs typeface="+mn-cs"/>
      </a:defRPr>
    </a:lvl1pPr>
    <a:lvl2pPr marL="1754048" algn="l" defTabSz="3508096" rtl="0" eaLnBrk="1" latinLnBrk="0" hangingPunct="1">
      <a:defRPr kumimoji="1" sz="4604" kern="1200">
        <a:solidFill>
          <a:schemeClr val="tx1"/>
        </a:solidFill>
        <a:latin typeface="+mn-lt"/>
        <a:ea typeface="+mn-ea"/>
        <a:cs typeface="+mn-cs"/>
      </a:defRPr>
    </a:lvl2pPr>
    <a:lvl3pPr marL="3508096" algn="l" defTabSz="3508096" rtl="0" eaLnBrk="1" latinLnBrk="0" hangingPunct="1">
      <a:defRPr kumimoji="1" sz="4604" kern="1200">
        <a:solidFill>
          <a:schemeClr val="tx1"/>
        </a:solidFill>
        <a:latin typeface="+mn-lt"/>
        <a:ea typeface="+mn-ea"/>
        <a:cs typeface="+mn-cs"/>
      </a:defRPr>
    </a:lvl3pPr>
    <a:lvl4pPr marL="5262143" algn="l" defTabSz="3508096" rtl="0" eaLnBrk="1" latinLnBrk="0" hangingPunct="1">
      <a:defRPr kumimoji="1" sz="4604" kern="1200">
        <a:solidFill>
          <a:schemeClr val="tx1"/>
        </a:solidFill>
        <a:latin typeface="+mn-lt"/>
        <a:ea typeface="+mn-ea"/>
        <a:cs typeface="+mn-cs"/>
      </a:defRPr>
    </a:lvl4pPr>
    <a:lvl5pPr marL="7016191" algn="l" defTabSz="3508096" rtl="0" eaLnBrk="1" latinLnBrk="0" hangingPunct="1">
      <a:defRPr kumimoji="1" sz="4604" kern="1200">
        <a:solidFill>
          <a:schemeClr val="tx1"/>
        </a:solidFill>
        <a:latin typeface="+mn-lt"/>
        <a:ea typeface="+mn-ea"/>
        <a:cs typeface="+mn-cs"/>
      </a:defRPr>
    </a:lvl5pPr>
    <a:lvl6pPr marL="8770239" algn="l" defTabSz="3508096" rtl="0" eaLnBrk="1" latinLnBrk="0" hangingPunct="1">
      <a:defRPr kumimoji="1" sz="4604" kern="1200">
        <a:solidFill>
          <a:schemeClr val="tx1"/>
        </a:solidFill>
        <a:latin typeface="+mn-lt"/>
        <a:ea typeface="+mn-ea"/>
        <a:cs typeface="+mn-cs"/>
      </a:defRPr>
    </a:lvl6pPr>
    <a:lvl7pPr marL="10524287" algn="l" defTabSz="3508096" rtl="0" eaLnBrk="1" latinLnBrk="0" hangingPunct="1">
      <a:defRPr kumimoji="1" sz="4604" kern="1200">
        <a:solidFill>
          <a:schemeClr val="tx1"/>
        </a:solidFill>
        <a:latin typeface="+mn-lt"/>
        <a:ea typeface="+mn-ea"/>
        <a:cs typeface="+mn-cs"/>
      </a:defRPr>
    </a:lvl7pPr>
    <a:lvl8pPr marL="12278335" algn="l" defTabSz="3508096" rtl="0" eaLnBrk="1" latinLnBrk="0" hangingPunct="1">
      <a:defRPr kumimoji="1" sz="4604" kern="1200">
        <a:solidFill>
          <a:schemeClr val="tx1"/>
        </a:solidFill>
        <a:latin typeface="+mn-lt"/>
        <a:ea typeface="+mn-ea"/>
        <a:cs typeface="+mn-cs"/>
      </a:defRPr>
    </a:lvl8pPr>
    <a:lvl9pPr marL="14032382" algn="l" defTabSz="3508096" rtl="0" eaLnBrk="1" latinLnBrk="0" hangingPunct="1">
      <a:defRPr kumimoji="1" sz="460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15720359">
              <a:defRPr/>
            </a:pPr>
            <a:endParaRPr kumimoji="1" lang="ja-JP" altLang="en-US" dirty="0"/>
          </a:p>
        </p:txBody>
      </p:sp>
      <p:sp>
        <p:nvSpPr>
          <p:cNvPr id="4" name="スライド番号プレースホルダー 3"/>
          <p:cNvSpPr>
            <a:spLocks noGrp="1"/>
          </p:cNvSpPr>
          <p:nvPr>
            <p:ph type="sldNum" sz="quarter" idx="5"/>
          </p:nvPr>
        </p:nvSpPr>
        <p:spPr/>
        <p:txBody>
          <a:bodyPr/>
          <a:lstStyle/>
          <a:p>
            <a:fld id="{F89FA176-68F3-4337-89DC-2C615A198166}" type="slidenum">
              <a:rPr kumimoji="1" lang="ja-JP" altLang="en-US" smtClean="0"/>
              <a:t>1</a:t>
            </a:fld>
            <a:endParaRPr kumimoji="1" lang="ja-JP" altLang="en-US"/>
          </a:p>
        </p:txBody>
      </p:sp>
    </p:spTree>
    <p:extLst>
      <p:ext uri="{BB962C8B-B14F-4D97-AF65-F5344CB8AC3E}">
        <p14:creationId xmlns:p14="http://schemas.microsoft.com/office/powerpoint/2010/main" val="2053395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676"/>
            <a:ext cx="25737979" cy="14903156"/>
          </a:xfrm>
        </p:spPr>
        <p:txBody>
          <a:bodyPr anchor="b"/>
          <a:lstStyle>
            <a:lvl1pPr algn="ctr">
              <a:defRPr sz="19869"/>
            </a:lvl1pPr>
          </a:lstStyle>
          <a:p>
            <a:r>
              <a:rPr lang="ja-JP" altLang="en-US"/>
              <a:t>マスター タイトルの書式設定</a:t>
            </a:r>
            <a:endParaRPr lang="en-US" dirty="0"/>
          </a:p>
        </p:txBody>
      </p:sp>
      <p:sp>
        <p:nvSpPr>
          <p:cNvPr id="3" name="Subtitle 2"/>
          <p:cNvSpPr>
            <a:spLocks noGrp="1"/>
          </p:cNvSpPr>
          <p:nvPr>
            <p:ph type="subTitle" idx="1"/>
          </p:nvPr>
        </p:nvSpPr>
        <p:spPr>
          <a:xfrm>
            <a:off x="3784997" y="22483555"/>
            <a:ext cx="22709981" cy="10335098"/>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136486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183706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073"/>
            <a:ext cx="6529120" cy="362769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750" y="2279073"/>
            <a:ext cx="19208859" cy="362769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75875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113034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020"/>
            <a:ext cx="26116478" cy="17806494"/>
          </a:xfrm>
        </p:spPr>
        <p:txBody>
          <a:bodyPr anchor="b"/>
          <a:lstStyle>
            <a:lvl1pPr>
              <a:defRPr sz="19869"/>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979" y="28646970"/>
            <a:ext cx="26116478" cy="9364015"/>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255327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748" y="11395365"/>
            <a:ext cx="12868989" cy="2716060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9238" y="11395365"/>
            <a:ext cx="12868989" cy="2716060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355926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083"/>
            <a:ext cx="26116478" cy="827402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695" y="10493648"/>
            <a:ext cx="12809847"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ja-JP" altLang="en-US"/>
              <a:t>マスター テキストの書式設定</a:t>
            </a:r>
          </a:p>
        </p:txBody>
      </p:sp>
      <p:sp>
        <p:nvSpPr>
          <p:cNvPr id="4" name="Content Placeholder 3"/>
          <p:cNvSpPr>
            <a:spLocks noGrp="1"/>
          </p:cNvSpPr>
          <p:nvPr>
            <p:ph sz="half" idx="2"/>
          </p:nvPr>
        </p:nvSpPr>
        <p:spPr>
          <a:xfrm>
            <a:off x="2085695" y="15636423"/>
            <a:ext cx="12809847" cy="229988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9239" y="10493648"/>
            <a:ext cx="12872933"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ja-JP" altLang="en-US"/>
              <a:t>マスター テキストの書式設定</a:t>
            </a:r>
          </a:p>
        </p:txBody>
      </p:sp>
      <p:sp>
        <p:nvSpPr>
          <p:cNvPr id="6" name="Content Placeholder 5"/>
          <p:cNvSpPr>
            <a:spLocks noGrp="1"/>
          </p:cNvSpPr>
          <p:nvPr>
            <p:ph sz="quarter" idx="4"/>
          </p:nvPr>
        </p:nvSpPr>
        <p:spPr>
          <a:xfrm>
            <a:off x="15329239" y="15636423"/>
            <a:ext cx="12872933" cy="229988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176218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108780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120923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ja-JP" altLang="en-US"/>
              <a:t>マスター タイトルの書式設定</a:t>
            </a:r>
            <a:endParaRPr lang="en-US" dirty="0"/>
          </a:p>
        </p:txBody>
      </p:sp>
      <p:sp>
        <p:nvSpPr>
          <p:cNvPr id="3" name="Content Placeholder 2"/>
          <p:cNvSpPr>
            <a:spLocks noGrp="1"/>
          </p:cNvSpPr>
          <p:nvPr>
            <p:ph idx="1"/>
          </p:nvPr>
        </p:nvSpPr>
        <p:spPr>
          <a:xfrm>
            <a:off x="12872933" y="6163416"/>
            <a:ext cx="15329237" cy="30420671"/>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340744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2933" y="6163416"/>
            <a:ext cx="15329237" cy="30420671"/>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B9D711F-3D9B-4A39-985A-08E7F5738D4F}" type="datetimeFigureOut">
              <a:rPr kumimoji="1" lang="ja-JP" altLang="en-US" smtClean="0"/>
              <a:t>2023/7/6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256390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083"/>
            <a:ext cx="26116478" cy="8274029"/>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749" y="11395365"/>
            <a:ext cx="26116478" cy="27160609"/>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748" y="39675699"/>
            <a:ext cx="6812994" cy="2279073"/>
          </a:xfrm>
          <a:prstGeom prst="rect">
            <a:avLst/>
          </a:prstGeom>
        </p:spPr>
        <p:txBody>
          <a:bodyPr vert="horz" lIns="91440" tIns="45720" rIns="91440" bIns="45720" rtlCol="0" anchor="ctr"/>
          <a:lstStyle>
            <a:lvl1pPr algn="l">
              <a:defRPr sz="3974">
                <a:solidFill>
                  <a:schemeClr val="tx1">
                    <a:tint val="75000"/>
                  </a:schemeClr>
                </a:solidFill>
              </a:defRPr>
            </a:lvl1pPr>
          </a:lstStyle>
          <a:p>
            <a:fld id="{BB9D711F-3D9B-4A39-985A-08E7F5738D4F}" type="datetimeFigureOut">
              <a:rPr kumimoji="1" lang="ja-JP" altLang="en-US" smtClean="0"/>
              <a:t>2023/7/6</a:t>
            </a:fld>
            <a:endParaRPr kumimoji="1" lang="ja-JP" altLang="en-US"/>
          </a:p>
        </p:txBody>
      </p:sp>
      <p:sp>
        <p:nvSpPr>
          <p:cNvPr id="5" name="Footer Placeholder 4"/>
          <p:cNvSpPr>
            <a:spLocks noGrp="1"/>
          </p:cNvSpPr>
          <p:nvPr>
            <p:ph type="ftr" sz="quarter" idx="3"/>
          </p:nvPr>
        </p:nvSpPr>
        <p:spPr>
          <a:xfrm>
            <a:off x="10030242" y="39675699"/>
            <a:ext cx="10219492" cy="2279073"/>
          </a:xfrm>
          <a:prstGeom prst="rect">
            <a:avLst/>
          </a:prstGeom>
        </p:spPr>
        <p:txBody>
          <a:bodyPr vert="horz" lIns="91440" tIns="45720" rIns="91440" bIns="45720" rtlCol="0" anchor="ctr"/>
          <a:lstStyle>
            <a:lvl1pPr algn="ctr">
              <a:defRPr sz="3974">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5233" y="39675699"/>
            <a:ext cx="6812994" cy="2279073"/>
          </a:xfrm>
          <a:prstGeom prst="rect">
            <a:avLst/>
          </a:prstGeom>
        </p:spPr>
        <p:txBody>
          <a:bodyPr vert="horz" lIns="91440" tIns="45720" rIns="91440" bIns="45720" rtlCol="0" anchor="ctr"/>
          <a:lstStyle>
            <a:lvl1pPr algn="r">
              <a:defRPr sz="3974">
                <a:solidFill>
                  <a:schemeClr val="tx1">
                    <a:tint val="75000"/>
                  </a:schemeClr>
                </a:solidFill>
              </a:defRPr>
            </a:lvl1pPr>
          </a:lstStyle>
          <a:p>
            <a:fld id="{632DE7D8-8471-47F2-B35D-9ECBAB2106E9}" type="slidenum">
              <a:rPr kumimoji="1" lang="ja-JP" altLang="en-US" smtClean="0"/>
              <a:t>‹#›</a:t>
            </a:fld>
            <a:endParaRPr kumimoji="1" lang="ja-JP" altLang="en-US"/>
          </a:p>
        </p:txBody>
      </p:sp>
    </p:spTree>
    <p:extLst>
      <p:ext uri="{BB962C8B-B14F-4D97-AF65-F5344CB8AC3E}">
        <p14:creationId xmlns:p14="http://schemas.microsoft.com/office/powerpoint/2010/main" val="223085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8036" rtl="0" eaLnBrk="1" latinLnBrk="0" hangingPunct="1">
        <a:lnSpc>
          <a:spcPct val="90000"/>
        </a:lnSpc>
        <a:spcBef>
          <a:spcPct val="0"/>
        </a:spcBef>
        <a:buNone/>
        <a:defRPr kumimoji="1"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kumimoji="1"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kumimoji="1"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kumimoji="1"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kumimoji="1"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kumimoji="1"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kumimoji="1"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kumimoji="1"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kumimoji="1"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kumimoji="1" sz="5961" kern="1200">
          <a:solidFill>
            <a:schemeClr val="tx1"/>
          </a:solidFill>
          <a:latin typeface="+mn-lt"/>
          <a:ea typeface="+mn-ea"/>
          <a:cs typeface="+mn-cs"/>
        </a:defRPr>
      </a:lvl9pPr>
    </p:bodyStyle>
    <p:otherStyle>
      <a:defPPr>
        <a:defRPr lang="en-US"/>
      </a:defPPr>
      <a:lvl1pPr marL="0" algn="l" defTabSz="3028036" rtl="0" eaLnBrk="1" latinLnBrk="0" hangingPunct="1">
        <a:defRPr kumimoji="1" sz="5961" kern="1200">
          <a:solidFill>
            <a:schemeClr val="tx1"/>
          </a:solidFill>
          <a:latin typeface="+mn-lt"/>
          <a:ea typeface="+mn-ea"/>
          <a:cs typeface="+mn-cs"/>
        </a:defRPr>
      </a:lvl1pPr>
      <a:lvl2pPr marL="1514018" algn="l" defTabSz="3028036" rtl="0" eaLnBrk="1" latinLnBrk="0" hangingPunct="1">
        <a:defRPr kumimoji="1" sz="5961" kern="1200">
          <a:solidFill>
            <a:schemeClr val="tx1"/>
          </a:solidFill>
          <a:latin typeface="+mn-lt"/>
          <a:ea typeface="+mn-ea"/>
          <a:cs typeface="+mn-cs"/>
        </a:defRPr>
      </a:lvl2pPr>
      <a:lvl3pPr marL="3028036" algn="l" defTabSz="3028036" rtl="0" eaLnBrk="1" latinLnBrk="0" hangingPunct="1">
        <a:defRPr kumimoji="1" sz="5961" kern="1200">
          <a:solidFill>
            <a:schemeClr val="tx1"/>
          </a:solidFill>
          <a:latin typeface="+mn-lt"/>
          <a:ea typeface="+mn-ea"/>
          <a:cs typeface="+mn-cs"/>
        </a:defRPr>
      </a:lvl3pPr>
      <a:lvl4pPr marL="4542053" algn="l" defTabSz="3028036" rtl="0" eaLnBrk="1" latinLnBrk="0" hangingPunct="1">
        <a:defRPr kumimoji="1" sz="5961" kern="1200">
          <a:solidFill>
            <a:schemeClr val="tx1"/>
          </a:solidFill>
          <a:latin typeface="+mn-lt"/>
          <a:ea typeface="+mn-ea"/>
          <a:cs typeface="+mn-cs"/>
        </a:defRPr>
      </a:lvl4pPr>
      <a:lvl5pPr marL="6056071" algn="l" defTabSz="3028036" rtl="0" eaLnBrk="1" latinLnBrk="0" hangingPunct="1">
        <a:defRPr kumimoji="1" sz="5961" kern="1200">
          <a:solidFill>
            <a:schemeClr val="tx1"/>
          </a:solidFill>
          <a:latin typeface="+mn-lt"/>
          <a:ea typeface="+mn-ea"/>
          <a:cs typeface="+mn-cs"/>
        </a:defRPr>
      </a:lvl5pPr>
      <a:lvl6pPr marL="7570089" algn="l" defTabSz="3028036" rtl="0" eaLnBrk="1" latinLnBrk="0" hangingPunct="1">
        <a:defRPr kumimoji="1" sz="5961" kern="1200">
          <a:solidFill>
            <a:schemeClr val="tx1"/>
          </a:solidFill>
          <a:latin typeface="+mn-lt"/>
          <a:ea typeface="+mn-ea"/>
          <a:cs typeface="+mn-cs"/>
        </a:defRPr>
      </a:lvl6pPr>
      <a:lvl7pPr marL="9084107" algn="l" defTabSz="3028036" rtl="0" eaLnBrk="1" latinLnBrk="0" hangingPunct="1">
        <a:defRPr kumimoji="1" sz="5961" kern="1200">
          <a:solidFill>
            <a:schemeClr val="tx1"/>
          </a:solidFill>
          <a:latin typeface="+mn-lt"/>
          <a:ea typeface="+mn-ea"/>
          <a:cs typeface="+mn-cs"/>
        </a:defRPr>
      </a:lvl7pPr>
      <a:lvl8pPr marL="10598125" algn="l" defTabSz="3028036" rtl="0" eaLnBrk="1" latinLnBrk="0" hangingPunct="1">
        <a:defRPr kumimoji="1" sz="5961" kern="1200">
          <a:solidFill>
            <a:schemeClr val="tx1"/>
          </a:solidFill>
          <a:latin typeface="+mn-lt"/>
          <a:ea typeface="+mn-ea"/>
          <a:cs typeface="+mn-cs"/>
        </a:defRPr>
      </a:lvl8pPr>
      <a:lvl9pPr marL="12112142" algn="l" defTabSz="3028036" rtl="0" eaLnBrk="1" latinLnBrk="0" hangingPunct="1">
        <a:defRPr kumimoji="1"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5.png"/><Relationship Id="rId18" Type="http://schemas.openxmlformats.org/officeDocument/2006/relationships/image" Target="../media/image16.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4.jp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2.png"/><Relationship Id="rId29"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5.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8.png"/><Relationship Id="rId27" Type="http://schemas.openxmlformats.org/officeDocument/2006/relationships/image" Target="../media/image24.png"/><Relationship Id="rId30"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4A24306-2BE7-1007-EA5B-8B1942579A97}"/>
              </a:ext>
            </a:extLst>
          </p:cNvPr>
          <p:cNvSpPr txBox="1"/>
          <p:nvPr/>
        </p:nvSpPr>
        <p:spPr>
          <a:xfrm>
            <a:off x="0" y="-89705"/>
            <a:ext cx="30279975" cy="2554545"/>
          </a:xfrm>
          <a:prstGeom prst="rect">
            <a:avLst/>
          </a:prstGeom>
          <a:solidFill>
            <a:schemeClr val="accent1"/>
          </a:solidFill>
          <a:ln w="38100"/>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ja-JP" altLang="en-US" sz="7200" dirty="0">
                <a:latin typeface="游ゴシック bold" panose="020B0700000000000000" pitchFamily="50" charset="-128"/>
                <a:ea typeface="游ゴシック bold" panose="020B0700000000000000" pitchFamily="50" charset="-128"/>
              </a:rPr>
              <a:t>二重指数関数型数値積分公式を用いた行列符号関数計算の改良と応用</a:t>
            </a:r>
            <a:endParaRPr lang="en-US" altLang="ja-JP" sz="4800" dirty="0">
              <a:latin typeface="游ゴシック bold" panose="020B0700000000000000" pitchFamily="50" charset="-128"/>
              <a:ea typeface="游ゴシック bold" panose="020B0700000000000000" pitchFamily="50" charset="-128"/>
            </a:endParaRPr>
          </a:p>
          <a:p>
            <a:pPr algn="r"/>
            <a:endParaRPr lang="en-US" altLang="ja-JP" sz="4000" dirty="0">
              <a:latin typeface="游ゴシック bold" panose="020B0700000000000000" pitchFamily="50" charset="-128"/>
              <a:ea typeface="游ゴシック bold" panose="020B0700000000000000" pitchFamily="50" charset="-128"/>
            </a:endParaRPr>
          </a:p>
          <a:p>
            <a:pPr algn="r"/>
            <a:r>
              <a:rPr lang="ja-JP" altLang="en-US" sz="4800" dirty="0">
                <a:latin typeface="游ゴシック bold" panose="020B0700000000000000" pitchFamily="50" charset="-128"/>
                <a:ea typeface="游ゴシック bold" panose="020B0700000000000000" pitchFamily="50" charset="-128"/>
              </a:rPr>
              <a:t>電気通信大学 情報数理工学プログラム 学籍番号</a:t>
            </a:r>
            <a:r>
              <a:rPr lang="en-US" altLang="ja-JP" sz="4800" dirty="0">
                <a:latin typeface="游ゴシック bold" panose="020B0700000000000000" pitchFamily="50" charset="-128"/>
                <a:ea typeface="游ゴシック bold" panose="020B0700000000000000" pitchFamily="50" charset="-128"/>
              </a:rPr>
              <a:t>2231146</a:t>
            </a:r>
            <a:r>
              <a:rPr lang="ja-JP" altLang="en-US" sz="4800" dirty="0">
                <a:latin typeface="游ゴシック bold" panose="020B0700000000000000" pitchFamily="50" charset="-128"/>
                <a:ea typeface="游ゴシック bold" panose="020B0700000000000000" pitchFamily="50" charset="-128"/>
              </a:rPr>
              <a:t> 宮下朋也</a:t>
            </a:r>
          </a:p>
        </p:txBody>
      </p:sp>
      <p:sp>
        <p:nvSpPr>
          <p:cNvPr id="6" name="テキスト ボックス 5">
            <a:extLst>
              <a:ext uri="{FF2B5EF4-FFF2-40B4-BE49-F238E27FC236}">
                <a16:creationId xmlns:a16="http://schemas.microsoft.com/office/drawing/2014/main" id="{01750F34-8BDE-4B14-4504-E2D04B1C5926}"/>
              </a:ext>
            </a:extLst>
          </p:cNvPr>
          <p:cNvSpPr txBox="1"/>
          <p:nvPr/>
        </p:nvSpPr>
        <p:spPr>
          <a:xfrm>
            <a:off x="4097" y="2601586"/>
            <a:ext cx="15141600" cy="923330"/>
          </a:xfrm>
          <a:prstGeom prst="rect">
            <a:avLst/>
          </a:prstGeom>
          <a:solidFill>
            <a:schemeClr val="accent1"/>
          </a:solidFill>
          <a:ln>
            <a:solidFill>
              <a:schemeClr val="accent3"/>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ja-JP" altLang="en-US" sz="5400" dirty="0">
                <a:latin typeface="游ゴシック bold" panose="020B0700000000000000" pitchFamily="50" charset="-128"/>
                <a:ea typeface="游ゴシック bold" panose="020B0700000000000000" pitchFamily="50" charset="-128"/>
              </a:rPr>
              <a:t>研究背景と目的</a:t>
            </a:r>
            <a:endParaRPr kumimoji="1" lang="ja-JP" altLang="en-US" sz="5400" dirty="0">
              <a:latin typeface="游ゴシック bold" panose="020B0700000000000000" pitchFamily="50" charset="-128"/>
              <a:ea typeface="游ゴシック bold" panose="020B0700000000000000" pitchFamily="50" charset="-128"/>
            </a:endParaRPr>
          </a:p>
        </p:txBody>
      </p:sp>
      <p:sp>
        <p:nvSpPr>
          <p:cNvPr id="10" name="テキスト ボックス 9">
            <a:extLst>
              <a:ext uri="{FF2B5EF4-FFF2-40B4-BE49-F238E27FC236}">
                <a16:creationId xmlns:a16="http://schemas.microsoft.com/office/drawing/2014/main" id="{3DEB8271-BF3A-70EC-E4A9-74218029B49A}"/>
              </a:ext>
            </a:extLst>
          </p:cNvPr>
          <p:cNvSpPr txBox="1"/>
          <p:nvPr/>
        </p:nvSpPr>
        <p:spPr>
          <a:xfrm>
            <a:off x="18751" y="7016868"/>
            <a:ext cx="15141600" cy="923330"/>
          </a:xfrm>
          <a:prstGeom prst="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ja-JP" altLang="en-US" sz="5400" dirty="0">
                <a:latin typeface="游ゴシック bold" panose="020B0700000000000000" pitchFamily="50" charset="-128"/>
                <a:ea typeface="游ゴシック bold" panose="020B0700000000000000" pitchFamily="50" charset="-128"/>
              </a:rPr>
              <a:t>二重指数関数型数値積分公式</a:t>
            </a:r>
            <a:r>
              <a:rPr lang="en-US" altLang="ja-JP" sz="5400" dirty="0">
                <a:latin typeface="游ゴシック bold" panose="020B0700000000000000" pitchFamily="50" charset="-128"/>
                <a:ea typeface="游ゴシック bold" panose="020B0700000000000000" pitchFamily="50" charset="-128"/>
              </a:rPr>
              <a:t>(DE</a:t>
            </a:r>
            <a:r>
              <a:rPr lang="ja-JP" altLang="en-US" sz="5400" dirty="0">
                <a:latin typeface="游ゴシック bold" panose="020B0700000000000000" pitchFamily="50" charset="-128"/>
                <a:ea typeface="游ゴシック bold" panose="020B0700000000000000" pitchFamily="50" charset="-128"/>
              </a:rPr>
              <a:t>公式</a:t>
            </a:r>
            <a:r>
              <a:rPr lang="en-US" altLang="ja-JP" sz="5400" dirty="0">
                <a:latin typeface="游ゴシック bold" panose="020B0700000000000000" pitchFamily="50" charset="-128"/>
                <a:ea typeface="游ゴシック bold" panose="020B0700000000000000" pitchFamily="50" charset="-128"/>
              </a:rPr>
              <a:t>)</a:t>
            </a:r>
            <a:endParaRPr kumimoji="1" lang="ja-JP" altLang="en-US" sz="5400" dirty="0">
              <a:latin typeface="游ゴシック bold" panose="020B0700000000000000" pitchFamily="50" charset="-128"/>
              <a:ea typeface="游ゴシック bold" panose="020B0700000000000000" pitchFamily="50" charset="-128"/>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F6DF6A0-1B6F-1E61-6945-694C8CE3A118}"/>
                  </a:ext>
                </a:extLst>
              </p:cNvPr>
              <p:cNvSpPr txBox="1"/>
              <p:nvPr/>
            </p:nvSpPr>
            <p:spPr>
              <a:xfrm>
                <a:off x="8194" y="7972397"/>
                <a:ext cx="15141600" cy="12457641"/>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571500" indent="-571500">
                  <a:buFont typeface="Arial" panose="020B0604020202020204" pitchFamily="34" charset="0"/>
                  <a:buChar char="•"/>
                </a:pPr>
                <a:r>
                  <a:rPr lang="ja-JP" altLang="en-US" sz="3600" dirty="0"/>
                  <a:t>被積分関数が二重指数関数的に減衰するように</a:t>
                </a:r>
                <a:r>
                  <a:rPr lang="ja-JP" altLang="en-US" sz="3600" dirty="0">
                    <a:solidFill>
                      <a:srgbClr val="FF0000"/>
                    </a:solidFill>
                  </a:rPr>
                  <a:t>変数変換</a:t>
                </a:r>
                <a:r>
                  <a:rPr lang="ja-JP" altLang="en-US" sz="3600" dirty="0"/>
                  <a:t>をしてから台形公式を適用する数値積分公式</a:t>
                </a:r>
                <a:endParaRPr lang="en-US" altLang="ja-JP" sz="3600" dirty="0"/>
              </a:p>
              <a:p>
                <a:r>
                  <a:rPr lang="ja-JP" altLang="en-US" sz="3600" dirty="0">
                    <a:latin typeface="游ゴシック bold" panose="020B0700000000000000" pitchFamily="50" charset="-128"/>
                    <a:ea typeface="游ゴシック bold" panose="020B0700000000000000" pitchFamily="50" charset="-128"/>
                  </a:rPr>
                  <a:t> 台形公式の離散化誤差</a:t>
                </a:r>
                <a:endParaRPr lang="en-US" altLang="ja-JP" sz="3600" dirty="0">
                  <a:latin typeface="游ゴシック bold" panose="020B0700000000000000" pitchFamily="50" charset="-128"/>
                  <a:ea typeface="游ゴシック bold" panose="020B0700000000000000" pitchFamily="50" charset="-128"/>
                </a:endParaRPr>
              </a:p>
              <a:p>
                <a:pPr marL="1028700" lvl="1" indent="-571500">
                  <a:buFont typeface="Arial" panose="020B0604020202020204" pitchFamily="34" charset="0"/>
                  <a:buChar char="•"/>
                </a:pPr>
                <a:r>
                  <a:rPr lang="ja-JP" altLang="en-US" sz="3600" dirty="0"/>
                  <a:t>解析関数</a:t>
                </a:r>
                <a14:m>
                  <m:oMath xmlns:m="http://schemas.openxmlformats.org/officeDocument/2006/math">
                    <m:r>
                      <a:rPr lang="en-US" altLang="ja-JP" sz="3600" b="0" i="1" smtClean="0">
                        <a:latin typeface="Cambria Math" panose="02040503050406030204" pitchFamily="18" charset="0"/>
                      </a:rPr>
                      <m:t>𝑓</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𝑧</m:t>
                    </m:r>
                    <m:r>
                      <a:rPr lang="en-US" altLang="ja-JP" sz="3600" b="0" i="1" smtClean="0">
                        <a:latin typeface="Cambria Math" panose="02040503050406030204" pitchFamily="18" charset="0"/>
                      </a:rPr>
                      <m:t>)</m:t>
                    </m:r>
                  </m:oMath>
                </a14:m>
                <a:r>
                  <a:rPr lang="ja-JP" altLang="en-US" sz="3600" dirty="0"/>
                  <a:t>が次の領域</a:t>
                </a:r>
                <a14:m>
                  <m:oMath xmlns:m="http://schemas.openxmlformats.org/officeDocument/2006/math">
                    <m:r>
                      <a:rPr lang="en-US" altLang="ja-JP" sz="3600" b="0" i="1" smtClean="0">
                        <a:latin typeface="Cambria Math" panose="02040503050406030204" pitchFamily="18" charset="0"/>
                      </a:rPr>
                      <m:t>𝒟</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𝑑</m:t>
                        </m:r>
                      </m:e>
                    </m:d>
                  </m:oMath>
                </a14:m>
                <a:r>
                  <a:rPr lang="ja-JP" altLang="en-US" sz="3600" dirty="0"/>
                  <a:t>上で正則とする</a:t>
                </a:r>
                <a:endParaRPr lang="en-US" altLang="ja-JP" sz="3600" dirty="0"/>
              </a:p>
              <a:p>
                <a:endParaRPr lang="en-US" altLang="ja-JP" sz="3600" b="0" dirty="0"/>
              </a:p>
              <a:p>
                <a:endParaRPr lang="en-US" altLang="ja-JP" sz="3600" dirty="0"/>
              </a:p>
              <a:p>
                <a:endParaRPr lang="en-US" altLang="ja-JP" sz="3600" dirty="0"/>
              </a:p>
              <a:p>
                <a:endParaRPr lang="en-US" altLang="ja-JP" sz="3600" dirty="0"/>
              </a:p>
              <a:p>
                <a:endParaRPr lang="en-US" altLang="ja-JP" sz="3600" dirty="0"/>
              </a:p>
              <a:p>
                <a:endParaRPr lang="en-US" altLang="ja-JP" sz="3600" dirty="0"/>
              </a:p>
              <a:p>
                <a:pPr marL="1028700" lvl="1" indent="-571500">
                  <a:buFont typeface="Arial" panose="020B0604020202020204" pitchFamily="34" charset="0"/>
                  <a:buChar char="•"/>
                </a:pPr>
                <a:r>
                  <a:rPr lang="ja-JP" altLang="en-US" sz="3600" dirty="0"/>
                  <a:t>積分</a:t>
                </a:r>
                <a14:m>
                  <m:oMath xmlns:m="http://schemas.openxmlformats.org/officeDocument/2006/math">
                    <m:r>
                      <a:rPr lang="en-US" altLang="ja-JP" sz="3600" b="0" i="1" smtClean="0">
                        <a:latin typeface="Cambria Math" panose="02040503050406030204" pitchFamily="18" charset="0"/>
                      </a:rPr>
                      <m:t>𝐼</m:t>
                    </m:r>
                    <m:r>
                      <a:rPr lang="en-US" altLang="ja-JP" sz="3600" b="0" i="1" smtClean="0">
                        <a:latin typeface="Cambria Math" panose="02040503050406030204" pitchFamily="18" charset="0"/>
                      </a:rPr>
                      <m:t>=</m:t>
                    </m:r>
                    <m:nary>
                      <m:naryPr>
                        <m:ctrlPr>
                          <a:rPr lang="en-US" altLang="ja-JP" sz="3600" b="0" i="1" smtClean="0">
                            <a:latin typeface="Cambria Math" panose="02040503050406030204" pitchFamily="18" charset="0"/>
                          </a:rPr>
                        </m:ctrlPr>
                      </m:naryPr>
                      <m:sub>
                        <m:r>
                          <a:rPr lang="en-US" altLang="ja-JP" sz="3600" b="0" i="1" smtClean="0">
                            <a:latin typeface="Cambria Math" panose="02040503050406030204" pitchFamily="18" charset="0"/>
                          </a:rPr>
                          <m:t>−∞</m:t>
                        </m:r>
                      </m:sub>
                      <m:sup>
                        <m:r>
                          <a:rPr lang="en-US" altLang="ja-JP" sz="3600" b="0" i="1" smtClean="0">
                            <a:latin typeface="Cambria Math" panose="02040503050406030204" pitchFamily="18" charset="0"/>
                          </a:rPr>
                          <m:t>+∞</m:t>
                        </m:r>
                      </m:sup>
                      <m:e>
                        <m:r>
                          <a:rPr lang="en-US" altLang="ja-JP" sz="3600" b="0" i="1" smtClean="0">
                            <a:latin typeface="Cambria Math" panose="02040503050406030204" pitchFamily="18" charset="0"/>
                          </a:rPr>
                          <m:t>𝑓</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e>
                        </m:d>
                      </m:e>
                    </m:nary>
                    <m:r>
                      <m:rPr>
                        <m:sty m:val="p"/>
                      </m:rPr>
                      <a:rPr lang="en-US" altLang="ja-JP" sz="3600" b="0" i="1" smtClean="0">
                        <a:latin typeface="Cambria Math" panose="02040503050406030204" pitchFamily="18" charset="0"/>
                      </a:rPr>
                      <m:t>d</m:t>
                    </m:r>
                    <m:r>
                      <a:rPr lang="en-US" altLang="ja-JP" sz="3600" b="0" i="1" smtClean="0">
                        <a:latin typeface="Cambria Math" panose="02040503050406030204" pitchFamily="18" charset="0"/>
                      </a:rPr>
                      <m:t>𝑥</m:t>
                    </m:r>
                  </m:oMath>
                </a14:m>
                <a:r>
                  <a:rPr lang="ja-JP" altLang="en-US" sz="3600" dirty="0"/>
                  <a:t>を刻み幅</a:t>
                </a:r>
                <a14:m>
                  <m:oMath xmlns:m="http://schemas.openxmlformats.org/officeDocument/2006/math">
                    <m:r>
                      <a:rPr lang="en-US" altLang="ja-JP" sz="3600" b="0" i="1" smtClean="0">
                        <a:latin typeface="Cambria Math" panose="02040503050406030204" pitchFamily="18" charset="0"/>
                      </a:rPr>
                      <m:t>h</m:t>
                    </m:r>
                    <m:r>
                      <a:rPr lang="ja-JP" altLang="en-US" sz="3600" i="1">
                        <a:latin typeface="Cambria Math" panose="02040503050406030204" pitchFamily="18" charset="0"/>
                      </a:rPr>
                      <m:t>の</m:t>
                    </m:r>
                  </m:oMath>
                </a14:m>
                <a:r>
                  <a:rPr lang="ja-JP" altLang="en-US" sz="3600" dirty="0"/>
                  <a:t>台形公式で計算したときの</a:t>
                </a:r>
                <a:br>
                  <a:rPr lang="en-US" altLang="ja-JP" sz="3600" dirty="0"/>
                </a:br>
                <a:r>
                  <a:rPr lang="ja-JP" altLang="en-US" sz="3600" dirty="0"/>
                  <a:t>離散化誤差</a:t>
                </a:r>
                <a:endParaRPr lang="en-US" altLang="ja-JP" sz="3600" dirty="0"/>
              </a:p>
              <a:p>
                <a:pPr marL="1028700" lvl="1" indent="-571500">
                  <a:buFont typeface="Arial" panose="020B0604020202020204" pitchFamily="34" charset="0"/>
                  <a:buChar char="•"/>
                </a:pPr>
                <a:endParaRPr lang="en-US" altLang="ja-JP" sz="3600" dirty="0"/>
              </a:p>
              <a:p>
                <a:endParaRPr lang="en-US" altLang="ja-JP" sz="3600" dirty="0"/>
              </a:p>
              <a:p>
                <a:endParaRPr lang="en-US" altLang="ja-JP" sz="3600" dirty="0"/>
              </a:p>
              <a:p>
                <a:r>
                  <a:rPr lang="en-US" altLang="ja-JP" sz="3600" dirty="0"/>
                  <a:t>	</a:t>
                </a:r>
              </a:p>
              <a:p>
                <a:r>
                  <a:rPr lang="en-US" altLang="ja-JP" sz="3600" dirty="0"/>
                  <a:t>		</a:t>
                </a:r>
                <a14:m>
                  <m:oMath xmlns:m="http://schemas.openxmlformats.org/officeDocument/2006/math">
                    <m:r>
                      <a:rPr lang="en-US" altLang="ja-JP" sz="3600" b="0" i="1" smtClean="0">
                        <a:solidFill>
                          <a:srgbClr val="FF0000"/>
                        </a:solidFill>
                        <a:latin typeface="Cambria Math" panose="02040503050406030204" pitchFamily="18" charset="0"/>
                      </a:rPr>
                      <m:t>𝑑</m:t>
                    </m:r>
                  </m:oMath>
                </a14:m>
                <a:r>
                  <a:rPr lang="ja-JP" altLang="en-US" sz="3600" dirty="0">
                    <a:solidFill>
                      <a:srgbClr val="FF0000"/>
                    </a:solidFill>
                  </a:rPr>
                  <a:t>が大きく取れるほど収束は速くなる</a:t>
                </a:r>
                <a:endParaRPr lang="en-US" altLang="ja-JP" sz="3600" dirty="0">
                  <a:solidFill>
                    <a:srgbClr val="FF0000"/>
                  </a:solidFill>
                </a:endParaRPr>
              </a:p>
              <a:p>
                <a:endParaRPr lang="en-US" altLang="ja-JP" sz="3600" dirty="0"/>
              </a:p>
              <a:p>
                <a:r>
                  <a:rPr lang="ja-JP" altLang="en-US" sz="3600" dirty="0">
                    <a:latin typeface="游ゴシック bold" panose="020B0700000000000000" pitchFamily="50" charset="-128"/>
                    <a:ea typeface="游ゴシック bold" panose="020B0700000000000000" pitchFamily="50" charset="-128"/>
                  </a:rPr>
                  <a:t> 最適な変換関数</a:t>
                </a:r>
                <a:r>
                  <a:rPr lang="en-US" altLang="ja-JP" sz="3600" dirty="0">
                    <a:latin typeface="游ゴシック bold" panose="020B0700000000000000" pitchFamily="50" charset="-128"/>
                    <a:ea typeface="游ゴシック bold" panose="020B0700000000000000" pitchFamily="50" charset="-128"/>
                  </a:rPr>
                  <a:t>(</a:t>
                </a:r>
                <a:r>
                  <a:rPr lang="ja-JP" altLang="en-US" sz="3600" dirty="0">
                    <a:latin typeface="游ゴシック bold" panose="020B0700000000000000" pitchFamily="50" charset="-128"/>
                    <a:ea typeface="游ゴシック bold" panose="020B0700000000000000" pitchFamily="50" charset="-128"/>
                  </a:rPr>
                  <a:t>半無限区間</a:t>
                </a:r>
                <a:r>
                  <a:rPr lang="en-US" altLang="ja-JP" sz="3600" dirty="0">
                    <a:latin typeface="游ゴシック bold" panose="020B0700000000000000" pitchFamily="50" charset="-128"/>
                    <a:ea typeface="游ゴシック bold" panose="020B0700000000000000" pitchFamily="50" charset="-128"/>
                  </a:rPr>
                  <a:t>)</a:t>
                </a:r>
                <a:endParaRPr lang="en-US" altLang="ja-JP" sz="3600" dirty="0"/>
              </a:p>
              <a:p>
                <a:endParaRPr lang="en-US" altLang="ja-JP" sz="3600" dirty="0"/>
              </a:p>
              <a:p>
                <a:endParaRPr lang="en-US" altLang="ja-JP" sz="3600" dirty="0"/>
              </a:p>
              <a:p>
                <a:endParaRPr lang="en-US" altLang="ja-JP" sz="3600" dirty="0"/>
              </a:p>
            </p:txBody>
          </p:sp>
        </mc:Choice>
        <mc:Fallback xmlns="">
          <p:sp>
            <p:nvSpPr>
              <p:cNvPr id="11" name="テキスト ボックス 10">
                <a:extLst>
                  <a:ext uri="{FF2B5EF4-FFF2-40B4-BE49-F238E27FC236}">
                    <a16:creationId xmlns:a16="http://schemas.microsoft.com/office/drawing/2014/main" id="{BF6DF6A0-1B6F-1E61-6945-694C8CE3A118}"/>
                  </a:ext>
                </a:extLst>
              </p:cNvPr>
              <p:cNvSpPr txBox="1">
                <a:spLocks noRot="1" noChangeAspect="1" noMove="1" noResize="1" noEditPoints="1" noAdjustHandles="1" noChangeArrowheads="1" noChangeShapeType="1" noTextEdit="1"/>
              </p:cNvSpPr>
              <p:nvPr/>
            </p:nvSpPr>
            <p:spPr>
              <a:xfrm>
                <a:off x="8194" y="7972397"/>
                <a:ext cx="15141600" cy="12457641"/>
              </a:xfrm>
              <a:prstGeom prst="rect">
                <a:avLst/>
              </a:prstGeom>
              <a:blipFill>
                <a:blip r:embed="rId3"/>
                <a:stretch>
                  <a:fillRect l="-1046" t="-733"/>
                </a:stretch>
              </a:blipFill>
              <a:ln>
                <a:solidFill>
                  <a:schemeClr val="accent1"/>
                </a:solidFill>
              </a:ln>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89DFC259-20A8-5916-95BD-30FA0387773D}"/>
              </a:ext>
            </a:extLst>
          </p:cNvPr>
          <p:cNvSpPr txBox="1"/>
          <p:nvPr/>
        </p:nvSpPr>
        <p:spPr>
          <a:xfrm>
            <a:off x="-6789" y="20458938"/>
            <a:ext cx="15141600" cy="92333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5400" dirty="0">
                <a:latin typeface="游ゴシック bold" panose="020B0700000000000000" pitchFamily="50" charset="-128"/>
                <a:ea typeface="游ゴシック bold" panose="020B0700000000000000" pitchFamily="50" charset="-128"/>
              </a:rPr>
              <a:t>行列符号関数</a:t>
            </a:r>
            <a:endParaRPr kumimoji="1" lang="en-US" altLang="ja-JP" sz="5400" dirty="0">
              <a:latin typeface="游ゴシック bold" panose="020B0700000000000000" pitchFamily="50" charset="-128"/>
              <a:ea typeface="游ゴシック bold" panose="020B0700000000000000" pitchFamily="50" charset="-128"/>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06C5102-8026-A4A3-C9C6-833400FB33F9}"/>
                  </a:ext>
                </a:extLst>
              </p:cNvPr>
              <p:cNvSpPr txBox="1"/>
              <p:nvPr/>
            </p:nvSpPr>
            <p:spPr>
              <a:xfrm>
                <a:off x="3628" y="21435988"/>
                <a:ext cx="15141600" cy="15727382"/>
              </a:xfrm>
              <a:prstGeom prst="rect">
                <a:avLst/>
              </a:prstGeom>
              <a:solidFill>
                <a:schemeClr val="bg1"/>
              </a:solidFill>
              <a:ln w="12700">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ja-JP" altLang="en-US" sz="3600" dirty="0">
                    <a:latin typeface="游ゴシック bold" panose="020B0700000000000000" pitchFamily="50" charset="-128"/>
                    <a:ea typeface="游ゴシック bold" panose="020B0700000000000000" pitchFamily="50" charset="-128"/>
                  </a:rPr>
                  <a:t> 定義</a:t>
                </a:r>
                <a:endParaRPr lang="en-US" altLang="ja-JP" sz="3600" dirty="0">
                  <a:latin typeface="游ゴシック bold" panose="020B0700000000000000" pitchFamily="50" charset="-128"/>
                  <a:ea typeface="游ゴシック bold" panose="020B0700000000000000" pitchFamily="50" charset="-128"/>
                </a:endParaRPr>
              </a:p>
              <a:p>
                <a:pPr marL="1028700" lvl="1" indent="-571500">
                  <a:buFont typeface="Arial" panose="020B0604020202020204" pitchFamily="34" charset="0"/>
                  <a:buChar char="•"/>
                </a:pPr>
                <a14:m>
                  <m:oMath xmlns:m="http://schemas.openxmlformats.org/officeDocument/2006/math">
                    <m:r>
                      <a:rPr lang="en-US" altLang="ja-JP" sz="3600" b="0" i="1" smtClean="0">
                        <a:latin typeface="Cambria Math" panose="02040503050406030204" pitchFamily="18" charset="0"/>
                      </a:rPr>
                      <m:t>𝑧</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ℂ</m:t>
                    </m:r>
                  </m:oMath>
                </a14:m>
                <a:r>
                  <a:rPr lang="ja-JP" altLang="en-US" sz="3600" dirty="0"/>
                  <a:t>に対する符号関数</a:t>
                </a:r>
                <a14:m>
                  <m:oMath xmlns:m="http://schemas.openxmlformats.org/officeDocument/2006/math">
                    <m:r>
                      <m:rPr>
                        <m:sty m:val="p"/>
                      </m:rPr>
                      <a:rPr lang="en-US" altLang="ja-JP" sz="3600" b="0" i="1" smtClean="0">
                        <a:latin typeface="Cambria Math" panose="02040503050406030204" pitchFamily="18" charset="0"/>
                      </a:rPr>
                      <m:t>sign</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𝑧</m:t>
                    </m:r>
                    <m:r>
                      <a:rPr lang="en-US" altLang="ja-JP" sz="3600" b="0" i="1" smtClean="0">
                        <a:latin typeface="Cambria Math" panose="02040503050406030204" pitchFamily="18" charset="0"/>
                      </a:rPr>
                      <m:t>)</m:t>
                    </m:r>
                  </m:oMath>
                </a14:m>
                <a:br>
                  <a:rPr lang="en-US" altLang="ja-JP" sz="3600" dirty="0"/>
                </a:br>
                <a:br>
                  <a:rPr lang="en-US" altLang="ja-JP" sz="3600" dirty="0"/>
                </a:br>
                <a:br>
                  <a:rPr lang="en-US" altLang="ja-JP" sz="3600" dirty="0"/>
                </a:br>
                <a:br>
                  <a:rPr lang="en-US" altLang="ja-JP" sz="3600" dirty="0"/>
                </a:br>
                <a:r>
                  <a:rPr lang="ja-JP" altLang="en-US" sz="3600" dirty="0"/>
                  <a:t>正方行列</a:t>
                </a:r>
                <a14:m>
                  <m:oMath xmlns:m="http://schemas.openxmlformats.org/officeDocument/2006/math">
                    <m:r>
                      <a:rPr lang="en-US" altLang="ja-JP" sz="3600" b="0" i="1" smtClean="0">
                        <a:latin typeface="Cambria Math" panose="02040503050406030204" pitchFamily="18" charset="0"/>
                      </a:rPr>
                      <m:t>𝐴</m:t>
                    </m:r>
                    <m:r>
                      <a:rPr lang="en-US" altLang="ja-JP" sz="3600" b="0" i="1" smtClean="0">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ℝ</m:t>
                        </m:r>
                      </m:e>
                      <m:sup>
                        <m:r>
                          <a:rPr lang="en-US" altLang="ja-JP" sz="3600" b="0" i="1" smtClean="0">
                            <a:latin typeface="Cambria Math" panose="02040503050406030204" pitchFamily="18" charset="0"/>
                          </a:rPr>
                          <m:t>𝑛</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𝑛</m:t>
                        </m:r>
                      </m:sup>
                    </m:sSup>
                  </m:oMath>
                </a14:m>
                <a:r>
                  <a:rPr lang="ja-JP" altLang="en-US" sz="3600" dirty="0"/>
                  <a:t>の</a:t>
                </a:r>
                <a:r>
                  <a:rPr lang="en-US" altLang="ja-JP" sz="3600" dirty="0"/>
                  <a:t>Jordan</a:t>
                </a:r>
                <a:r>
                  <a:rPr lang="ja-JP" altLang="en-US" sz="3600" dirty="0"/>
                  <a:t>標準形を</a:t>
                </a:r>
                <a14:m>
                  <m:oMath xmlns:m="http://schemas.openxmlformats.org/officeDocument/2006/math">
                    <m:r>
                      <a:rPr lang="en-US" altLang="ja-JP" sz="3600" b="0" i="1" smtClean="0">
                        <a:latin typeface="Cambria Math" panose="02040503050406030204" pitchFamily="18" charset="0"/>
                      </a:rPr>
                      <m:t>𝐴</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𝑋𝐽</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𝑋</m:t>
                        </m:r>
                      </m:e>
                      <m:sup>
                        <m:r>
                          <a:rPr lang="en-US" altLang="ja-JP" sz="3600" b="0" i="1" smtClean="0">
                            <a:latin typeface="Cambria Math" panose="02040503050406030204" pitchFamily="18" charset="0"/>
                          </a:rPr>
                          <m:t>−1</m:t>
                        </m:r>
                      </m:sup>
                    </m:sSup>
                  </m:oMath>
                </a14:m>
                <a:r>
                  <a:rPr lang="ja-JP" altLang="en-US" sz="3600" dirty="0"/>
                  <a:t>とし，</a:t>
                </a:r>
                <a14:m>
                  <m:oMath xmlns:m="http://schemas.openxmlformats.org/officeDocument/2006/math">
                    <m:r>
                      <m:rPr>
                        <m:sty m:val="p"/>
                      </m:rPr>
                      <a:rPr lang="en-US" altLang="ja-JP" sz="3600" b="0" i="1" smtClean="0">
                        <a:latin typeface="Cambria Math" panose="02040503050406030204" pitchFamily="18" charset="0"/>
                      </a:rPr>
                      <m:t>diag</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𝐽</m:t>
                        </m:r>
                      </m:e>
                    </m:d>
                    <m:r>
                      <a:rPr lang="en-US" altLang="ja-JP" sz="3600" b="0" i="1" smtClean="0">
                        <a:latin typeface="Cambria Math" panose="02040503050406030204" pitchFamily="18" charset="0"/>
                      </a:rPr>
                      <m:t>=</m:t>
                    </m:r>
                    <m:r>
                      <m:rPr>
                        <m:sty m:val="p"/>
                      </m:rPr>
                      <a:rPr lang="en-US" altLang="ja-JP" sz="3600" b="0" i="1" smtClean="0">
                        <a:latin typeface="Cambria Math" panose="02040503050406030204" pitchFamily="18" charset="0"/>
                      </a:rPr>
                      <m:t>diag</m:t>
                    </m:r>
                    <m:d>
                      <m:dPr>
                        <m:ctrlPr>
                          <a:rPr lang="en-US" altLang="ja-JP" sz="3600" b="0" i="1" smtClean="0">
                            <a:latin typeface="Cambria Math" panose="02040503050406030204" pitchFamily="18" charset="0"/>
                          </a:rPr>
                        </m:ctrlPr>
                      </m:dPr>
                      <m:e>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𝜆</m:t>
                            </m:r>
                          </m:e>
                          <m:sub>
                            <m:r>
                              <a:rPr lang="en-US" altLang="ja-JP" sz="3600" b="0" i="1" smtClean="0">
                                <a:latin typeface="Cambria Math" panose="02040503050406030204" pitchFamily="18" charset="0"/>
                              </a:rPr>
                              <m:t>𝑖</m:t>
                            </m:r>
                          </m:sub>
                        </m:sSub>
                      </m:e>
                    </m:d>
                  </m:oMath>
                </a14:m>
                <a:r>
                  <a:rPr lang="ja-JP" altLang="en-US" sz="3600" dirty="0"/>
                  <a:t>とすると，行列符号関数</a:t>
                </a:r>
                <a14:m>
                  <m:oMath xmlns:m="http://schemas.openxmlformats.org/officeDocument/2006/math">
                    <m:r>
                      <m:rPr>
                        <m:sty m:val="p"/>
                      </m:rPr>
                      <a:rPr lang="en-US" altLang="ja-JP" sz="3600" b="0" i="1" smtClean="0">
                        <a:latin typeface="Cambria Math" panose="02040503050406030204" pitchFamily="18" charset="0"/>
                      </a:rPr>
                      <m:t>sign</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𝐴</m:t>
                    </m:r>
                    <m:r>
                      <a:rPr lang="en-US" altLang="ja-JP" sz="3600" b="0" i="1" smtClean="0">
                        <a:latin typeface="Cambria Math" panose="02040503050406030204" pitchFamily="18" charset="0"/>
                      </a:rPr>
                      <m:t>)</m:t>
                    </m:r>
                  </m:oMath>
                </a14:m>
                <a:r>
                  <a:rPr lang="ja-JP" altLang="en-US" sz="3600" dirty="0"/>
                  <a:t>は次式により定義される</a:t>
                </a:r>
                <a:endParaRPr lang="en-US" altLang="ja-JP" sz="3600" dirty="0"/>
              </a:p>
              <a:p>
                <a:endParaRPr lang="en-US" altLang="ja-JP" sz="3600" dirty="0"/>
              </a:p>
              <a:p>
                <a:endParaRPr lang="en-US" altLang="ja-JP" sz="3600" dirty="0"/>
              </a:p>
              <a:p>
                <a:endParaRPr lang="en-US" altLang="ja-JP" sz="3600" dirty="0"/>
              </a:p>
              <a:p>
                <a:pPr marL="1028700" lvl="1" indent="-571500">
                  <a:buFont typeface="Arial" panose="020B0604020202020204" pitchFamily="34" charset="0"/>
                  <a:buChar char="•"/>
                </a:pPr>
                <a:r>
                  <a:rPr lang="ja-JP" altLang="en-US" sz="3600" dirty="0"/>
                  <a:t>積分表示形式</a:t>
                </a:r>
                <a:endParaRPr lang="en-US" altLang="ja-JP" sz="3600" dirty="0"/>
              </a:p>
              <a:p>
                <a:pPr marL="571500" indent="-571500">
                  <a:buFont typeface="Arial" panose="020B0604020202020204" pitchFamily="34" charset="0"/>
                  <a:buChar char="•"/>
                </a:pPr>
                <a:endParaRPr lang="en-US" altLang="ja-JP" sz="3600" dirty="0"/>
              </a:p>
              <a:p>
                <a:endParaRPr lang="en-US" altLang="ja-JP" sz="4400" dirty="0">
                  <a:latin typeface="游ゴシック bold" panose="020B0700000000000000" pitchFamily="50" charset="-128"/>
                  <a:ea typeface="游ゴシック bold" panose="020B0700000000000000" pitchFamily="50" charset="-128"/>
                </a:endParaRPr>
              </a:p>
              <a:p>
                <a:r>
                  <a:rPr lang="ja-JP" altLang="en-US" sz="3600" dirty="0">
                    <a:latin typeface="游ゴシック bold" panose="020B0700000000000000" pitchFamily="50" charset="-128"/>
                    <a:ea typeface="游ゴシック bold" panose="020B0700000000000000" pitchFamily="50" charset="-128"/>
                  </a:rPr>
                  <a:t> 数値計算方法</a:t>
                </a:r>
                <a:endParaRPr lang="en-US" altLang="ja-JP" sz="3600" dirty="0">
                  <a:latin typeface="游ゴシック bold" panose="020B0700000000000000" pitchFamily="50" charset="-128"/>
                  <a:ea typeface="游ゴシック bold" panose="020B0700000000000000" pitchFamily="50" charset="-128"/>
                </a:endParaRPr>
              </a:p>
              <a:p>
                <a:pPr marL="1028700" lvl="1" indent="-571500">
                  <a:buFont typeface="Arial" panose="020B0604020202020204" pitchFamily="34" charset="0"/>
                  <a:buChar char="•"/>
                </a:pPr>
                <a:r>
                  <a:rPr lang="ja-JP" altLang="en-US" sz="3600" dirty="0">
                    <a:latin typeface="游ゴシック bold" panose="020B0700000000000000" pitchFamily="50" charset="-128"/>
                    <a:ea typeface="游ゴシック bold" panose="020B0700000000000000" pitchFamily="50" charset="-128"/>
                  </a:rPr>
                  <a:t>定義に基づく方法</a:t>
                </a:r>
                <a:endParaRPr lang="en-US" altLang="ja-JP" sz="3600" dirty="0">
                  <a:latin typeface="游ゴシック bold" panose="020B0700000000000000" pitchFamily="50" charset="-128"/>
                  <a:ea typeface="游ゴシック bold" panose="020B0700000000000000" pitchFamily="50" charset="-128"/>
                </a:endParaRPr>
              </a:p>
              <a:p>
                <a:pPr marL="1485900" lvl="2" indent="-571500">
                  <a:buFont typeface="Arial" panose="020B0604020202020204" pitchFamily="34" charset="0"/>
                  <a:buChar char="•"/>
                </a:pPr>
                <a:r>
                  <a:rPr lang="ja-JP" altLang="en-US" sz="3600" dirty="0">
                    <a:latin typeface="+mn-ea"/>
                  </a:rPr>
                  <a:t>対角化に必要な計算量や，</a:t>
                </a:r>
                <a:r>
                  <a:rPr lang="en-US" altLang="ja-JP" sz="3600" dirty="0">
                    <a:latin typeface="+mn-ea"/>
                  </a:rPr>
                  <a:t>Jordan</a:t>
                </a:r>
                <a:r>
                  <a:rPr lang="ja-JP" altLang="en-US" sz="3600" dirty="0">
                    <a:latin typeface="+mn-ea"/>
                  </a:rPr>
                  <a:t>標準形の数値計算上の問題</a:t>
                </a:r>
                <a:endParaRPr lang="en-US" altLang="ja-JP" sz="3600" dirty="0">
                  <a:latin typeface="+mn-ea"/>
                </a:endParaRPr>
              </a:p>
              <a:p>
                <a:pPr marL="1028700" lvl="1" indent="-571500">
                  <a:buFont typeface="Arial" panose="020B0604020202020204" pitchFamily="34" charset="0"/>
                  <a:buChar char="•"/>
                </a:pPr>
                <a:r>
                  <a:rPr lang="en-US" altLang="ja-JP" sz="3600" dirty="0">
                    <a:latin typeface="游ゴシック bold" panose="020B0700000000000000" pitchFamily="50" charset="-128"/>
                    <a:ea typeface="游ゴシック bold" panose="020B0700000000000000" pitchFamily="50" charset="-128"/>
                  </a:rPr>
                  <a:t>Schur</a:t>
                </a:r>
                <a:r>
                  <a:rPr lang="ja-JP" altLang="en-US" sz="3600" dirty="0">
                    <a:latin typeface="游ゴシック bold" panose="020B0700000000000000" pitchFamily="50" charset="-128"/>
                    <a:ea typeface="游ゴシック bold" panose="020B0700000000000000" pitchFamily="50" charset="-128"/>
                  </a:rPr>
                  <a:t>分解法</a:t>
                </a:r>
                <a:r>
                  <a:rPr lang="en-US" altLang="ja-JP" sz="3600" dirty="0">
                    <a:latin typeface="游ゴシック bold" panose="020B0700000000000000" pitchFamily="50" charset="-128"/>
                    <a:ea typeface="游ゴシック bold" panose="020B0700000000000000" pitchFamily="50" charset="-128"/>
                  </a:rPr>
                  <a:t>[2]</a:t>
                </a:r>
              </a:p>
              <a:p>
                <a:pPr marL="1485900" lvl="2" indent="-571500">
                  <a:buFont typeface="Arial" panose="020B0604020202020204" pitchFamily="34" charset="0"/>
                  <a:buChar char="•"/>
                </a:pPr>
                <a:r>
                  <a:rPr lang="ja-JP" altLang="en-US" sz="3600" dirty="0">
                    <a:latin typeface="游ゴシック" panose="020B0400000000000000" pitchFamily="50" charset="-128"/>
                    <a:ea typeface="游ゴシック" panose="020B0400000000000000" pitchFamily="50" charset="-128"/>
                  </a:rPr>
                  <a:t>高精度だが計算量大</a:t>
                </a:r>
                <a:endParaRPr lang="en-US" altLang="ja-JP" sz="3600" dirty="0">
                  <a:latin typeface="游ゴシック" panose="020B0400000000000000" pitchFamily="50" charset="-128"/>
                  <a:ea typeface="游ゴシック" panose="020B0400000000000000" pitchFamily="50" charset="-128"/>
                </a:endParaRPr>
              </a:p>
              <a:p>
                <a:pPr marL="1028700" lvl="1" indent="-571500">
                  <a:buFont typeface="Arial" panose="020B0604020202020204" pitchFamily="34" charset="0"/>
                  <a:buChar char="•"/>
                </a:pPr>
                <a:r>
                  <a:rPr lang="en-US" altLang="ja-JP" sz="3600" dirty="0">
                    <a:latin typeface="游ゴシック bold" panose="020B0700000000000000" pitchFamily="50" charset="-128"/>
                    <a:ea typeface="游ゴシック bold" panose="020B0700000000000000" pitchFamily="50" charset="-128"/>
                  </a:rPr>
                  <a:t>Newton</a:t>
                </a:r>
                <a:r>
                  <a:rPr lang="ja-JP" altLang="en-US" sz="3600" dirty="0">
                    <a:latin typeface="游ゴシック bold" panose="020B0700000000000000" pitchFamily="50" charset="-128"/>
                    <a:ea typeface="游ゴシック bold" panose="020B0700000000000000" pitchFamily="50" charset="-128"/>
                  </a:rPr>
                  <a:t>法</a:t>
                </a:r>
                <a:endParaRPr lang="en-US" altLang="ja-JP" sz="3600" dirty="0">
                  <a:latin typeface="游ゴシック bold" panose="020B0700000000000000" pitchFamily="50" charset="-128"/>
                  <a:ea typeface="游ゴシック bold" panose="020B0700000000000000" pitchFamily="50" charset="-128"/>
                </a:endParaRPr>
              </a:p>
              <a:p>
                <a:pPr marL="1485900" lvl="2" indent="-571500">
                  <a:buFont typeface="Arial" panose="020B0604020202020204" pitchFamily="34" charset="0"/>
                  <a:buChar char="•"/>
                </a:pPr>
                <a:r>
                  <a:rPr lang="ja-JP" altLang="en-US" sz="3600" dirty="0"/>
                  <a:t>逐次的であり，並列化には向かない</a:t>
                </a:r>
                <a:endParaRPr lang="en-US" altLang="ja-JP" sz="3600" dirty="0"/>
              </a:p>
              <a:p>
                <a:pPr marL="1028700" lvl="1" indent="-571500">
                  <a:buFont typeface="Arial" panose="020B0604020202020204" pitchFamily="34" charset="0"/>
                  <a:buChar char="•"/>
                </a:pPr>
                <a:r>
                  <a:rPr lang="ja-JP" altLang="en-US" sz="3600" dirty="0">
                    <a:latin typeface="游ゴシック bold" panose="020B0700000000000000" pitchFamily="50" charset="-128"/>
                    <a:ea typeface="游ゴシック bold" panose="020B0700000000000000" pitchFamily="50" charset="-128"/>
                  </a:rPr>
                  <a:t>積分表示形式に基づく方法</a:t>
                </a:r>
                <a:r>
                  <a:rPr lang="en-US" altLang="ja-JP" sz="3600" dirty="0">
                    <a:latin typeface="游ゴシック bold" panose="020B0700000000000000" pitchFamily="50" charset="-128"/>
                    <a:ea typeface="游ゴシック bold" panose="020B0700000000000000" pitchFamily="50" charset="-128"/>
                  </a:rPr>
                  <a:t>[1]</a:t>
                </a:r>
              </a:p>
              <a:p>
                <a:pPr marL="1485900" lvl="2" indent="-571500">
                  <a:buFont typeface="Arial" panose="020B0604020202020204" pitchFamily="34" charset="0"/>
                  <a:buChar char="•"/>
                </a:pPr>
                <a:r>
                  <a:rPr lang="en-US" altLang="ja-JP" sz="3600" dirty="0"/>
                  <a:t>DE</a:t>
                </a:r>
                <a:r>
                  <a:rPr lang="ja-JP" altLang="en-US" sz="3600" dirty="0"/>
                  <a:t>公式で計算</a:t>
                </a:r>
                <a:endParaRPr lang="en-US" altLang="ja-JP" sz="3600" dirty="0"/>
              </a:p>
              <a:p>
                <a:pPr marL="1485900" lvl="2" indent="-571500">
                  <a:buFont typeface="Arial" panose="020B0604020202020204" pitchFamily="34" charset="0"/>
                  <a:buChar char="•"/>
                </a:pPr>
                <a:endParaRPr lang="en-US" altLang="ja-JP" sz="3600" dirty="0"/>
              </a:p>
              <a:p>
                <a:pPr marL="1485900" lvl="2" indent="-571500">
                  <a:buFont typeface="Arial" panose="020B0604020202020204" pitchFamily="34" charset="0"/>
                  <a:buChar char="•"/>
                </a:pPr>
                <a:endParaRPr lang="en-US" altLang="ja-JP" sz="3600" dirty="0"/>
              </a:p>
              <a:p>
                <a:pPr lvl="2"/>
                <a:endParaRPr lang="en-US" altLang="ja-JP" sz="3600" dirty="0"/>
              </a:p>
              <a:p>
                <a:pPr marL="1485900" lvl="2" indent="-571500">
                  <a:buFont typeface="Arial" panose="020B0604020202020204" pitchFamily="34" charset="0"/>
                  <a:buChar char="•"/>
                </a:pPr>
                <a:endParaRPr lang="en-US" altLang="ja-JP" sz="3600" dirty="0"/>
              </a:p>
              <a:p>
                <a:pPr marL="1485900" lvl="2" indent="-571500">
                  <a:buFont typeface="Arial" panose="020B0604020202020204" pitchFamily="34" charset="0"/>
                  <a:buChar char="•"/>
                </a:pPr>
                <a:r>
                  <a:rPr lang="ja-JP" altLang="en-US" sz="3600" dirty="0"/>
                  <a:t>条件数による影響を強く受ける</a:t>
                </a:r>
                <a:endParaRPr lang="en-US" altLang="ja-JP" sz="3600" dirty="0"/>
              </a:p>
              <a:p>
                <a:pPr marL="1485900" lvl="2" indent="-571500">
                  <a:buFont typeface="Arial" panose="020B0604020202020204" pitchFamily="34" charset="0"/>
                  <a:buChar char="•"/>
                </a:pPr>
                <a:r>
                  <a:rPr lang="ja-JP" altLang="en-US" sz="3600" dirty="0"/>
                  <a:t>数値計算の各標本点での計算が独立なので</a:t>
                </a:r>
                <a:r>
                  <a:rPr lang="ja-JP" altLang="en-US" sz="3600" dirty="0">
                    <a:solidFill>
                      <a:srgbClr val="FF0000"/>
                    </a:solidFill>
                  </a:rPr>
                  <a:t>大粒度並列性を持つ</a:t>
                </a:r>
              </a:p>
            </p:txBody>
          </p:sp>
        </mc:Choice>
        <mc:Fallback xmlns="">
          <p:sp>
            <p:nvSpPr>
              <p:cNvPr id="15" name="テキスト ボックス 14">
                <a:extLst>
                  <a:ext uri="{FF2B5EF4-FFF2-40B4-BE49-F238E27FC236}">
                    <a16:creationId xmlns:a16="http://schemas.microsoft.com/office/drawing/2014/main" id="{006C5102-8026-A4A3-C9C6-833400FB33F9}"/>
                  </a:ext>
                </a:extLst>
              </p:cNvPr>
              <p:cNvSpPr txBox="1">
                <a:spLocks noRot="1" noChangeAspect="1" noMove="1" noResize="1" noEditPoints="1" noAdjustHandles="1" noChangeArrowheads="1" noChangeShapeType="1" noTextEdit="1"/>
              </p:cNvSpPr>
              <p:nvPr/>
            </p:nvSpPr>
            <p:spPr>
              <a:xfrm>
                <a:off x="3628" y="21435988"/>
                <a:ext cx="15141600" cy="15727382"/>
              </a:xfrm>
              <a:prstGeom prst="rect">
                <a:avLst/>
              </a:prstGeom>
              <a:blipFill>
                <a:blip r:embed="rId4"/>
                <a:stretch>
                  <a:fillRect l="-362" t="-542" b="-465"/>
                </a:stretch>
              </a:blipFill>
              <a:ln w="12700">
                <a:solidFill>
                  <a:schemeClr val="accent1"/>
                </a:solidFill>
              </a:ln>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82D68147-5ABD-5F13-5A61-160BC5666BF2}"/>
              </a:ext>
            </a:extLst>
          </p:cNvPr>
          <p:cNvSpPr txBox="1"/>
          <p:nvPr/>
        </p:nvSpPr>
        <p:spPr>
          <a:xfrm>
            <a:off x="15122251" y="2593454"/>
            <a:ext cx="15141600" cy="923330"/>
          </a:xfrm>
          <a:prstGeom prst="rect">
            <a:avLst/>
          </a:prstGeom>
          <a:solidFill>
            <a:schemeClr val="accent1"/>
          </a:solidFill>
          <a:ln>
            <a:solidFill>
              <a:schemeClr val="accent3"/>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ja-JP" altLang="en-US" sz="5400" dirty="0">
                <a:latin typeface="游ゴシック bold" panose="020B0700000000000000" pitchFamily="50" charset="-128"/>
                <a:ea typeface="游ゴシック bold" panose="020B0700000000000000" pitchFamily="50" charset="-128"/>
              </a:rPr>
              <a:t>成果</a:t>
            </a:r>
            <a:r>
              <a:rPr lang="en-US" altLang="ja-JP" sz="5400" dirty="0">
                <a:latin typeface="游ゴシック bold" panose="020B0700000000000000" pitchFamily="50" charset="-128"/>
                <a:ea typeface="游ゴシック bold" panose="020B0700000000000000" pitchFamily="50" charset="-128"/>
              </a:rPr>
              <a:t>2: </a:t>
            </a:r>
            <a:r>
              <a:rPr lang="ja-JP" altLang="en-US" sz="5400" dirty="0">
                <a:latin typeface="游ゴシック bold" panose="020B0700000000000000" pitchFamily="50" charset="-128"/>
                <a:ea typeface="游ゴシック bold" panose="020B0700000000000000" pitchFamily="50" charset="-128"/>
              </a:rPr>
              <a:t>収束性・精度の理論的解析</a:t>
            </a:r>
            <a:endParaRPr kumimoji="1" lang="ja-JP" altLang="en-US" sz="5400" dirty="0">
              <a:latin typeface="游ゴシック bold" panose="020B0700000000000000" pitchFamily="50" charset="-128"/>
              <a:ea typeface="游ゴシック bold" panose="020B0700000000000000" pitchFamily="50" charset="-128"/>
            </a:endParaRPr>
          </a:p>
        </p:txBody>
      </p:sp>
      <p:sp>
        <p:nvSpPr>
          <p:cNvPr id="19" name="テキスト ボックス 18">
            <a:extLst>
              <a:ext uri="{FF2B5EF4-FFF2-40B4-BE49-F238E27FC236}">
                <a16:creationId xmlns:a16="http://schemas.microsoft.com/office/drawing/2014/main" id="{5AA11C17-62DA-184F-F33F-ADFB9D6EB4D7}"/>
              </a:ext>
            </a:extLst>
          </p:cNvPr>
          <p:cNvSpPr txBox="1"/>
          <p:nvPr/>
        </p:nvSpPr>
        <p:spPr>
          <a:xfrm>
            <a:off x="15125530" y="36187341"/>
            <a:ext cx="15141600" cy="92333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ja-JP" altLang="en-US" sz="5400" dirty="0">
                <a:latin typeface="游ゴシック bold" panose="020B0700000000000000" pitchFamily="50" charset="-128"/>
                <a:ea typeface="游ゴシック bold" panose="020B0700000000000000" pitchFamily="50" charset="-128"/>
              </a:rPr>
              <a:t>今後の展望</a:t>
            </a:r>
            <a:endParaRPr kumimoji="1" lang="ja-JP" altLang="en-US" sz="5400" dirty="0">
              <a:latin typeface="游ゴシック bold" panose="020B0700000000000000" pitchFamily="50" charset="-128"/>
              <a:ea typeface="游ゴシック bold" panose="020B0700000000000000" pitchFamily="50" charset="-128"/>
            </a:endParaRPr>
          </a:p>
        </p:txBody>
      </p:sp>
      <p:sp>
        <p:nvSpPr>
          <p:cNvPr id="20" name="テキスト ボックス 19">
            <a:extLst>
              <a:ext uri="{FF2B5EF4-FFF2-40B4-BE49-F238E27FC236}">
                <a16:creationId xmlns:a16="http://schemas.microsoft.com/office/drawing/2014/main" id="{71B828EC-B620-A8B4-6DCB-C48ABED68BCD}"/>
              </a:ext>
            </a:extLst>
          </p:cNvPr>
          <p:cNvSpPr txBox="1"/>
          <p:nvPr/>
        </p:nvSpPr>
        <p:spPr>
          <a:xfrm>
            <a:off x="15122932" y="37151174"/>
            <a:ext cx="15141600" cy="1754326"/>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571500" indent="-571500">
              <a:buFont typeface="Arial" panose="020B0604020202020204" pitchFamily="34" charset="0"/>
              <a:buChar char="•"/>
            </a:pPr>
            <a:r>
              <a:rPr lang="ja-JP" altLang="en-US" sz="3600" dirty="0"/>
              <a:t>さらに大規模な行列や実問題への適用</a:t>
            </a:r>
            <a:endParaRPr lang="en-US" altLang="ja-JP" sz="3600" dirty="0"/>
          </a:p>
          <a:p>
            <a:pPr marL="571500" indent="-571500">
              <a:buFont typeface="Arial" panose="020B0604020202020204" pitchFamily="34" charset="0"/>
              <a:buChar char="•"/>
            </a:pPr>
            <a:r>
              <a:rPr lang="ja-JP" altLang="en-US" sz="3600" dirty="0"/>
              <a:t>被積分関数の変形を行った場合の誤差解析</a:t>
            </a:r>
            <a:endParaRPr lang="en-US" altLang="ja-JP" sz="3600" dirty="0"/>
          </a:p>
          <a:p>
            <a:pPr marL="571500" indent="-571500">
              <a:buFont typeface="Arial" panose="020B0604020202020204" pitchFamily="34" charset="0"/>
              <a:buChar char="•"/>
            </a:pPr>
            <a:r>
              <a:rPr lang="ja-JP" altLang="en-US" sz="3600" dirty="0"/>
              <a:t>悪条件行列の場合の誤差を減らす方法の検討</a:t>
            </a:r>
            <a:endParaRPr lang="en-US" altLang="ja-JP" sz="3600" dirty="0"/>
          </a:p>
        </p:txBody>
      </p:sp>
      <p:sp>
        <p:nvSpPr>
          <p:cNvPr id="21" name="テキスト ボックス 20">
            <a:extLst>
              <a:ext uri="{FF2B5EF4-FFF2-40B4-BE49-F238E27FC236}">
                <a16:creationId xmlns:a16="http://schemas.microsoft.com/office/drawing/2014/main" id="{7DE01EB2-18A6-13FB-2B7F-F12151C0D553}"/>
              </a:ext>
            </a:extLst>
          </p:cNvPr>
          <p:cNvSpPr txBox="1"/>
          <p:nvPr/>
        </p:nvSpPr>
        <p:spPr>
          <a:xfrm>
            <a:off x="15163631" y="38973099"/>
            <a:ext cx="15141600" cy="92333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ja-JP" altLang="en-US" sz="5400" dirty="0">
                <a:latin typeface="游ゴシック bold" panose="020B0700000000000000" pitchFamily="50" charset="-128"/>
                <a:ea typeface="游ゴシック bold" panose="020B0700000000000000" pitchFamily="50" charset="-128"/>
              </a:rPr>
              <a:t>参考文献</a:t>
            </a:r>
            <a:endParaRPr kumimoji="1" lang="ja-JP" altLang="en-US" sz="5400" dirty="0">
              <a:latin typeface="游ゴシック bold" panose="020B0700000000000000" pitchFamily="50" charset="-128"/>
              <a:ea typeface="游ゴシック bold" panose="020B0700000000000000" pitchFamily="50" charset="-128"/>
            </a:endParaRPr>
          </a:p>
        </p:txBody>
      </p:sp>
      <p:sp>
        <p:nvSpPr>
          <p:cNvPr id="22" name="テキスト ボックス 21">
            <a:extLst>
              <a:ext uri="{FF2B5EF4-FFF2-40B4-BE49-F238E27FC236}">
                <a16:creationId xmlns:a16="http://schemas.microsoft.com/office/drawing/2014/main" id="{D47731BD-D7C3-5100-9B19-331EA44EA761}"/>
              </a:ext>
            </a:extLst>
          </p:cNvPr>
          <p:cNvSpPr txBox="1"/>
          <p:nvPr/>
        </p:nvSpPr>
        <p:spPr>
          <a:xfrm>
            <a:off x="15116739" y="39944604"/>
            <a:ext cx="15141600" cy="2631490"/>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3600" dirty="0"/>
              <a:t>[1] </a:t>
            </a:r>
            <a:r>
              <a:rPr lang="ja-JP" altLang="en-US" sz="3600" dirty="0"/>
              <a:t>中屋貴博，田中健一郎</a:t>
            </a:r>
            <a:r>
              <a:rPr lang="en-US" altLang="ja-JP" sz="3600" dirty="0"/>
              <a:t>: </a:t>
            </a:r>
            <a:r>
              <a:rPr lang="ja-JP" altLang="en-US" sz="3600" dirty="0"/>
              <a:t>二重指数関数型数値積分公式による行列符号関数の数値計算</a:t>
            </a:r>
            <a:r>
              <a:rPr lang="en-US" altLang="ja-JP" sz="3600" dirty="0"/>
              <a:t>, </a:t>
            </a:r>
            <a:r>
              <a:rPr lang="ja-JP" altLang="en-US" sz="3600" dirty="0"/>
              <a:t>日本応用数理学会論文誌</a:t>
            </a:r>
            <a:r>
              <a:rPr lang="en-US" altLang="ja-JP" sz="3600" dirty="0"/>
              <a:t>, Vol 31, No. 3, pp. 105-132 (2021).</a:t>
            </a:r>
          </a:p>
          <a:p>
            <a:r>
              <a:rPr lang="en-US" altLang="ja-JP" sz="3600" dirty="0"/>
              <a:t>[2] </a:t>
            </a:r>
            <a:r>
              <a:rPr lang="en-US" altLang="ja-JP" sz="3600" dirty="0" err="1"/>
              <a:t>Higham</a:t>
            </a:r>
            <a:r>
              <a:rPr lang="en-US" altLang="ja-JP" sz="3600" dirty="0"/>
              <a:t>, N. J: </a:t>
            </a:r>
            <a:r>
              <a:rPr lang="en-US" altLang="ja-JP" sz="3600" i="1" dirty="0"/>
              <a:t>Functions of Matrices: Theory and Computation</a:t>
            </a:r>
            <a:r>
              <a:rPr lang="en-US" altLang="ja-JP" sz="3600" dirty="0"/>
              <a:t>,  SIAM, Philadelphia, 2008.</a:t>
            </a:r>
            <a:endParaRPr lang="en-US" altLang="ja-JP" sz="1050" dirty="0"/>
          </a:p>
          <a:p>
            <a:endParaRPr lang="en-US" altLang="ja-JP" sz="1050" dirty="0"/>
          </a:p>
          <a:p>
            <a:endParaRPr lang="en-US" altLang="ja-JP" sz="1050" dirty="0"/>
          </a:p>
        </p:txBody>
      </p:sp>
      <mc:AlternateContent xmlns:mc="http://schemas.openxmlformats.org/markup-compatibility/2006">
        <mc:Choice xmlns:a14="http://schemas.microsoft.com/office/drawing/2010/main" Requires="a14">
          <p:sp>
            <p:nvSpPr>
              <p:cNvPr id="371" name="テキスト ボックス 370">
                <a:extLst>
                  <a:ext uri="{FF2B5EF4-FFF2-40B4-BE49-F238E27FC236}">
                    <a16:creationId xmlns:a16="http://schemas.microsoft.com/office/drawing/2014/main" id="{B794D984-E94E-F19D-EEE4-8F025FACCA36}"/>
                  </a:ext>
                </a:extLst>
              </p:cNvPr>
              <p:cNvSpPr txBox="1"/>
              <p:nvPr/>
            </p:nvSpPr>
            <p:spPr>
              <a:xfrm>
                <a:off x="15148932" y="3524537"/>
                <a:ext cx="15103500" cy="12309204"/>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ja-JP" altLang="en-US" sz="3600" dirty="0">
                    <a:latin typeface="游ゴシック bold" panose="020B0700000000000000" pitchFamily="50" charset="-128"/>
                    <a:ea typeface="游ゴシック bold" panose="020B0700000000000000" pitchFamily="50" charset="-128"/>
                  </a:rPr>
                  <a:t> 離散化誤差</a:t>
                </a:r>
                <a:r>
                  <a:rPr lang="en-US" altLang="ja-JP" sz="3600" dirty="0">
                    <a:latin typeface="游ゴシック bold" panose="020B0700000000000000" pitchFamily="50" charset="-128"/>
                    <a:ea typeface="游ゴシック bold" panose="020B0700000000000000" pitchFamily="50" charset="-128"/>
                  </a:rPr>
                  <a:t>+</a:t>
                </a:r>
                <a:r>
                  <a:rPr lang="ja-JP" altLang="en-US" sz="3600" dirty="0">
                    <a:latin typeface="游ゴシック bold" panose="020B0700000000000000" pitchFamily="50" charset="-128"/>
                    <a:ea typeface="游ゴシック bold" panose="020B0700000000000000" pitchFamily="50" charset="-128"/>
                  </a:rPr>
                  <a:t>打切り誤差</a:t>
                </a:r>
                <a:endParaRPr lang="en-US" altLang="ja-JP" sz="3600" dirty="0">
                  <a:latin typeface="游ゴシック bold" panose="020B0700000000000000" pitchFamily="50" charset="-128"/>
                  <a:ea typeface="游ゴシック bold" panose="020B0700000000000000" pitchFamily="50" charset="-128"/>
                </a:endParaRPr>
              </a:p>
              <a:p>
                <a:pPr marL="1028700" lvl="1" indent="-571500">
                  <a:buFont typeface="Arial" panose="020B0604020202020204" pitchFamily="34" charset="0"/>
                  <a:buChar char="•"/>
                </a:pPr>
                <a:r>
                  <a:rPr lang="ja-JP" altLang="en-US" sz="3600" dirty="0">
                    <a:latin typeface="游ゴシック bold" panose="020B0700000000000000" pitchFamily="50" charset="-128"/>
                    <a:ea typeface="游ゴシック bold" panose="020B0700000000000000" pitchFamily="50" charset="-128"/>
                  </a:rPr>
                  <a:t>先行研究での誤差上界</a:t>
                </a:r>
                <a:r>
                  <a:rPr lang="en-US" altLang="ja-JP" sz="3600" dirty="0">
                    <a:latin typeface="游ゴシック bold" panose="020B0700000000000000" pitchFamily="50" charset="-128"/>
                    <a:ea typeface="游ゴシック bold" panose="020B0700000000000000" pitchFamily="50" charset="-128"/>
                  </a:rPr>
                  <a:t>[1]</a:t>
                </a:r>
              </a:p>
              <a:p>
                <a:endParaRPr lang="en-US" altLang="ja-JP" sz="3600" dirty="0">
                  <a:latin typeface="+mn-ea"/>
                </a:endParaRPr>
              </a:p>
              <a:p>
                <a:endParaRPr lang="en-US" altLang="ja-JP" sz="3600" dirty="0">
                  <a:latin typeface="+mn-ea"/>
                </a:endParaRPr>
              </a:p>
              <a:p>
                <a:endParaRPr lang="en-US" altLang="ja-JP" sz="3600" dirty="0">
                  <a:latin typeface="+mn-ea"/>
                </a:endParaRPr>
              </a:p>
              <a:p>
                <a:pPr marL="1028700" lvl="1" indent="-571500">
                  <a:buFont typeface="Arial" panose="020B0604020202020204" pitchFamily="34" charset="0"/>
                  <a:buChar char="•"/>
                </a:pPr>
                <a:r>
                  <a:rPr lang="ja-JP" altLang="en-US" sz="3600" dirty="0">
                    <a:latin typeface="游ゴシック bold" panose="020B0700000000000000" pitchFamily="50" charset="-128"/>
                    <a:ea typeface="游ゴシック bold" panose="020B0700000000000000" pitchFamily="50" charset="-128"/>
                  </a:rPr>
                  <a:t>新たな誤差上界</a:t>
                </a:r>
                <a:endParaRPr lang="en-US" altLang="ja-JP" sz="3600" dirty="0">
                  <a:latin typeface="游ゴシック bold" panose="020B0700000000000000" pitchFamily="50" charset="-128"/>
                  <a:ea typeface="游ゴシック bold" panose="020B0700000000000000" pitchFamily="50" charset="-128"/>
                </a:endParaRPr>
              </a:p>
              <a:p>
                <a:pPr marL="1485900" lvl="2" indent="-571500">
                  <a:buFont typeface="Arial" panose="020B0604020202020204" pitchFamily="34" charset="0"/>
                  <a:buChar char="•"/>
                </a:pPr>
                <a14:m>
                  <m:oMath xmlns:m="http://schemas.openxmlformats.org/officeDocument/2006/math">
                    <m:r>
                      <a:rPr lang="en-US" altLang="ja-JP" sz="3600" b="0" i="1" smtClean="0">
                        <a:solidFill>
                          <a:srgbClr val="FF0000"/>
                        </a:solidFill>
                        <a:latin typeface="Cambria Math" panose="02040503050406030204" pitchFamily="18" charset="0"/>
                      </a:rPr>
                      <m:t>𝐴</m:t>
                    </m:r>
                    <m:r>
                      <a:rPr lang="en-US" altLang="ja-JP" sz="3600" b="0" i="1" smtClean="0">
                        <a:solidFill>
                          <a:srgbClr val="FF0000"/>
                        </a:solidFill>
                        <a:latin typeface="Cambria Math" panose="02040503050406030204" pitchFamily="18" charset="0"/>
                      </a:rPr>
                      <m:t>=</m:t>
                    </m:r>
                    <m:r>
                      <a:rPr lang="en-US" altLang="ja-JP" sz="3600" b="0" i="1" smtClean="0">
                        <a:solidFill>
                          <a:srgbClr val="FF0000"/>
                        </a:solidFill>
                        <a:latin typeface="Cambria Math" panose="02040503050406030204" pitchFamily="18" charset="0"/>
                      </a:rPr>
                      <m:t>𝑋</m:t>
                    </m:r>
                    <m:r>
                      <m:rPr>
                        <m:sty m:val="p"/>
                      </m:rPr>
                      <a:rPr lang="en-US" altLang="ja-JP" sz="3600" b="0" i="0" smtClean="0">
                        <a:solidFill>
                          <a:srgbClr val="FF0000"/>
                        </a:solidFill>
                        <a:latin typeface="Cambria Math" panose="02040503050406030204" pitchFamily="18" charset="0"/>
                      </a:rPr>
                      <m:t>Λ</m:t>
                    </m:r>
                    <m:sSup>
                      <m:sSupPr>
                        <m:ctrlPr>
                          <a:rPr lang="en-US" altLang="ja-JP" sz="3600" b="0" i="1" smtClean="0">
                            <a:solidFill>
                              <a:srgbClr val="FF0000"/>
                            </a:solidFill>
                            <a:latin typeface="Cambria Math" panose="02040503050406030204" pitchFamily="18" charset="0"/>
                          </a:rPr>
                        </m:ctrlPr>
                      </m:sSupPr>
                      <m:e>
                        <m:r>
                          <a:rPr lang="en-US" altLang="ja-JP" sz="3600" b="0" i="1" smtClean="0">
                            <a:solidFill>
                              <a:srgbClr val="FF0000"/>
                            </a:solidFill>
                            <a:latin typeface="Cambria Math" panose="02040503050406030204" pitchFamily="18" charset="0"/>
                          </a:rPr>
                          <m:t>𝑋</m:t>
                        </m:r>
                      </m:e>
                      <m:sup>
                        <m:r>
                          <a:rPr lang="en-US" altLang="ja-JP" sz="3600" b="0" i="1" smtClean="0">
                            <a:solidFill>
                              <a:srgbClr val="FF0000"/>
                            </a:solidFill>
                            <a:latin typeface="Cambria Math" panose="02040503050406030204" pitchFamily="18" charset="0"/>
                          </a:rPr>
                          <m:t>−1</m:t>
                        </m:r>
                      </m:sup>
                    </m:sSup>
                  </m:oMath>
                </a14:m>
                <a:r>
                  <a:rPr lang="ja-JP" altLang="en-US" sz="3600" dirty="0">
                    <a:solidFill>
                      <a:srgbClr val="FF0000"/>
                    </a:solidFill>
                    <a:latin typeface="+mn-ea"/>
                  </a:rPr>
                  <a:t>と対角化</a:t>
                </a:r>
                <a:r>
                  <a:rPr lang="ja-JP" altLang="en-US" sz="3600" dirty="0">
                    <a:latin typeface="+mn-ea"/>
                  </a:rPr>
                  <a:t>できると仮定することによって導出</a:t>
                </a:r>
                <a:endParaRPr lang="en-US" altLang="ja-JP" sz="3600" dirty="0">
                  <a:latin typeface="+mn-ea"/>
                </a:endParaRPr>
              </a:p>
              <a:p>
                <a:pPr marL="1485900" lvl="2" indent="-571500">
                  <a:buFont typeface="Arial" panose="020B0604020202020204" pitchFamily="34" charset="0"/>
                  <a:buChar char="•"/>
                </a:pPr>
                <a:endParaRPr lang="en-US" altLang="ja-JP" sz="3600" dirty="0">
                  <a:latin typeface="+mn-ea"/>
                </a:endParaRPr>
              </a:p>
              <a:p>
                <a:pPr marL="1485900" lvl="2" indent="-571500">
                  <a:buFont typeface="Arial" panose="020B0604020202020204" pitchFamily="34" charset="0"/>
                  <a:buChar char="•"/>
                </a:pPr>
                <a:endParaRPr lang="en-US" altLang="ja-JP" sz="3600" dirty="0">
                  <a:latin typeface="+mn-ea"/>
                </a:endParaRPr>
              </a:p>
              <a:p>
                <a:pPr marL="1485900" lvl="2" indent="-571500">
                  <a:buFont typeface="Arial" panose="020B0604020202020204" pitchFamily="34" charset="0"/>
                  <a:buChar char="•"/>
                </a:pPr>
                <a:endParaRPr lang="en-US" altLang="ja-JP" sz="3600" dirty="0">
                  <a:latin typeface="+mn-ea"/>
                </a:endParaRPr>
              </a:p>
              <a:p>
                <a:pPr marL="1485900" lvl="2" indent="-571500">
                  <a:buFont typeface="Arial" panose="020B0604020202020204" pitchFamily="34" charset="0"/>
                  <a:buChar char="•"/>
                </a:pPr>
                <a:r>
                  <a:rPr lang="ja-JP" altLang="en-US" sz="3600" b="0" dirty="0"/>
                  <a:t>行列</a:t>
                </a:r>
                <a14:m>
                  <m:oMath xmlns:m="http://schemas.openxmlformats.org/officeDocument/2006/math">
                    <m:r>
                      <a:rPr lang="ja-JP" altLang="en-US" sz="3600" i="1">
                        <a:latin typeface="Cambria Math" panose="02040503050406030204" pitchFamily="18" charset="0"/>
                      </a:rPr>
                      <m:t>サイズ</m:t>
                    </m:r>
                    <m:r>
                      <a:rPr lang="en-US" altLang="ja-JP" sz="3600" b="0" i="1" smtClean="0">
                        <a:latin typeface="Cambria Math" panose="02040503050406030204" pitchFamily="18" charset="0"/>
                      </a:rPr>
                      <m:t>𝑛</m:t>
                    </m:r>
                  </m:oMath>
                </a14:m>
                <a:r>
                  <a:rPr lang="ja-JP" altLang="en-US" sz="3600" dirty="0">
                    <a:latin typeface="+mn-ea"/>
                  </a:rPr>
                  <a:t>に関する指数関数的依存性の解消</a:t>
                </a:r>
                <a:endParaRPr lang="en-US" altLang="ja-JP" sz="3600" dirty="0">
                  <a:latin typeface="+mn-ea"/>
                </a:endParaRPr>
              </a:p>
              <a:p>
                <a:pPr marL="1485900" lvl="2" indent="-571500">
                  <a:buFont typeface="Arial" panose="020B0604020202020204" pitchFamily="34" charset="0"/>
                  <a:buChar char="•"/>
                </a:pPr>
                <a:r>
                  <a:rPr lang="ja-JP" altLang="en-US" sz="3600" dirty="0">
                    <a:latin typeface="+mn-ea"/>
                  </a:rPr>
                  <a:t>評価の難しい定数</a:t>
                </a:r>
                <a14:m>
                  <m:oMath xmlns:m="http://schemas.openxmlformats.org/officeDocument/2006/math">
                    <m:r>
                      <a:rPr lang="en-US" altLang="ja-JP" sz="3600" b="0" i="1" smtClean="0">
                        <a:latin typeface="Cambria Math" panose="02040503050406030204" pitchFamily="18" charset="0"/>
                      </a:rPr>
                      <m:t>𝐶</m:t>
                    </m:r>
                    <m:r>
                      <a:rPr lang="en-US" altLang="ja-JP" sz="3600" b="0" i="1" smtClean="0">
                        <a:latin typeface="Cambria Math" panose="02040503050406030204" pitchFamily="18" charset="0"/>
                      </a:rPr>
                      <m:t>, </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𝐶</m:t>
                        </m:r>
                      </m:e>
                      <m:sup>
                        <m:r>
                          <a:rPr lang="en-US" altLang="ja-JP" sz="3600" b="0" i="1" smtClean="0">
                            <a:latin typeface="Cambria Math" panose="02040503050406030204" pitchFamily="18" charset="0"/>
                          </a:rPr>
                          <m:t>′</m:t>
                        </m:r>
                      </m:sup>
                    </m:sSup>
                  </m:oMath>
                </a14:m>
                <a:r>
                  <a:rPr lang="ja-JP" altLang="en-US" sz="3600" dirty="0">
                    <a:latin typeface="+mn-ea"/>
                  </a:rPr>
                  <a:t>を不要とした</a:t>
                </a:r>
                <a:endParaRPr lang="en-US" altLang="ja-JP" sz="3600" dirty="0">
                  <a:latin typeface="+mn-ea"/>
                </a:endParaRPr>
              </a:p>
              <a:p>
                <a:pPr marL="571500" indent="-571500">
                  <a:buFont typeface="Arial" panose="020B0604020202020204" pitchFamily="34" charset="0"/>
                  <a:buChar char="•"/>
                </a:pPr>
                <a:endParaRPr lang="en-US" altLang="ja-JP" sz="2000" dirty="0">
                  <a:latin typeface="游ゴシック bold" panose="020B0700000000000000" pitchFamily="50" charset="-128"/>
                  <a:ea typeface="游ゴシック bold" panose="020B0700000000000000" pitchFamily="50" charset="-128"/>
                </a:endParaRPr>
              </a:p>
              <a:p>
                <a:r>
                  <a:rPr lang="ja-JP" altLang="en-US" sz="3600" dirty="0">
                    <a:latin typeface="游ゴシック bold" panose="020B0700000000000000" pitchFamily="50" charset="-128"/>
                    <a:ea typeface="游ゴシック bold" panose="020B0700000000000000" pitchFamily="50" charset="-128"/>
                  </a:rPr>
                  <a:t> 丸め誤差上界</a:t>
                </a:r>
                <a:endParaRPr lang="en-US" altLang="ja-JP" sz="3600" dirty="0">
                  <a:latin typeface="游ゴシック bold" panose="020B0700000000000000" pitchFamily="50" charset="-128"/>
                  <a:ea typeface="游ゴシック bold" panose="020B0700000000000000" pitchFamily="50" charset="-128"/>
                </a:endParaRPr>
              </a:p>
              <a:p>
                <a:pPr marL="1028700" lvl="1" indent="-571500">
                  <a:buFont typeface="Arial" panose="020B0604020202020204" pitchFamily="34" charset="0"/>
                  <a:buChar char="•"/>
                </a:pPr>
                <a14:m>
                  <m:oMath xmlns:m="http://schemas.openxmlformats.org/officeDocument/2006/math">
                    <m:r>
                      <a:rPr lang="en-US" altLang="ja-JP" sz="3600" b="0" i="1" smtClean="0">
                        <a:latin typeface="Cambria Math" panose="02040503050406030204" pitchFamily="18" charset="0"/>
                      </a:rPr>
                      <m:t>𝑌</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 ≔</m:t>
                    </m:r>
                    <m:sSup>
                      <m:sSupPr>
                        <m:ctrlPr>
                          <a:rPr lang="en-US" altLang="ja-JP" sz="3600" b="0" i="1" smtClean="0">
                            <a:latin typeface="Cambria Math" panose="02040503050406030204" pitchFamily="18" charset="0"/>
                          </a:rPr>
                        </m:ctrlPr>
                      </m:sSupPr>
                      <m:e>
                        <m:d>
                          <m:dPr>
                            <m:ctrlPr>
                              <a:rPr lang="en-US" altLang="ja-JP" sz="3600" b="0" i="1" smtClean="0">
                                <a:latin typeface="Cambria Math" panose="02040503050406030204" pitchFamily="18" charset="0"/>
                              </a:rPr>
                            </m:ctrlPr>
                          </m:dPr>
                          <m:e>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𝑡</m:t>
                                </m:r>
                              </m:e>
                              <m:sup>
                                <m:r>
                                  <a:rPr lang="en-US" altLang="ja-JP" sz="3600" b="0" i="1" smtClean="0">
                                    <a:latin typeface="Cambria Math" panose="02040503050406030204" pitchFamily="18" charset="0"/>
                                  </a:rPr>
                                  <m:t>2</m:t>
                                </m:r>
                              </m:sup>
                            </m:sSup>
                            <m:r>
                              <a:rPr lang="en-US" altLang="ja-JP" sz="3600" b="0" i="1" smtClean="0">
                                <a:latin typeface="Cambria Math" panose="02040503050406030204" pitchFamily="18" charset="0"/>
                              </a:rPr>
                              <m:t>𝐼</m:t>
                            </m:r>
                            <m:r>
                              <a:rPr lang="en-US" altLang="ja-JP" sz="3600" b="0" i="1" smtClean="0">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𝐴</m:t>
                                </m:r>
                              </m:e>
                              <m:sup>
                                <m:r>
                                  <a:rPr lang="en-US" altLang="ja-JP" sz="3600" b="0" i="1" smtClean="0">
                                    <a:latin typeface="Cambria Math" panose="02040503050406030204" pitchFamily="18" charset="0"/>
                                  </a:rPr>
                                  <m:t>2</m:t>
                                </m:r>
                              </m:sup>
                            </m:sSup>
                          </m:e>
                        </m:d>
                      </m:e>
                      <m:sup>
                        <m:r>
                          <a:rPr lang="en-US" altLang="ja-JP" sz="3600" b="0" i="1" smtClean="0">
                            <a:latin typeface="Cambria Math" panose="02040503050406030204" pitchFamily="18" charset="0"/>
                          </a:rPr>
                          <m:t>−1</m:t>
                        </m:r>
                      </m:sup>
                    </m:sSup>
                    <m:r>
                      <a:rPr lang="en-US" altLang="ja-JP" sz="3600" b="0" i="1" smtClean="0">
                        <a:latin typeface="Cambria Math" panose="02040503050406030204" pitchFamily="18" charset="0"/>
                      </a:rPr>
                      <m:t>𝐴</m:t>
                    </m:r>
                  </m:oMath>
                </a14:m>
                <a:r>
                  <a:rPr lang="ja-JP" altLang="en-US" sz="3600" dirty="0">
                    <a:latin typeface="+mn-ea"/>
                  </a:rPr>
                  <a:t>とする</a:t>
                </a:r>
                <a:endParaRPr lang="en-US" altLang="ja-JP" sz="3600" dirty="0">
                  <a:latin typeface="+mn-ea"/>
                </a:endParaRPr>
              </a:p>
              <a:p>
                <a:pPr marL="1028700" lvl="1" indent="-571500">
                  <a:buFont typeface="Arial" panose="020B0604020202020204" pitchFamily="34" charset="0"/>
                  <a:buChar char="•"/>
                </a:pPr>
                <a14:m>
                  <m:oMath xmlns:m="http://schemas.openxmlformats.org/officeDocument/2006/math">
                    <m:r>
                      <a:rPr lang="en-US" altLang="ja-JP" sz="3600" b="0" i="1" smtClean="0">
                        <a:latin typeface="Cambria Math" panose="02040503050406030204" pitchFamily="18" charset="0"/>
                      </a:rPr>
                      <m:t>𝑌</m:t>
                    </m:r>
                    <m:d>
                      <m:dPr>
                        <m:ctrlPr>
                          <a:rPr lang="en-US" altLang="ja-JP" sz="3600" b="0" i="1" smtClean="0">
                            <a:latin typeface="Cambria Math" panose="02040503050406030204" pitchFamily="18" charset="0"/>
                          </a:rPr>
                        </m:ctrlPr>
                      </m:dPr>
                      <m:e>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𝜙</m:t>
                            </m:r>
                          </m:e>
                          <m:sub>
                            <m:r>
                              <m:rPr>
                                <m:sty m:val="p"/>
                              </m:rPr>
                              <a:rPr lang="en-US" altLang="ja-JP" sz="3600" b="0" i="1" smtClean="0">
                                <a:latin typeface="Cambria Math" panose="02040503050406030204" pitchFamily="18" charset="0"/>
                              </a:rPr>
                              <m:t>exp</m:t>
                            </m:r>
                          </m:sub>
                        </m:sSub>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𝑘h</m:t>
                            </m:r>
                          </m:e>
                        </m:d>
                      </m:e>
                    </m:d>
                  </m:oMath>
                </a14:m>
                <a:r>
                  <a:rPr lang="ja-JP" altLang="en-US" sz="3600" dirty="0">
                    <a:latin typeface="+mn-ea"/>
                  </a:rPr>
                  <a:t>の計算で生じる丸め誤差と総和の丸め誤差の合計</a:t>
                </a:r>
                <a:endParaRPr lang="en-US" altLang="ja-JP" sz="3600" dirty="0">
                  <a:latin typeface="+mn-ea"/>
                </a:endParaRPr>
              </a:p>
              <a:p>
                <a:pPr marL="1028700" lvl="1" indent="-571500">
                  <a:buFont typeface="Arial" panose="020B0604020202020204" pitchFamily="34" charset="0"/>
                  <a:buChar char="•"/>
                </a:pPr>
                <a14:m>
                  <m:oMath xmlns:m="http://schemas.openxmlformats.org/officeDocument/2006/math">
                    <m:r>
                      <a:rPr lang="en-US" altLang="ja-JP" sz="3600" b="0" i="1" smtClean="0">
                        <a:latin typeface="Cambria Math" panose="02040503050406030204" pitchFamily="18" charset="0"/>
                      </a:rPr>
                      <m:t>𝐴</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𝑋</m:t>
                    </m:r>
                    <m:r>
                      <m:rPr>
                        <m:sty m:val="p"/>
                      </m:rPr>
                      <a:rPr lang="en-US" altLang="ja-JP" sz="3600" b="0" i="0" smtClean="0">
                        <a:latin typeface="Cambria Math" panose="02040503050406030204" pitchFamily="18" charset="0"/>
                      </a:rPr>
                      <m:t>Λ</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𝑋</m:t>
                        </m:r>
                      </m:e>
                      <m:sup>
                        <m:r>
                          <a:rPr lang="en-US" altLang="ja-JP" sz="3600" b="0" i="1" smtClean="0">
                            <a:latin typeface="Cambria Math" panose="02040503050406030204" pitchFamily="18" charset="0"/>
                          </a:rPr>
                          <m:t>−1</m:t>
                        </m:r>
                      </m:sup>
                    </m:sSup>
                  </m:oMath>
                </a14:m>
                <a:r>
                  <a:rPr lang="ja-JP" altLang="en-US" sz="3600" dirty="0">
                    <a:latin typeface="+mn-ea"/>
                  </a:rPr>
                  <a:t>と対角化できると仮定</a:t>
                </a:r>
                <a:endParaRPr lang="en-US" altLang="ja-JP" sz="3600" dirty="0">
                  <a:latin typeface="+mn-ea"/>
                </a:endParaRPr>
              </a:p>
              <a:p>
                <a:endParaRPr lang="en-US" altLang="ja-JP" sz="3600" dirty="0">
                  <a:latin typeface="+mn-ea"/>
                </a:endParaRPr>
              </a:p>
              <a:p>
                <a:endParaRPr lang="en-US" altLang="ja-JP" sz="3600" dirty="0">
                  <a:latin typeface="+mn-ea"/>
                </a:endParaRPr>
              </a:p>
              <a:p>
                <a:endParaRPr lang="en-US" altLang="ja-JP" sz="3600" dirty="0">
                  <a:latin typeface="+mn-ea"/>
                </a:endParaRPr>
              </a:p>
              <a:p>
                <a:endParaRPr lang="en-US" altLang="ja-JP" sz="3600" dirty="0">
                  <a:latin typeface="+mn-ea"/>
                </a:endParaRPr>
              </a:p>
              <a:p>
                <a:endParaRPr lang="en-US" altLang="ja-JP" sz="3600" dirty="0">
                  <a:latin typeface="+mn-ea"/>
                </a:endParaRPr>
              </a:p>
            </p:txBody>
          </p:sp>
        </mc:Choice>
        <mc:Fallback>
          <p:sp>
            <p:nvSpPr>
              <p:cNvPr id="371" name="テキスト ボックス 370">
                <a:extLst>
                  <a:ext uri="{FF2B5EF4-FFF2-40B4-BE49-F238E27FC236}">
                    <a16:creationId xmlns:a16="http://schemas.microsoft.com/office/drawing/2014/main" id="{B794D984-E94E-F19D-EEE4-8F025FACCA36}"/>
                  </a:ext>
                </a:extLst>
              </p:cNvPr>
              <p:cNvSpPr txBox="1">
                <a:spLocks noRot="1" noChangeAspect="1" noMove="1" noResize="1" noEditPoints="1" noAdjustHandles="1" noChangeArrowheads="1" noChangeShapeType="1" noTextEdit="1"/>
              </p:cNvSpPr>
              <p:nvPr/>
            </p:nvSpPr>
            <p:spPr>
              <a:xfrm>
                <a:off x="15148932" y="3524537"/>
                <a:ext cx="15103500" cy="12309204"/>
              </a:xfrm>
              <a:prstGeom prst="rect">
                <a:avLst/>
              </a:prstGeom>
              <a:blipFill>
                <a:blip r:embed="rId5"/>
                <a:stretch>
                  <a:fillRect l="-323" t="-693"/>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4" name="テキスト ボックス 383">
                <a:extLst>
                  <a:ext uri="{FF2B5EF4-FFF2-40B4-BE49-F238E27FC236}">
                    <a16:creationId xmlns:a16="http://schemas.microsoft.com/office/drawing/2014/main" id="{356D672E-F1FB-851E-D322-EE7E785F5D02}"/>
                  </a:ext>
                </a:extLst>
              </p:cNvPr>
              <p:cNvSpPr txBox="1"/>
              <p:nvPr/>
            </p:nvSpPr>
            <p:spPr>
              <a:xfrm>
                <a:off x="1414423" y="11355725"/>
                <a:ext cx="5773108" cy="646331"/>
              </a:xfrm>
              <a:prstGeom prst="rect">
                <a:avLst/>
              </a:prstGeom>
              <a:noFill/>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r>
                        <a:rPr lang="ja-JP" altLang="en-US" sz="3600" i="1" smtClean="0">
                          <a:solidFill>
                            <a:schemeClr val="tx1"/>
                          </a:solidFill>
                          <a:latin typeface="Cambria Math" panose="02040503050406030204" pitchFamily="18" charset="0"/>
                        </a:rPr>
                        <m:t>𝒟</m:t>
                      </m:r>
                      <m:d>
                        <m:dPr>
                          <m:ctrlPr>
                            <a:rPr lang="en-US" altLang="ja-JP" sz="3600" i="1">
                              <a:solidFill>
                                <a:schemeClr val="tx1"/>
                              </a:solidFill>
                              <a:latin typeface="Cambria Math" panose="02040503050406030204" pitchFamily="18" charset="0"/>
                            </a:rPr>
                          </m:ctrlPr>
                        </m:dPr>
                        <m:e>
                          <m:r>
                            <a:rPr lang="en-US" altLang="ja-JP" sz="3600" i="1">
                              <a:solidFill>
                                <a:schemeClr val="tx1"/>
                              </a:solidFill>
                              <a:latin typeface="Cambria Math" panose="02040503050406030204" pitchFamily="18" charset="0"/>
                            </a:rPr>
                            <m:t>𝑑</m:t>
                          </m:r>
                        </m:e>
                      </m:d>
                      <m:r>
                        <a:rPr lang="en-US" altLang="ja-JP" sz="3600" i="1">
                          <a:solidFill>
                            <a:schemeClr val="tx1"/>
                          </a:solidFill>
                          <a:latin typeface="Cambria Math" panose="02040503050406030204" pitchFamily="18" charset="0"/>
                        </a:rPr>
                        <m:t>=</m:t>
                      </m:r>
                      <m:d>
                        <m:dPr>
                          <m:begChr m:val="{"/>
                          <m:endChr m:val="|"/>
                          <m:ctrlPr>
                            <a:rPr lang="en-US" altLang="ja-JP" sz="3600" i="1">
                              <a:solidFill>
                                <a:schemeClr val="tx1"/>
                              </a:solidFill>
                              <a:latin typeface="Cambria Math" panose="02040503050406030204" pitchFamily="18" charset="0"/>
                            </a:rPr>
                          </m:ctrlPr>
                        </m:dPr>
                        <m:e>
                          <m:r>
                            <a:rPr lang="en-US" altLang="ja-JP" sz="3600" i="1">
                              <a:solidFill>
                                <a:schemeClr val="tx1"/>
                              </a:solidFill>
                              <a:latin typeface="Cambria Math" panose="02040503050406030204" pitchFamily="18" charset="0"/>
                            </a:rPr>
                            <m:t>𝑧</m:t>
                          </m:r>
                          <m:r>
                            <a:rPr lang="en-US" altLang="ja-JP" sz="3600" i="1">
                              <a:solidFill>
                                <a:schemeClr val="tx1"/>
                              </a:solidFill>
                              <a:latin typeface="Cambria Math" panose="02040503050406030204" pitchFamily="18" charset="0"/>
                            </a:rPr>
                            <m:t>∈</m:t>
                          </m:r>
                          <m:r>
                            <a:rPr lang="en-US" altLang="ja-JP" sz="3600" i="1">
                              <a:solidFill>
                                <a:schemeClr val="tx1"/>
                              </a:solidFill>
                              <a:latin typeface="Cambria Math" panose="02040503050406030204" pitchFamily="18" charset="0"/>
                            </a:rPr>
                            <m:t>ℂ</m:t>
                          </m:r>
                          <m:r>
                            <a:rPr lang="en-US" altLang="ja-JP" sz="3600" i="1">
                              <a:solidFill>
                                <a:schemeClr val="tx1"/>
                              </a:solidFill>
                              <a:latin typeface="Cambria Math" panose="02040503050406030204" pitchFamily="18" charset="0"/>
                            </a:rPr>
                            <m:t> </m:t>
                          </m:r>
                        </m:e>
                      </m:d>
                      <m:r>
                        <a:rPr lang="en-US" altLang="ja-JP" sz="3600" i="1">
                          <a:solidFill>
                            <a:schemeClr val="tx1"/>
                          </a:solidFill>
                          <a:latin typeface="Cambria Math" panose="02040503050406030204" pitchFamily="18" charset="0"/>
                        </a:rPr>
                        <m:t> </m:t>
                      </m:r>
                      <m:d>
                        <m:dPr>
                          <m:begChr m:val="|"/>
                          <m:endChr m:val="|"/>
                          <m:ctrlPr>
                            <a:rPr lang="en-US" altLang="ja-JP" sz="3600" i="1">
                              <a:solidFill>
                                <a:schemeClr val="tx1"/>
                              </a:solidFill>
                              <a:latin typeface="Cambria Math" panose="02040503050406030204" pitchFamily="18" charset="0"/>
                            </a:rPr>
                          </m:ctrlPr>
                        </m:dPr>
                        <m:e>
                          <m:r>
                            <m:rPr>
                              <m:sty m:val="p"/>
                            </m:rPr>
                            <a:rPr lang="en-US" altLang="ja-JP" sz="3600" i="1">
                              <a:solidFill>
                                <a:schemeClr val="tx1"/>
                              </a:solidFill>
                              <a:latin typeface="Cambria Math" panose="02040503050406030204" pitchFamily="18" charset="0"/>
                            </a:rPr>
                            <m:t>Im</m:t>
                          </m:r>
                          <m:r>
                            <a:rPr lang="en-US" altLang="ja-JP" sz="3600" i="1">
                              <a:solidFill>
                                <a:schemeClr val="tx1"/>
                              </a:solidFill>
                              <a:latin typeface="Cambria Math" panose="02040503050406030204" pitchFamily="18" charset="0"/>
                            </a:rPr>
                            <m:t> </m:t>
                          </m:r>
                          <m:r>
                            <a:rPr lang="en-US" altLang="ja-JP" sz="3600" i="1">
                              <a:solidFill>
                                <a:schemeClr val="tx1"/>
                              </a:solidFill>
                              <a:latin typeface="Cambria Math" panose="02040503050406030204" pitchFamily="18" charset="0"/>
                            </a:rPr>
                            <m:t>𝑧</m:t>
                          </m:r>
                        </m:e>
                      </m:d>
                      <m:r>
                        <a:rPr lang="en-US" altLang="ja-JP" sz="3600" i="1">
                          <a:solidFill>
                            <a:schemeClr val="tx1"/>
                          </a:solidFill>
                          <a:latin typeface="Cambria Math" panose="02040503050406030204" pitchFamily="18" charset="0"/>
                        </a:rPr>
                        <m:t>&lt;</m:t>
                      </m:r>
                      <m:r>
                        <a:rPr lang="en-US" altLang="ja-JP" sz="3600" i="1">
                          <a:solidFill>
                            <a:schemeClr val="tx1"/>
                          </a:solidFill>
                          <a:latin typeface="Cambria Math" panose="02040503050406030204" pitchFamily="18" charset="0"/>
                        </a:rPr>
                        <m:t>𝑑</m:t>
                      </m:r>
                      <m:r>
                        <a:rPr lang="en-US" altLang="ja-JP" sz="3600" i="1">
                          <a:solidFill>
                            <a:schemeClr val="tx1"/>
                          </a:solidFill>
                          <a:latin typeface="Cambria Math" panose="02040503050406030204" pitchFamily="18" charset="0"/>
                        </a:rPr>
                        <m:t>}</m:t>
                      </m:r>
                    </m:oMath>
                  </m:oMathPara>
                </a14:m>
                <a:endParaRPr lang="en-US" altLang="ja-JP" sz="3600" dirty="0">
                  <a:solidFill>
                    <a:schemeClr val="tx1"/>
                  </a:solidFill>
                </a:endParaRPr>
              </a:p>
            </p:txBody>
          </p:sp>
        </mc:Choice>
        <mc:Fallback xmlns="">
          <p:sp>
            <p:nvSpPr>
              <p:cNvPr id="384" name="テキスト ボックス 383">
                <a:extLst>
                  <a:ext uri="{FF2B5EF4-FFF2-40B4-BE49-F238E27FC236}">
                    <a16:creationId xmlns:a16="http://schemas.microsoft.com/office/drawing/2014/main" id="{356D672E-F1FB-851E-D322-EE7E785F5D02}"/>
                  </a:ext>
                </a:extLst>
              </p:cNvPr>
              <p:cNvSpPr txBox="1">
                <a:spLocks noRot="1" noChangeAspect="1" noMove="1" noResize="1" noEditPoints="1" noAdjustHandles="1" noChangeArrowheads="1" noChangeShapeType="1" noTextEdit="1"/>
              </p:cNvSpPr>
              <p:nvPr/>
            </p:nvSpPr>
            <p:spPr>
              <a:xfrm>
                <a:off x="1414423" y="11355725"/>
                <a:ext cx="5773108" cy="646331"/>
              </a:xfrm>
              <a:prstGeom prst="rect">
                <a:avLst/>
              </a:prstGeom>
              <a:blipFill>
                <a:blip r:embed="rId6"/>
                <a:stretch>
                  <a:fillRect/>
                </a:stretch>
              </a:blipFill>
            </p:spPr>
            <p:txBody>
              <a:bodyPr/>
              <a:lstStyle/>
              <a:p>
                <a:r>
                  <a:rPr lang="ja-JP" altLang="en-US">
                    <a:noFill/>
                  </a:rPr>
                  <a:t> </a:t>
                </a:r>
              </a:p>
            </p:txBody>
          </p:sp>
        </mc:Fallback>
      </mc:AlternateContent>
      <p:pic>
        <p:nvPicPr>
          <p:cNvPr id="385" name="図 384">
            <a:extLst>
              <a:ext uri="{FF2B5EF4-FFF2-40B4-BE49-F238E27FC236}">
                <a16:creationId xmlns:a16="http://schemas.microsoft.com/office/drawing/2014/main" id="{8D514ACE-9BBC-9A1C-D991-EE18580F9E40}"/>
              </a:ext>
            </a:extLst>
          </p:cNvPr>
          <p:cNvPicPr>
            <a:picLocks noChangeAspect="1"/>
          </p:cNvPicPr>
          <p:nvPr/>
        </p:nvPicPr>
        <p:blipFill rotWithShape="1">
          <a:blip r:embed="rId7">
            <a:extLst>
              <a:ext uri="{28A0092B-C50C-407E-A947-70E740481C1C}">
                <a14:useLocalDpi xmlns:a14="http://schemas.microsoft.com/office/drawing/2010/main" val="0"/>
              </a:ext>
            </a:extLst>
          </a:blip>
          <a:srcRect b="10290"/>
          <a:stretch/>
        </p:blipFill>
        <p:spPr>
          <a:xfrm>
            <a:off x="9127607" y="10151327"/>
            <a:ext cx="5640311" cy="3117767"/>
          </a:xfrm>
          <a:prstGeom prst="rect">
            <a:avLst/>
          </a:prstGeom>
        </p:spPr>
      </p:pic>
      <mc:AlternateContent xmlns:mc="http://schemas.openxmlformats.org/markup-compatibility/2006" xmlns:a14="http://schemas.microsoft.com/office/drawing/2010/main">
        <mc:Choice Requires="a14">
          <p:sp>
            <p:nvSpPr>
              <p:cNvPr id="386" name="テキスト ボックス 385">
                <a:extLst>
                  <a:ext uri="{FF2B5EF4-FFF2-40B4-BE49-F238E27FC236}">
                    <a16:creationId xmlns:a16="http://schemas.microsoft.com/office/drawing/2014/main" id="{DA541E20-2627-BA15-DB0F-42927FFDDA3B}"/>
                  </a:ext>
                </a:extLst>
              </p:cNvPr>
              <p:cNvSpPr txBox="1"/>
              <p:nvPr/>
            </p:nvSpPr>
            <p:spPr>
              <a:xfrm>
                <a:off x="2583664" y="14380656"/>
                <a:ext cx="9207735" cy="1780424"/>
              </a:xfrm>
              <a:prstGeom prst="rect">
                <a:avLst/>
              </a:prstGeom>
              <a:noFill/>
              <a:ln>
                <a:noFill/>
              </a:ln>
            </p:spPr>
            <p:txBody>
              <a:bodyPr wrap="square" rtlCol="0">
                <a:spAutoFit/>
              </a:bodyPr>
              <a:lstStyle/>
              <a:p>
                <a:endParaRPr kumimoji="1" lang="en-US" altLang="ja-JP"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𝐷</m:t>
                              </m:r>
                            </m:sub>
                          </m:sSub>
                        </m:e>
                      </m:d>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𝑇</m:t>
                              </m:r>
                            </m:e>
                            <m:sub>
                              <m:r>
                                <a:rPr kumimoji="1" lang="en-US" altLang="ja-JP" sz="3600" b="0" i="1" smtClean="0">
                                  <a:latin typeface="Cambria Math" panose="02040503050406030204" pitchFamily="18" charset="0"/>
                                </a:rPr>
                                <m:t>h</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𝐼</m:t>
                          </m:r>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exp</m:t>
                              </m:r>
                            </m:fName>
                            <m:e>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𝜋</m:t>
                                  </m:r>
                                  <m:r>
                                    <a:rPr kumimoji="1" lang="en-US" altLang="ja-JP" sz="3600" b="0" i="1" smtClean="0">
                                      <a:latin typeface="Cambria Math" panose="02040503050406030204" pitchFamily="18" charset="0"/>
                                    </a:rPr>
                                    <m:t>𝑑</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h</m:t>
                                  </m:r>
                                </m:e>
                              </m:d>
                            </m:e>
                          </m:func>
                          <m:r>
                            <a:rPr kumimoji="1" lang="en-US" altLang="ja-JP" sz="3600" b="0" i="1" smtClean="0">
                              <a:latin typeface="Cambria Math" panose="02040503050406030204" pitchFamily="18" charset="0"/>
                            </a:rPr>
                            <m:t>−1</m:t>
                          </m:r>
                        </m:den>
                      </m:f>
                      <m:r>
                        <m:rPr>
                          <m:sty m:val="p"/>
                        </m:rPr>
                        <a:rPr kumimoji="1" lang="en-US" altLang="ja-JP" sz="3600" b="0" i="0" smtClean="0">
                          <a:latin typeface="Cambria Math" panose="02040503050406030204" pitchFamily="18" charset="0"/>
                        </a:rPr>
                        <m:t>Λ</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𝑓</m:t>
                          </m:r>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𝑑</m:t>
                          </m:r>
                          <m:r>
                            <a:rPr kumimoji="1" lang="en-US" altLang="ja-JP" sz="3600" b="0" i="1" smtClean="0">
                              <a:latin typeface="Cambria Math" panose="02040503050406030204" pitchFamily="18" charset="0"/>
                            </a:rPr>
                            <m:t>−0</m:t>
                          </m:r>
                        </m:e>
                      </m:d>
                    </m:oMath>
                  </m:oMathPara>
                </a14:m>
                <a:endParaRPr kumimoji="1" lang="en-US" altLang="ja-JP" sz="2000" dirty="0"/>
              </a:p>
              <a:p>
                <a:endParaRPr kumimoji="1" lang="ja-JP" altLang="en-US" dirty="0"/>
              </a:p>
            </p:txBody>
          </p:sp>
        </mc:Choice>
        <mc:Fallback xmlns="">
          <p:sp>
            <p:nvSpPr>
              <p:cNvPr id="386" name="テキスト ボックス 385">
                <a:extLst>
                  <a:ext uri="{FF2B5EF4-FFF2-40B4-BE49-F238E27FC236}">
                    <a16:creationId xmlns:a16="http://schemas.microsoft.com/office/drawing/2014/main" id="{DA541E20-2627-BA15-DB0F-42927FFDDA3B}"/>
                  </a:ext>
                </a:extLst>
              </p:cNvPr>
              <p:cNvSpPr txBox="1">
                <a:spLocks noRot="1" noChangeAspect="1" noMove="1" noResize="1" noEditPoints="1" noAdjustHandles="1" noChangeArrowheads="1" noChangeShapeType="1" noTextEdit="1"/>
              </p:cNvSpPr>
              <p:nvPr/>
            </p:nvSpPr>
            <p:spPr>
              <a:xfrm>
                <a:off x="2583664" y="14380656"/>
                <a:ext cx="9207735" cy="1780424"/>
              </a:xfrm>
              <a:prstGeom prst="rect">
                <a:avLst/>
              </a:prstGeom>
              <a:blipFill>
                <a:blip r:embed="rId8"/>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8" name="テキスト ボックス 387">
                <a:extLst>
                  <a:ext uri="{FF2B5EF4-FFF2-40B4-BE49-F238E27FC236}">
                    <a16:creationId xmlns:a16="http://schemas.microsoft.com/office/drawing/2014/main" id="{BE72993D-FDFE-862C-E8BE-7978445DED92}"/>
                  </a:ext>
                </a:extLst>
              </p:cNvPr>
              <p:cNvSpPr txBox="1"/>
              <p:nvPr/>
            </p:nvSpPr>
            <p:spPr>
              <a:xfrm>
                <a:off x="209736" y="18697580"/>
                <a:ext cx="7708821" cy="939553"/>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unc>
                        <m:func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1" lang="en-US" altLang="ja-JP" sz="36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exp</m:t>
                          </m:r>
                        </m:fName>
                        <m:e>
                          <m:d>
                            <m:d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𝜋</m:t>
                                  </m:r>
                                </m:num>
                                <m:den>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en>
                              </m:f>
                              <m:func>
                                <m:func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1" lang="en-US" altLang="ja-JP" sz="36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sinh</m:t>
                                  </m:r>
                                </m:fName>
                                <m:e>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e>
                              </m:func>
                            </m:e>
                          </m:d>
                        </m:e>
                      </m:func>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1" lang="en-US" altLang="ja-JP" sz="3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3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𝜙</m:t>
                          </m:r>
                        </m:e>
                        <m:sub>
                          <m:r>
                            <m:rPr>
                              <m:sty m:val="p"/>
                            </m:r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exp</m:t>
                          </m:r>
                        </m:sub>
                      </m:sSub>
                      <m:r>
                        <a:rPr kumimoji="1" lang="en-US" altLang="ja-JP" sz="3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3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1" lang="en-US" altLang="ja-JP" sz="3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1" lang="en-US" altLang="ja-JP" sz="3600" b="0" i="0" u="none" strike="noStrike" kern="1200" cap="none" spc="0" normalizeH="0" baseline="0" noProof="0" dirty="0">
                  <a:ln>
                    <a:noFill/>
                  </a:ln>
                  <a:solidFill>
                    <a:prstClr val="black"/>
                  </a:solidFill>
                  <a:effectLst/>
                  <a:uLnTx/>
                  <a:uFillTx/>
                  <a:latin typeface="Arial"/>
                  <a:ea typeface="Cambria Math" panose="02040503050406030204" pitchFamily="18" charset="0"/>
                  <a:cs typeface="+mn-cs"/>
                </a:endParaRPr>
              </a:p>
            </p:txBody>
          </p:sp>
        </mc:Choice>
        <mc:Fallback xmlns="">
          <p:sp>
            <p:nvSpPr>
              <p:cNvPr id="388" name="テキスト ボックス 387">
                <a:extLst>
                  <a:ext uri="{FF2B5EF4-FFF2-40B4-BE49-F238E27FC236}">
                    <a16:creationId xmlns:a16="http://schemas.microsoft.com/office/drawing/2014/main" id="{BE72993D-FDFE-862C-E8BE-7978445DED92}"/>
                  </a:ext>
                </a:extLst>
              </p:cNvPr>
              <p:cNvSpPr txBox="1">
                <a:spLocks noRot="1" noChangeAspect="1" noMove="1" noResize="1" noEditPoints="1" noAdjustHandles="1" noChangeArrowheads="1" noChangeShapeType="1" noTextEdit="1"/>
              </p:cNvSpPr>
              <p:nvPr/>
            </p:nvSpPr>
            <p:spPr>
              <a:xfrm>
                <a:off x="209736" y="18697580"/>
                <a:ext cx="7708821" cy="939553"/>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9" name="テキスト ボックス 388">
                <a:extLst>
                  <a:ext uri="{FF2B5EF4-FFF2-40B4-BE49-F238E27FC236}">
                    <a16:creationId xmlns:a16="http://schemas.microsoft.com/office/drawing/2014/main" id="{4461CC2A-495D-8D13-249E-C7F7B5A5D128}"/>
                  </a:ext>
                </a:extLst>
              </p:cNvPr>
              <p:cNvSpPr txBox="1"/>
              <p:nvPr/>
            </p:nvSpPr>
            <p:spPr>
              <a:xfrm>
                <a:off x="3208030" y="22896095"/>
                <a:ext cx="6967665" cy="10801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3600" i="1">
                          <a:solidFill>
                            <a:prstClr val="black"/>
                          </a:solidFill>
                          <a:latin typeface="Cambria Math" panose="02040503050406030204" pitchFamily="18" charset="0"/>
                        </a:rPr>
                        <m:t>sign</m:t>
                      </m:r>
                      <m:d>
                        <m:dPr>
                          <m:ctrlPr>
                            <a:rPr lang="en-US" altLang="ja-JP" sz="3600" i="1">
                              <a:solidFill>
                                <a:prstClr val="black"/>
                              </a:solidFill>
                              <a:latin typeface="Cambria Math" panose="02040503050406030204" pitchFamily="18" charset="0"/>
                            </a:rPr>
                          </m:ctrlPr>
                        </m:dPr>
                        <m:e>
                          <m:r>
                            <a:rPr lang="en-US" altLang="ja-JP" sz="3600" i="1">
                              <a:solidFill>
                                <a:prstClr val="black"/>
                              </a:solidFill>
                              <a:latin typeface="Cambria Math" panose="02040503050406030204" pitchFamily="18" charset="0"/>
                            </a:rPr>
                            <m:t>𝑧</m:t>
                          </m:r>
                        </m:e>
                      </m:d>
                      <m:r>
                        <a:rPr lang="en-US" altLang="ja-JP" sz="3600" i="1">
                          <a:solidFill>
                            <a:prstClr val="black"/>
                          </a:solidFill>
                          <a:latin typeface="Cambria Math" panose="02040503050406030204" pitchFamily="18" charset="0"/>
                        </a:rPr>
                        <m:t>= </m:t>
                      </m:r>
                      <m:d>
                        <m:dPr>
                          <m:begChr m:val="{"/>
                          <m:endChr m:val=""/>
                          <m:ctrlPr>
                            <a:rPr lang="en-US" altLang="ja-JP" sz="3600" i="1">
                              <a:solidFill>
                                <a:prstClr val="black"/>
                              </a:solidFill>
                              <a:latin typeface="Cambria Math" panose="02040503050406030204" pitchFamily="18" charset="0"/>
                            </a:rPr>
                          </m:ctrlPr>
                        </m:dPr>
                        <m:e>
                          <m:eqArr>
                            <m:eqArrPr>
                              <m:ctrlPr>
                                <a:rPr lang="en-US" altLang="ja-JP" sz="3600" i="1">
                                  <a:solidFill>
                                    <a:prstClr val="black"/>
                                  </a:solidFill>
                                  <a:latin typeface="Cambria Math" panose="02040503050406030204" pitchFamily="18" charset="0"/>
                                </a:rPr>
                              </m:ctrlPr>
                            </m:eqArrPr>
                            <m:e>
                              <m:r>
                                <a:rPr lang="en-US" altLang="ja-JP" sz="3600" i="1">
                                  <a:solidFill>
                                    <a:prstClr val="black"/>
                                  </a:solidFill>
                                  <a:latin typeface="Cambria Math" panose="02040503050406030204" pitchFamily="18" charset="0"/>
                                </a:rPr>
                                <m:t>1,         </m:t>
                              </m:r>
                              <m:r>
                                <m:rPr>
                                  <m:sty m:val="p"/>
                                </m:rPr>
                                <a:rPr lang="en-US" altLang="ja-JP" sz="3600" i="1">
                                  <a:solidFill>
                                    <a:prstClr val="black"/>
                                  </a:solidFill>
                                  <a:latin typeface="Cambria Math" panose="02040503050406030204" pitchFamily="18" charset="0"/>
                                </a:rPr>
                                <m:t>Re</m:t>
                              </m:r>
                              <m:r>
                                <a:rPr lang="en-US" altLang="ja-JP" sz="3600" i="1">
                                  <a:solidFill>
                                    <a:prstClr val="black"/>
                                  </a:solidFill>
                                  <a:latin typeface="Cambria Math" panose="02040503050406030204" pitchFamily="18" charset="0"/>
                                </a:rPr>
                                <m:t> </m:t>
                              </m:r>
                              <m:r>
                                <a:rPr lang="en-US" altLang="ja-JP" sz="3600" i="1">
                                  <a:solidFill>
                                    <a:prstClr val="black"/>
                                  </a:solidFill>
                                  <a:latin typeface="Cambria Math" panose="02040503050406030204" pitchFamily="18" charset="0"/>
                                </a:rPr>
                                <m:t>𝑧</m:t>
                              </m:r>
                              <m:r>
                                <a:rPr lang="en-US" altLang="ja-JP" sz="3600" i="1">
                                  <a:solidFill>
                                    <a:prstClr val="black"/>
                                  </a:solidFill>
                                  <a:latin typeface="Cambria Math" panose="02040503050406030204" pitchFamily="18" charset="0"/>
                                </a:rPr>
                                <m:t>&gt;0</m:t>
                              </m:r>
                            </m:e>
                            <m:e>
                              <m:r>
                                <a:rPr lang="en-US" altLang="ja-JP" sz="3600" i="1">
                                  <a:solidFill>
                                    <a:prstClr val="black"/>
                                  </a:solidFill>
                                  <a:latin typeface="Cambria Math" panose="02040503050406030204" pitchFamily="18" charset="0"/>
                                </a:rPr>
                                <m:t>−1,       </m:t>
                              </m:r>
                              <m:r>
                                <m:rPr>
                                  <m:sty m:val="p"/>
                                </m:rPr>
                                <a:rPr lang="en-US" altLang="ja-JP" sz="3600" i="1">
                                  <a:solidFill>
                                    <a:prstClr val="black"/>
                                  </a:solidFill>
                                  <a:latin typeface="Cambria Math" panose="02040503050406030204" pitchFamily="18" charset="0"/>
                                </a:rPr>
                                <m:t>Re</m:t>
                              </m:r>
                              <m:r>
                                <a:rPr lang="en-US" altLang="ja-JP" sz="3600" i="1">
                                  <a:solidFill>
                                    <a:prstClr val="black"/>
                                  </a:solidFill>
                                  <a:latin typeface="Cambria Math" panose="02040503050406030204" pitchFamily="18" charset="0"/>
                                </a:rPr>
                                <m:t> </m:t>
                              </m:r>
                              <m:r>
                                <a:rPr lang="en-US" altLang="ja-JP" sz="3600" i="1">
                                  <a:solidFill>
                                    <a:prstClr val="black"/>
                                  </a:solidFill>
                                  <a:latin typeface="Cambria Math" panose="02040503050406030204" pitchFamily="18" charset="0"/>
                                </a:rPr>
                                <m:t>𝑧</m:t>
                              </m:r>
                              <m:r>
                                <a:rPr lang="en-US" altLang="ja-JP" sz="3600" i="1">
                                  <a:solidFill>
                                    <a:prstClr val="black"/>
                                  </a:solidFill>
                                  <a:latin typeface="Cambria Math" panose="02040503050406030204" pitchFamily="18" charset="0"/>
                                </a:rPr>
                                <m:t>&lt;0 </m:t>
                              </m:r>
                            </m:e>
                          </m:eqArr>
                          <m:r>
                            <a:rPr lang="en-US" altLang="ja-JP" sz="3600" i="1">
                              <a:solidFill>
                                <a:prstClr val="black"/>
                              </a:solidFill>
                              <a:latin typeface="Cambria Math" panose="02040503050406030204" pitchFamily="18" charset="0"/>
                            </a:rPr>
                            <m:t> </m:t>
                          </m:r>
                        </m:e>
                      </m:d>
                    </m:oMath>
                  </m:oMathPara>
                </a14:m>
                <a:endParaRPr lang="ja-JP" altLang="en-US" dirty="0"/>
              </a:p>
            </p:txBody>
          </p:sp>
        </mc:Choice>
        <mc:Fallback xmlns="">
          <p:sp>
            <p:nvSpPr>
              <p:cNvPr id="389" name="テキスト ボックス 388">
                <a:extLst>
                  <a:ext uri="{FF2B5EF4-FFF2-40B4-BE49-F238E27FC236}">
                    <a16:creationId xmlns:a16="http://schemas.microsoft.com/office/drawing/2014/main" id="{4461CC2A-495D-8D13-249E-C7F7B5A5D128}"/>
                  </a:ext>
                </a:extLst>
              </p:cNvPr>
              <p:cNvSpPr txBox="1">
                <a:spLocks noRot="1" noChangeAspect="1" noMove="1" noResize="1" noEditPoints="1" noAdjustHandles="1" noChangeArrowheads="1" noChangeShapeType="1" noTextEdit="1"/>
              </p:cNvSpPr>
              <p:nvPr/>
            </p:nvSpPr>
            <p:spPr>
              <a:xfrm>
                <a:off x="3208030" y="22896095"/>
                <a:ext cx="6967665" cy="108016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0" name="テキスト ボックス 389">
                <a:extLst>
                  <a:ext uri="{FF2B5EF4-FFF2-40B4-BE49-F238E27FC236}">
                    <a16:creationId xmlns:a16="http://schemas.microsoft.com/office/drawing/2014/main" id="{24A3DCF1-61B9-3C58-453E-F539F9DF982D}"/>
                  </a:ext>
                </a:extLst>
              </p:cNvPr>
              <p:cNvSpPr txBox="1"/>
              <p:nvPr/>
            </p:nvSpPr>
            <p:spPr>
              <a:xfrm>
                <a:off x="1735503" y="25860035"/>
                <a:ext cx="10347510" cy="717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3600" i="1">
                          <a:solidFill>
                            <a:prstClr val="black"/>
                          </a:solidFill>
                          <a:latin typeface="Cambria Math" panose="02040503050406030204" pitchFamily="18" charset="0"/>
                        </a:rPr>
                        <m:t>sign</m:t>
                      </m:r>
                      <m:d>
                        <m:dPr>
                          <m:ctrlPr>
                            <a:rPr lang="en-US" altLang="ja-JP" sz="3600" i="1">
                              <a:solidFill>
                                <a:prstClr val="black"/>
                              </a:solidFill>
                              <a:latin typeface="Cambria Math" panose="02040503050406030204" pitchFamily="18" charset="0"/>
                            </a:rPr>
                          </m:ctrlPr>
                        </m:dPr>
                        <m:e>
                          <m:r>
                            <a:rPr lang="en-US" altLang="ja-JP" sz="3600" i="1">
                              <a:solidFill>
                                <a:prstClr val="black"/>
                              </a:solidFill>
                              <a:latin typeface="Cambria Math" panose="02040503050406030204" pitchFamily="18" charset="0"/>
                            </a:rPr>
                            <m:t>𝐴</m:t>
                          </m:r>
                        </m:e>
                      </m:d>
                      <m:r>
                        <a:rPr lang="en-US" altLang="ja-JP" sz="3600" i="1">
                          <a:solidFill>
                            <a:prstClr val="black"/>
                          </a:solidFill>
                          <a:latin typeface="Cambria Math" panose="02040503050406030204" pitchFamily="18" charset="0"/>
                        </a:rPr>
                        <m:t>=</m:t>
                      </m:r>
                      <m:r>
                        <a:rPr lang="en-US" altLang="ja-JP" sz="3600" i="1">
                          <a:solidFill>
                            <a:prstClr val="black"/>
                          </a:solidFill>
                          <a:latin typeface="Cambria Math" panose="02040503050406030204" pitchFamily="18" charset="0"/>
                        </a:rPr>
                        <m:t>𝑋</m:t>
                      </m:r>
                      <m:r>
                        <m:rPr>
                          <m:sty m:val="p"/>
                        </m:rPr>
                        <a:rPr lang="en-US" altLang="ja-JP" sz="3600" i="1">
                          <a:solidFill>
                            <a:prstClr val="black"/>
                          </a:solidFill>
                          <a:latin typeface="Cambria Math" panose="02040503050406030204" pitchFamily="18" charset="0"/>
                        </a:rPr>
                        <m:t>sign</m:t>
                      </m:r>
                      <m:d>
                        <m:dPr>
                          <m:ctrlPr>
                            <a:rPr lang="en-US" altLang="ja-JP" sz="3600" i="1">
                              <a:solidFill>
                                <a:prstClr val="black"/>
                              </a:solidFill>
                              <a:latin typeface="Cambria Math" panose="02040503050406030204" pitchFamily="18" charset="0"/>
                            </a:rPr>
                          </m:ctrlPr>
                        </m:dPr>
                        <m:e>
                          <m:r>
                            <a:rPr lang="en-US" altLang="ja-JP" sz="3600" i="1">
                              <a:solidFill>
                                <a:prstClr val="black"/>
                              </a:solidFill>
                              <a:latin typeface="Cambria Math" panose="02040503050406030204" pitchFamily="18" charset="0"/>
                            </a:rPr>
                            <m:t>𝐽</m:t>
                          </m:r>
                        </m:e>
                      </m:d>
                      <m:sSup>
                        <m:sSupPr>
                          <m:ctrlPr>
                            <a:rPr lang="en-US" altLang="ja-JP" sz="3600" i="1">
                              <a:solidFill>
                                <a:prstClr val="black"/>
                              </a:solidFill>
                              <a:latin typeface="Cambria Math" panose="02040503050406030204" pitchFamily="18" charset="0"/>
                            </a:rPr>
                          </m:ctrlPr>
                        </m:sSupPr>
                        <m:e>
                          <m:r>
                            <a:rPr lang="en-US" altLang="ja-JP" sz="3600" i="1">
                              <a:solidFill>
                                <a:prstClr val="black"/>
                              </a:solidFill>
                              <a:latin typeface="Cambria Math" panose="02040503050406030204" pitchFamily="18" charset="0"/>
                            </a:rPr>
                            <m:t>𝑋</m:t>
                          </m:r>
                        </m:e>
                        <m:sup>
                          <m:r>
                            <a:rPr lang="en-US" altLang="ja-JP" sz="3600" i="1">
                              <a:solidFill>
                                <a:prstClr val="black"/>
                              </a:solidFill>
                              <a:latin typeface="Cambria Math" panose="02040503050406030204" pitchFamily="18" charset="0"/>
                            </a:rPr>
                            <m:t>−1</m:t>
                          </m:r>
                        </m:sup>
                      </m:sSup>
                      <m:r>
                        <a:rPr lang="en-US" altLang="ja-JP" sz="3600" i="1">
                          <a:solidFill>
                            <a:prstClr val="black"/>
                          </a:solidFill>
                          <a:latin typeface="Cambria Math" panose="02040503050406030204" pitchFamily="18" charset="0"/>
                        </a:rPr>
                        <m:t>=</m:t>
                      </m:r>
                      <m:r>
                        <a:rPr lang="en-US" altLang="ja-JP" sz="3600" i="1">
                          <a:solidFill>
                            <a:prstClr val="black"/>
                          </a:solidFill>
                          <a:latin typeface="Cambria Math" panose="02040503050406030204" pitchFamily="18" charset="0"/>
                        </a:rPr>
                        <m:t>𝑋</m:t>
                      </m:r>
                      <m:r>
                        <m:rPr>
                          <m:sty m:val="p"/>
                        </m:rPr>
                        <a:rPr lang="en-US" altLang="ja-JP" sz="3600" i="1">
                          <a:solidFill>
                            <a:prstClr val="black"/>
                          </a:solidFill>
                          <a:latin typeface="Cambria Math" panose="02040503050406030204" pitchFamily="18" charset="0"/>
                        </a:rPr>
                        <m:t>diag</m:t>
                      </m:r>
                      <m:d>
                        <m:dPr>
                          <m:ctrlPr>
                            <a:rPr lang="en-US" altLang="ja-JP" sz="3600" i="1">
                              <a:solidFill>
                                <a:prstClr val="black"/>
                              </a:solidFill>
                              <a:latin typeface="Cambria Math" panose="02040503050406030204" pitchFamily="18" charset="0"/>
                            </a:rPr>
                          </m:ctrlPr>
                        </m:dPr>
                        <m:e>
                          <m:r>
                            <m:rPr>
                              <m:sty m:val="p"/>
                            </m:rPr>
                            <a:rPr lang="en-US" altLang="ja-JP" sz="3600" i="1">
                              <a:solidFill>
                                <a:prstClr val="black"/>
                              </a:solidFill>
                              <a:latin typeface="Cambria Math" panose="02040503050406030204" pitchFamily="18" charset="0"/>
                            </a:rPr>
                            <m:t>sign</m:t>
                          </m:r>
                          <m:d>
                            <m:dPr>
                              <m:ctrlPr>
                                <a:rPr lang="en-US" altLang="ja-JP" sz="3600" i="1">
                                  <a:solidFill>
                                    <a:prstClr val="black"/>
                                  </a:solidFill>
                                  <a:latin typeface="Cambria Math" panose="02040503050406030204" pitchFamily="18" charset="0"/>
                                </a:rPr>
                              </m:ctrlPr>
                            </m:dPr>
                            <m:e>
                              <m:sSub>
                                <m:sSubPr>
                                  <m:ctrlPr>
                                    <a:rPr lang="en-US" altLang="ja-JP" sz="3600" i="1">
                                      <a:solidFill>
                                        <a:prstClr val="black"/>
                                      </a:solidFill>
                                      <a:latin typeface="Cambria Math" panose="02040503050406030204" pitchFamily="18" charset="0"/>
                                    </a:rPr>
                                  </m:ctrlPr>
                                </m:sSubPr>
                                <m:e>
                                  <m:r>
                                    <a:rPr lang="en-US" altLang="ja-JP" sz="3600" i="1">
                                      <a:solidFill>
                                        <a:prstClr val="black"/>
                                      </a:solidFill>
                                      <a:latin typeface="Cambria Math" panose="02040503050406030204" pitchFamily="18" charset="0"/>
                                    </a:rPr>
                                    <m:t>𝜆</m:t>
                                  </m:r>
                                </m:e>
                                <m:sub>
                                  <m:r>
                                    <a:rPr lang="en-US" altLang="ja-JP" sz="3600" i="1">
                                      <a:solidFill>
                                        <a:prstClr val="black"/>
                                      </a:solidFill>
                                      <a:latin typeface="Cambria Math" panose="02040503050406030204" pitchFamily="18" charset="0"/>
                                    </a:rPr>
                                    <m:t>𝑖</m:t>
                                  </m:r>
                                </m:sub>
                              </m:sSub>
                            </m:e>
                          </m:d>
                        </m:e>
                      </m:d>
                      <m:sSup>
                        <m:sSupPr>
                          <m:ctrlPr>
                            <a:rPr lang="en-US" altLang="ja-JP" sz="3600" i="1">
                              <a:solidFill>
                                <a:prstClr val="black"/>
                              </a:solidFill>
                              <a:latin typeface="Cambria Math" panose="02040503050406030204" pitchFamily="18" charset="0"/>
                            </a:rPr>
                          </m:ctrlPr>
                        </m:sSupPr>
                        <m:e>
                          <m:r>
                            <a:rPr lang="en-US" altLang="ja-JP" sz="3600" i="1">
                              <a:solidFill>
                                <a:prstClr val="black"/>
                              </a:solidFill>
                              <a:latin typeface="Cambria Math" panose="02040503050406030204" pitchFamily="18" charset="0"/>
                            </a:rPr>
                            <m:t>𝑋</m:t>
                          </m:r>
                        </m:e>
                        <m:sup>
                          <m:r>
                            <a:rPr lang="en-US" altLang="ja-JP" sz="3600" i="1">
                              <a:solidFill>
                                <a:prstClr val="black"/>
                              </a:solidFill>
                              <a:latin typeface="Cambria Math" panose="02040503050406030204" pitchFamily="18" charset="0"/>
                            </a:rPr>
                            <m:t>−1</m:t>
                          </m:r>
                        </m:sup>
                      </m:sSup>
                    </m:oMath>
                  </m:oMathPara>
                </a14:m>
                <a:endParaRPr lang="en-US" altLang="ja-JP" sz="1600" dirty="0"/>
              </a:p>
            </p:txBody>
          </p:sp>
        </mc:Choice>
        <mc:Fallback xmlns="">
          <p:sp>
            <p:nvSpPr>
              <p:cNvPr id="390" name="テキスト ボックス 389">
                <a:extLst>
                  <a:ext uri="{FF2B5EF4-FFF2-40B4-BE49-F238E27FC236}">
                    <a16:creationId xmlns:a16="http://schemas.microsoft.com/office/drawing/2014/main" id="{24A3DCF1-61B9-3C58-453E-F539F9DF982D}"/>
                  </a:ext>
                </a:extLst>
              </p:cNvPr>
              <p:cNvSpPr txBox="1">
                <a:spLocks noRot="1" noChangeAspect="1" noMove="1" noResize="1" noEditPoints="1" noAdjustHandles="1" noChangeArrowheads="1" noChangeShapeType="1" noTextEdit="1"/>
              </p:cNvSpPr>
              <p:nvPr/>
            </p:nvSpPr>
            <p:spPr>
              <a:xfrm>
                <a:off x="1735503" y="25860035"/>
                <a:ext cx="10347510" cy="71769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D1968DB-6017-B08A-EF18-0525BA2495FC}"/>
                  </a:ext>
                </a:extLst>
              </p:cNvPr>
              <p:cNvSpPr txBox="1"/>
              <p:nvPr/>
            </p:nvSpPr>
            <p:spPr>
              <a:xfrm>
                <a:off x="1813523" y="33989974"/>
                <a:ext cx="11354686" cy="1553502"/>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sign</m:t>
                      </m:r>
                      <m:d>
                        <m:d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e>
                      </m:d>
                      <m:r>
                        <a:rPr kumimoji="1" lang="en-US" altLang="ja-JP" sz="3600" i="1">
                          <a:solidFill>
                            <a:prstClr val="black"/>
                          </a:solidFill>
                          <a:latin typeface="Cambria Math" panose="02040503050406030204" pitchFamily="18" charset="0"/>
                          <a:ea typeface="Cambria Math" panose="02040503050406030204" pitchFamily="18" charset="0"/>
                        </a:rPr>
                        <m:t>≅</m:t>
                      </m:r>
                      <m:f>
                        <m:f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num>
                        <m:den>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𝜋</m:t>
                          </m:r>
                        </m:den>
                      </m:f>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nary>
                        <m:naryPr>
                          <m:chr m:val="∑"/>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sub>
                        <m:sup>
                          <m:sSub>
                            <m:sSub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sup>
                        <m:e>
                          <m:sSubSup>
                            <m:sSubSup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𝜙</m:t>
                              </m:r>
                            </m:e>
                            <m:sub>
                              <m:r>
                                <m:rPr>
                                  <m:sty m:val="p"/>
                                </m:r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exp</m:t>
                              </m:r>
                            </m:sub>
                            <m:sup>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d>
                            <m:d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𝑘h</m:t>
                              </m:r>
                            </m:e>
                          </m:d>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sSup>
                            <m:sSup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d>
                                <m:d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𝜙</m:t>
                                      </m:r>
                                    </m:e>
                                    <m:sub>
                                      <m:r>
                                        <m:rPr>
                                          <m:sty m:val="p"/>
                                        </m:r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exp</m:t>
                                      </m:r>
                                    </m:sub>
                                  </m:sSub>
                                  <m:sSup>
                                    <m:sSup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d>
                                        <m:d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𝑘h</m:t>
                                          </m:r>
                                        </m:e>
                                      </m:d>
                                    </m:e>
                                    <m:sup>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m:t>
                                  </m:r>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e>
                                    <m:sup>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e>
                              </m:d>
                            </m:e>
                            <m:sup>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p>
                          </m:sSup>
                        </m:e>
                      </m:nary>
                      <m:r>
                        <a:rPr kumimoji="1" lang="en-US" altLang="ja-JP" sz="36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oMath>
                  </m:oMathPara>
                </a14:m>
                <a:endParaRPr kumimoji="1" lang="en-US" altLang="ja-JP" sz="3600" b="0" i="0" u="none" strike="noStrike" kern="1200" cap="none" spc="0" normalizeH="0" baseline="0" noProof="0" dirty="0">
                  <a:ln>
                    <a:noFill/>
                  </a:ln>
                  <a:solidFill>
                    <a:prstClr val="black"/>
                  </a:solidFill>
                  <a:effectLst/>
                  <a:uLnTx/>
                  <a:uFillTx/>
                  <a:latin typeface="Arial"/>
                  <a:ea typeface="Cambria Math" panose="02040503050406030204" pitchFamily="18" charset="0"/>
                  <a:cs typeface="+mn-cs"/>
                </a:endParaRPr>
              </a:p>
            </p:txBody>
          </p:sp>
        </mc:Choice>
        <mc:Fallback xmlns="">
          <p:sp>
            <p:nvSpPr>
              <p:cNvPr id="2" name="テキスト ボックス 1">
                <a:extLst>
                  <a:ext uri="{FF2B5EF4-FFF2-40B4-BE49-F238E27FC236}">
                    <a16:creationId xmlns:a16="http://schemas.microsoft.com/office/drawing/2014/main" id="{CD1968DB-6017-B08A-EF18-0525BA2495FC}"/>
                  </a:ext>
                </a:extLst>
              </p:cNvPr>
              <p:cNvSpPr txBox="1">
                <a:spLocks noRot="1" noChangeAspect="1" noMove="1" noResize="1" noEditPoints="1" noAdjustHandles="1" noChangeArrowheads="1" noChangeShapeType="1" noTextEdit="1"/>
              </p:cNvSpPr>
              <p:nvPr/>
            </p:nvSpPr>
            <p:spPr>
              <a:xfrm>
                <a:off x="1813523" y="33989974"/>
                <a:ext cx="11354686" cy="1553502"/>
              </a:xfrm>
              <a:prstGeom prst="rect">
                <a:avLst/>
              </a:prstGeom>
              <a:blipFill>
                <a:blip r:embed="rId12"/>
                <a:stretch>
                  <a:fillRect t="-1176"/>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34AD15F6-A0A8-1293-41CF-E1FCE5090B07}"/>
              </a:ext>
            </a:extLst>
          </p:cNvPr>
          <p:cNvSpPr txBox="1"/>
          <p:nvPr/>
        </p:nvSpPr>
        <p:spPr>
          <a:xfrm>
            <a:off x="15109252" y="28578425"/>
            <a:ext cx="15141600" cy="92333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5400" dirty="0">
                <a:latin typeface="游ゴシック bold" panose="020B0700000000000000" pitchFamily="50" charset="-128"/>
                <a:ea typeface="游ゴシック bold" panose="020B0700000000000000" pitchFamily="50" charset="-128"/>
              </a:rPr>
              <a:t>実験</a:t>
            </a:r>
            <a:r>
              <a:rPr kumimoji="1" lang="en-US" altLang="ja-JP" sz="5400" dirty="0">
                <a:latin typeface="游ゴシック bold" panose="020B0700000000000000" pitchFamily="50" charset="-128"/>
                <a:ea typeface="游ゴシック bold" panose="020B0700000000000000" pitchFamily="50" charset="-128"/>
              </a:rPr>
              <a:t>2: </a:t>
            </a:r>
            <a:r>
              <a:rPr kumimoji="1" lang="ja-JP" altLang="en-US" sz="5400" dirty="0">
                <a:latin typeface="游ゴシック bold" panose="020B0700000000000000" pitchFamily="50" charset="-128"/>
                <a:ea typeface="游ゴシック bold" panose="020B0700000000000000" pitchFamily="50" charset="-128"/>
              </a:rPr>
              <a:t>並列性能評価</a:t>
            </a:r>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9C72937C-C075-392C-A8E6-C452E4CC8640}"/>
                  </a:ext>
                </a:extLst>
              </p:cNvPr>
              <p:cNvSpPr txBox="1"/>
              <p:nvPr/>
            </p:nvSpPr>
            <p:spPr>
              <a:xfrm>
                <a:off x="15098805" y="29426868"/>
                <a:ext cx="15141600" cy="6740307"/>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571500" indent="-571500">
                  <a:buFont typeface="Arial" panose="020B0604020202020204" pitchFamily="34" charset="0"/>
                  <a:buChar char="•"/>
                </a:pPr>
                <a:r>
                  <a:rPr lang="ja-JP" altLang="en-US" sz="3600" dirty="0"/>
                  <a:t>計算機として富岳</a:t>
                </a:r>
                <a:r>
                  <a:rPr lang="en-US" altLang="ja-JP" sz="3600" dirty="0"/>
                  <a:t>1</a:t>
                </a:r>
                <a:r>
                  <a:rPr lang="ja-JP" altLang="en-US" sz="3600" dirty="0"/>
                  <a:t>ノード</a:t>
                </a:r>
                <a:r>
                  <a:rPr lang="en-US" altLang="ja-JP" sz="3600" dirty="0"/>
                  <a:t>(48</a:t>
                </a:r>
                <a:r>
                  <a:rPr lang="ja-JP" altLang="en-US" sz="3600" dirty="0"/>
                  <a:t>コア</a:t>
                </a:r>
                <a:r>
                  <a:rPr lang="en-US" altLang="ja-JP" sz="3600" dirty="0"/>
                  <a:t>)</a:t>
                </a:r>
                <a:r>
                  <a:rPr lang="ja-JP" altLang="en-US" sz="3600" dirty="0"/>
                  <a:t>を利用</a:t>
                </a:r>
                <a:endParaRPr lang="en-US" altLang="ja-JP" sz="3600" dirty="0"/>
              </a:p>
              <a:p>
                <a:pPr marL="571500" indent="-571500">
                  <a:buFont typeface="Arial" panose="020B0604020202020204" pitchFamily="34" charset="0"/>
                  <a:buChar char="•"/>
                </a:pPr>
                <a:r>
                  <a:rPr lang="ja-JP" altLang="en-US" sz="3600" dirty="0"/>
                  <a:t>刻み幅</a:t>
                </a:r>
                <a14:m>
                  <m:oMath xmlns:m="http://schemas.openxmlformats.org/officeDocument/2006/math">
                    <m:r>
                      <a:rPr lang="en-US" altLang="ja-JP" sz="3600" b="0" i="1" smtClean="0">
                        <a:latin typeface="Cambria Math" panose="02040503050406030204" pitchFamily="18" charset="0"/>
                      </a:rPr>
                      <m:t>h</m:t>
                    </m:r>
                    <m:r>
                      <a:rPr lang="en-US" altLang="ja-JP" sz="3600" b="0" i="1" smtClean="0">
                        <a:latin typeface="Cambria Math" panose="02040503050406030204" pitchFamily="18" charset="0"/>
                      </a:rPr>
                      <m:t>=0.1, </m:t>
                    </m:r>
                    <m:r>
                      <a:rPr lang="ja-JP" altLang="en-US" sz="3600" i="1">
                        <a:latin typeface="Cambria Math" panose="02040503050406030204" pitchFamily="18" charset="0"/>
                      </a:rPr>
                      <m:t>標本点を</m:t>
                    </m:r>
                  </m:oMath>
                </a14:m>
                <a:r>
                  <a:rPr lang="en-US" altLang="ja-JP" sz="3600" dirty="0"/>
                  <a:t>80</a:t>
                </a:r>
                <a:r>
                  <a:rPr lang="ja-JP" altLang="en-US" sz="3600" dirty="0"/>
                  <a:t>点として</a:t>
                </a:r>
                <a:r>
                  <a:rPr lang="en-US" altLang="ja-JP" sz="3600" dirty="0"/>
                  <a:t>MPI</a:t>
                </a:r>
                <a:r>
                  <a:rPr lang="ja-JP" altLang="en-US" sz="3600" dirty="0"/>
                  <a:t>で並列化</a:t>
                </a:r>
                <a:endParaRPr lang="en-US" altLang="ja-JP" sz="3600" dirty="0"/>
              </a:p>
              <a:p>
                <a:pPr marL="571500" indent="-571500">
                  <a:buFont typeface="Arial" panose="020B0604020202020204" pitchFamily="34" charset="0"/>
                  <a:buChar char="•"/>
                </a:pPr>
                <a14:m>
                  <m:oMath xmlns:m="http://schemas.openxmlformats.org/officeDocument/2006/math">
                    <m:r>
                      <a:rPr lang="en-US" altLang="ja-JP" sz="3600" b="0" i="1" smtClean="0">
                        <a:latin typeface="Cambria Math" panose="02040503050406030204" pitchFamily="18" charset="0"/>
                      </a:rPr>
                      <m:t>𝑛</m:t>
                    </m:r>
                    <m:r>
                      <a:rPr lang="en-US" altLang="ja-JP" sz="3600" b="0" i="1" smtClean="0">
                        <a:latin typeface="Cambria Math" panose="02040503050406030204" pitchFamily="18" charset="0"/>
                      </a:rPr>
                      <m:t>=1000</m:t>
                    </m:r>
                  </m:oMath>
                </a14:m>
                <a:r>
                  <a:rPr lang="ja-JP" altLang="en-US" sz="3600" dirty="0"/>
                  <a:t>の行列に対し，</a:t>
                </a:r>
                <a:r>
                  <a:rPr lang="en-US" altLang="ja-JP" sz="3600" dirty="0"/>
                  <a:t>Schur</a:t>
                </a:r>
                <a:r>
                  <a:rPr lang="ja-JP" altLang="en-US" sz="3600" dirty="0"/>
                  <a:t>分解法と計算時間を比較</a:t>
                </a:r>
                <a:endParaRPr lang="en-US" altLang="ja-JP" sz="3600" dirty="0"/>
              </a:p>
              <a:p>
                <a:pPr marL="571500" indent="-571500">
                  <a:buFont typeface="Arial" panose="020B0604020202020204" pitchFamily="34" charset="0"/>
                  <a:buChar char="•"/>
                </a:pPr>
                <a:endParaRPr lang="en-US" altLang="ja-JP" sz="3600" dirty="0"/>
              </a:p>
              <a:p>
                <a:pPr marL="571500" indent="-571500">
                  <a:buFont typeface="Arial" panose="020B0604020202020204" pitchFamily="34" charset="0"/>
                  <a:buChar char="•"/>
                </a:pPr>
                <a:endParaRPr lang="en-US" altLang="ja-JP" sz="3600" dirty="0"/>
              </a:p>
              <a:p>
                <a:pPr marL="571500" indent="-571500">
                  <a:buFont typeface="Arial" panose="020B0604020202020204" pitchFamily="34" charset="0"/>
                  <a:buChar char="•"/>
                </a:pPr>
                <a:endParaRPr lang="en-US" altLang="ja-JP" sz="3600" dirty="0"/>
              </a:p>
              <a:p>
                <a:pPr marL="571500" indent="-571500">
                  <a:buFont typeface="Arial" panose="020B0604020202020204" pitchFamily="34" charset="0"/>
                  <a:buChar char="•"/>
                </a:pPr>
                <a:endParaRPr lang="en-US" altLang="ja-JP" sz="3600" dirty="0"/>
              </a:p>
              <a:p>
                <a:pPr marL="571500" indent="-571500">
                  <a:buFont typeface="Arial" panose="020B0604020202020204" pitchFamily="34" charset="0"/>
                  <a:buChar char="•"/>
                </a:pPr>
                <a:endParaRPr lang="en-US" altLang="ja-JP" sz="3600" dirty="0"/>
              </a:p>
              <a:p>
                <a:pPr marL="571500" indent="-571500">
                  <a:buFont typeface="Arial" panose="020B0604020202020204" pitchFamily="34" charset="0"/>
                  <a:buChar char="•"/>
                </a:pPr>
                <a:endParaRPr lang="en-US" altLang="ja-JP" sz="3600" dirty="0"/>
              </a:p>
              <a:p>
                <a:pPr marL="571500" indent="-571500">
                  <a:buFont typeface="Arial" panose="020B0604020202020204" pitchFamily="34" charset="0"/>
                  <a:buChar char="•"/>
                </a:pPr>
                <a:endParaRPr lang="en-US" altLang="ja-JP" sz="3600" dirty="0"/>
              </a:p>
              <a:p>
                <a:pPr marL="571500" indent="-571500">
                  <a:buFont typeface="Arial" panose="020B0604020202020204" pitchFamily="34" charset="0"/>
                  <a:buChar char="•"/>
                </a:pPr>
                <a:endParaRPr lang="en-US" altLang="ja-JP" sz="3600" dirty="0"/>
              </a:p>
              <a:p>
                <a:pPr marL="571500" indent="-571500">
                  <a:buFont typeface="Arial" panose="020B0604020202020204" pitchFamily="34" charset="0"/>
                  <a:buChar char="•"/>
                </a:pPr>
                <a:endParaRPr lang="en-US" altLang="ja-JP" sz="3600" dirty="0"/>
              </a:p>
            </p:txBody>
          </p:sp>
        </mc:Choice>
        <mc:Fallback>
          <p:sp>
            <p:nvSpPr>
              <p:cNvPr id="23" name="テキスト ボックス 22">
                <a:extLst>
                  <a:ext uri="{FF2B5EF4-FFF2-40B4-BE49-F238E27FC236}">
                    <a16:creationId xmlns:a16="http://schemas.microsoft.com/office/drawing/2014/main" id="{9C72937C-C075-392C-A8E6-C452E4CC8640}"/>
                  </a:ext>
                </a:extLst>
              </p:cNvPr>
              <p:cNvSpPr txBox="1">
                <a:spLocks noRot="1" noChangeAspect="1" noMove="1" noResize="1" noEditPoints="1" noAdjustHandles="1" noChangeArrowheads="1" noChangeShapeType="1" noTextEdit="1"/>
              </p:cNvSpPr>
              <p:nvPr/>
            </p:nvSpPr>
            <p:spPr>
              <a:xfrm>
                <a:off x="15098805" y="29426868"/>
                <a:ext cx="15141600" cy="6740307"/>
              </a:xfrm>
              <a:prstGeom prst="rect">
                <a:avLst/>
              </a:prstGeom>
              <a:blipFill>
                <a:blip r:embed="rId13"/>
                <a:stretch>
                  <a:fillRect l="-1086" t="-1354"/>
                </a:stretch>
              </a:blipFill>
              <a:ln>
                <a:solidFill>
                  <a:schemeClr val="accent1"/>
                </a:solidFill>
              </a:ln>
            </p:spPr>
            <p:txBody>
              <a:bodyPr/>
              <a:lstStyle/>
              <a:p>
                <a:r>
                  <a:rPr lang="ja-JP" altLang="en-US">
                    <a:noFill/>
                  </a:rPr>
                  <a:t> </a:t>
                </a:r>
              </a:p>
            </p:txBody>
          </p:sp>
        </mc:Fallback>
      </mc:AlternateContent>
      <p:pic>
        <p:nvPicPr>
          <p:cNvPr id="33" name="コンテンツ プレースホルダー 4">
            <a:extLst>
              <a:ext uri="{FF2B5EF4-FFF2-40B4-BE49-F238E27FC236}">
                <a16:creationId xmlns:a16="http://schemas.microsoft.com/office/drawing/2014/main" id="{AE8AA60E-B27A-0008-B10B-9D815E339181}"/>
              </a:ext>
            </a:extLst>
          </p:cNvPr>
          <p:cNvPicPr>
            <a:picLocks noGrp="1" noChangeAspect="1"/>
          </p:cNvPicPr>
          <p:nvPr>
            <p:ph idx="1"/>
          </p:nvPr>
        </p:nvPicPr>
        <p:blipFill>
          <a:blip r:embed="rId14"/>
          <a:stretch>
            <a:fillRect/>
          </a:stretch>
        </p:blipFill>
        <p:spPr>
          <a:xfrm>
            <a:off x="11393527" y="16856858"/>
            <a:ext cx="3359118" cy="2563255"/>
          </a:xfrm>
          <a:prstGeom prst="rect">
            <a:avLst/>
          </a:prstGeom>
        </p:spPr>
      </p:pic>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AEA9D65-92CC-78CD-E73F-782D6A144156}"/>
                  </a:ext>
                </a:extLst>
              </p:cNvPr>
              <p:cNvSpPr txBox="1"/>
              <p:nvPr/>
            </p:nvSpPr>
            <p:spPr>
              <a:xfrm>
                <a:off x="11329378" y="19276086"/>
                <a:ext cx="3677663" cy="645048"/>
              </a:xfrm>
              <a:prstGeom prst="rect">
                <a:avLst/>
              </a:prstGeom>
              <a:noFill/>
            </p:spPr>
            <p:txBody>
              <a:bodyPr wrap="square" rtlCol="0">
                <a:spAutoFit/>
              </a:bodyPr>
              <a:lstStyle/>
              <a:p>
                <a:r>
                  <a:rPr kumimoji="1" lang="ja-JP" altLang="en-US" sz="2400" dirty="0">
                    <a:latin typeface="+mn-ea"/>
                  </a:rPr>
                  <a:t>変換後の領域</a:t>
                </a:r>
                <a14:m>
                  <m:oMath xmlns:m="http://schemas.openxmlformats.org/officeDocument/2006/math">
                    <m:r>
                      <a:rPr kumimoji="1" lang="en-US" altLang="ja-JP" sz="2400" b="0" i="1" smtClean="0">
                        <a:latin typeface="Cambria Math" panose="02040503050406030204" pitchFamily="18" charset="0"/>
                      </a:rPr>
                      <m:t>𝒟</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𝜙</m:t>
                            </m:r>
                          </m:e>
                          <m:sub>
                            <m:r>
                              <m:rPr>
                                <m:sty m:val="p"/>
                              </m:rPr>
                              <a:rPr kumimoji="1" lang="en-US" altLang="ja-JP" sz="2400" b="0" i="1" smtClean="0">
                                <a:latin typeface="Cambria Math" panose="02040503050406030204" pitchFamily="18" charset="0"/>
                              </a:rPr>
                              <m:t>exp</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𝑑</m:t>
                            </m:r>
                          </m:e>
                        </m:d>
                      </m:e>
                    </m:d>
                  </m:oMath>
                </a14:m>
                <a:endParaRPr kumimoji="1" lang="en-US" altLang="ja-JP" sz="2800" dirty="0">
                  <a:latin typeface="+mn-ea"/>
                </a:endParaRPr>
              </a:p>
            </p:txBody>
          </p:sp>
        </mc:Choice>
        <mc:Fallback xmlns="">
          <p:sp>
            <p:nvSpPr>
              <p:cNvPr id="34" name="テキスト ボックス 33">
                <a:extLst>
                  <a:ext uri="{FF2B5EF4-FFF2-40B4-BE49-F238E27FC236}">
                    <a16:creationId xmlns:a16="http://schemas.microsoft.com/office/drawing/2014/main" id="{4AEA9D65-92CC-78CD-E73F-782D6A144156}"/>
                  </a:ext>
                </a:extLst>
              </p:cNvPr>
              <p:cNvSpPr txBox="1">
                <a:spLocks noRot="1" noChangeAspect="1" noMove="1" noResize="1" noEditPoints="1" noAdjustHandles="1" noChangeArrowheads="1" noChangeShapeType="1" noTextEdit="1"/>
              </p:cNvSpPr>
              <p:nvPr/>
            </p:nvSpPr>
            <p:spPr>
              <a:xfrm>
                <a:off x="11329378" y="19276086"/>
                <a:ext cx="3677663" cy="645048"/>
              </a:xfrm>
              <a:prstGeom prst="rect">
                <a:avLst/>
              </a:prstGeom>
              <a:blipFill>
                <a:blip r:embed="rId15"/>
                <a:stretch>
                  <a:fillRect l="-2483" b="-8491"/>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FFD38B72-669D-94AC-D814-BF5AC6D79761}"/>
              </a:ext>
            </a:extLst>
          </p:cNvPr>
          <p:cNvSpPr txBox="1"/>
          <p:nvPr/>
        </p:nvSpPr>
        <p:spPr>
          <a:xfrm>
            <a:off x="37093" y="3541007"/>
            <a:ext cx="15103500" cy="3416320"/>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571500" indent="-571500">
              <a:buFont typeface="Arial" panose="020B0604020202020204" pitchFamily="34" charset="0"/>
              <a:buChar char="•"/>
            </a:pPr>
            <a:r>
              <a:rPr lang="ja-JP" altLang="en-US" sz="3600" dirty="0"/>
              <a:t>行列符号関数</a:t>
            </a:r>
            <a:r>
              <a:rPr lang="en-US" altLang="ja-JP" sz="3600" dirty="0"/>
              <a:t>:  Sylvester</a:t>
            </a:r>
            <a:r>
              <a:rPr lang="ja-JP" altLang="en-US" sz="3600" dirty="0"/>
              <a:t>方程式の求解や行列平方根への応用</a:t>
            </a:r>
            <a:endParaRPr lang="en-US" altLang="ja-JP" sz="3600" dirty="0"/>
          </a:p>
          <a:p>
            <a:pPr marL="571500" indent="-571500">
              <a:buFont typeface="Arial" panose="020B0604020202020204" pitchFamily="34" charset="0"/>
              <a:buChar char="•"/>
            </a:pPr>
            <a:r>
              <a:rPr lang="en-US" altLang="ja-JP" sz="3600" dirty="0"/>
              <a:t>DE</a:t>
            </a:r>
            <a:r>
              <a:rPr lang="ja-JP" altLang="en-US" sz="3600" dirty="0"/>
              <a:t>公式を用いた計算法</a:t>
            </a:r>
            <a:r>
              <a:rPr lang="en-US" altLang="ja-JP" sz="3600" dirty="0"/>
              <a:t>[1]: </a:t>
            </a:r>
            <a:r>
              <a:rPr lang="ja-JP" altLang="en-US" sz="3600" dirty="0"/>
              <a:t>大粒度並列性 → 大規模行列の高速計算</a:t>
            </a:r>
            <a:endParaRPr lang="en-US" altLang="ja-JP" sz="3600" dirty="0"/>
          </a:p>
          <a:p>
            <a:pPr marL="571500" indent="-571500">
              <a:buFont typeface="Arial" panose="020B0604020202020204" pitchFamily="34" charset="0"/>
              <a:buChar char="•"/>
            </a:pPr>
            <a:r>
              <a:rPr lang="ja-JP" altLang="en-US" sz="3600" dirty="0"/>
              <a:t>本研究での目的</a:t>
            </a:r>
            <a:endParaRPr lang="en-US" altLang="ja-JP" sz="3600" dirty="0"/>
          </a:p>
          <a:p>
            <a:pPr marL="1657350" lvl="2" indent="-742950">
              <a:buFont typeface="+mj-lt"/>
              <a:buAutoNum type="arabicPeriod"/>
            </a:pPr>
            <a:r>
              <a:rPr lang="ja-JP" altLang="en-US" sz="3600" dirty="0"/>
              <a:t>先行研究</a:t>
            </a:r>
            <a:r>
              <a:rPr lang="en-US" altLang="ja-JP" sz="3600" dirty="0"/>
              <a:t>[1]</a:t>
            </a:r>
            <a:r>
              <a:rPr lang="ja-JP" altLang="en-US" sz="3600" dirty="0"/>
              <a:t>での計算法の収束性・精度の理論的解析の改善</a:t>
            </a:r>
            <a:endParaRPr lang="en-US" altLang="ja-JP" sz="3600" dirty="0"/>
          </a:p>
          <a:p>
            <a:pPr marL="1657350" lvl="2" indent="-742950">
              <a:buFont typeface="+mj-lt"/>
              <a:buAutoNum type="arabicPeriod"/>
            </a:pPr>
            <a:r>
              <a:rPr lang="ja-JP" altLang="en-US" sz="3600" dirty="0"/>
              <a:t>収束性・精度の改善</a:t>
            </a:r>
            <a:endParaRPr lang="en-US" altLang="ja-JP" sz="3600" dirty="0"/>
          </a:p>
          <a:p>
            <a:pPr marL="1657350" lvl="2" indent="-742950">
              <a:buFont typeface="+mj-lt"/>
              <a:buAutoNum type="arabicPeriod"/>
            </a:pPr>
            <a:r>
              <a:rPr lang="ja-JP" altLang="en-US" sz="3600" dirty="0"/>
              <a:t>並列性能評価</a:t>
            </a:r>
            <a:endParaRPr lang="en-US" altLang="ja-JP" sz="3600" dirty="0"/>
          </a:p>
        </p:txBody>
      </p:sp>
      <p:sp>
        <p:nvSpPr>
          <p:cNvPr id="36" name="テキスト ボックス 35">
            <a:extLst>
              <a:ext uri="{FF2B5EF4-FFF2-40B4-BE49-F238E27FC236}">
                <a16:creationId xmlns:a16="http://schemas.microsoft.com/office/drawing/2014/main" id="{75F6E643-B3A0-D160-209F-DB90DC9C1E94}"/>
              </a:ext>
            </a:extLst>
          </p:cNvPr>
          <p:cNvSpPr txBox="1"/>
          <p:nvPr/>
        </p:nvSpPr>
        <p:spPr>
          <a:xfrm>
            <a:off x="8228009" y="18724735"/>
            <a:ext cx="2845483" cy="954107"/>
          </a:xfrm>
          <a:prstGeom prst="rect">
            <a:avLst/>
          </a:prstGeom>
          <a:noFill/>
        </p:spPr>
        <p:txBody>
          <a:bodyPr wrap="square" rtlCol="0">
            <a:spAutoFit/>
          </a:bodyPr>
          <a:lstStyle/>
          <a:p>
            <a:r>
              <a:rPr kumimoji="1" lang="ja-JP" altLang="en-US" sz="2800" dirty="0">
                <a:latin typeface="游ゴシック bold" panose="020B0700000000000000" pitchFamily="50" charset="-128"/>
                <a:ea typeface="游ゴシック bold" panose="020B0700000000000000" pitchFamily="50" charset="-128"/>
              </a:rPr>
              <a:t>特異点の存在してよい領域</a:t>
            </a:r>
          </a:p>
        </p:txBody>
      </p:sp>
      <p:cxnSp>
        <p:nvCxnSpPr>
          <p:cNvPr id="45" name="直線矢印コネクタ 44">
            <a:extLst>
              <a:ext uri="{FF2B5EF4-FFF2-40B4-BE49-F238E27FC236}">
                <a16:creationId xmlns:a16="http://schemas.microsoft.com/office/drawing/2014/main" id="{46A266CE-CD3E-01C9-DA57-7739E39FF5AE}"/>
              </a:ext>
            </a:extLst>
          </p:cNvPr>
          <p:cNvCxnSpPr>
            <a:cxnSpLocks/>
          </p:cNvCxnSpPr>
          <p:nvPr/>
        </p:nvCxnSpPr>
        <p:spPr>
          <a:xfrm flipV="1">
            <a:off x="10592395" y="18156684"/>
            <a:ext cx="1831188" cy="4827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72DA710-B5D0-59F9-865D-3E20AFE8DBEB}"/>
                  </a:ext>
                </a:extLst>
              </p:cNvPr>
              <p:cNvSpPr txBox="1"/>
              <p:nvPr/>
            </p:nvSpPr>
            <p:spPr>
              <a:xfrm>
                <a:off x="15586603" y="4794819"/>
                <a:ext cx="14508862" cy="135614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d>
                            <m:dPr>
                              <m:begChr m:val="‖"/>
                              <m:endChr m:val="‖"/>
                              <m:ctrlPr>
                                <a:rPr lang="en-US" altLang="ja-JP" sz="3600" i="1">
                                  <a:latin typeface="Cambria Math" panose="02040503050406030204" pitchFamily="18" charset="0"/>
                                </a:rPr>
                              </m:ctrlPr>
                            </m:dPr>
                            <m:e>
                              <m:r>
                                <a:rPr lang="en-US" altLang="ja-JP" sz="3600" i="1">
                                  <a:latin typeface="Cambria Math" panose="02040503050406030204" pitchFamily="18" charset="0"/>
                                </a:rPr>
                                <m:t>𝐸</m:t>
                              </m:r>
                            </m:e>
                          </m:d>
                        </m:e>
                        <m:sub>
                          <m:r>
                            <a:rPr lang="en-US" altLang="ja-JP" sz="3600" i="1">
                              <a:latin typeface="Cambria Math" panose="02040503050406030204" pitchFamily="18" charset="0"/>
                            </a:rPr>
                            <m:t>𝐹</m:t>
                          </m:r>
                        </m:sub>
                      </m:sSub>
                      <m:r>
                        <a:rPr lang="en-US" altLang="ja-JP" sz="3600" i="1">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𝑛</m:t>
                          </m:r>
                          <m:rad>
                            <m:radPr>
                              <m:degHide m:val="on"/>
                              <m:ctrlPr>
                                <a:rPr lang="en-US" altLang="ja-JP" sz="3600" i="1">
                                  <a:latin typeface="Cambria Math" panose="02040503050406030204" pitchFamily="18" charset="0"/>
                                </a:rPr>
                              </m:ctrlPr>
                            </m:radPr>
                            <m:deg/>
                            <m:e>
                              <m:r>
                                <a:rPr lang="en-US" altLang="ja-JP" sz="3600" i="1">
                                  <a:latin typeface="Cambria Math" panose="02040503050406030204" pitchFamily="18" charset="0"/>
                                </a:rPr>
                                <m:t>𝑛</m:t>
                              </m:r>
                            </m:e>
                          </m:rad>
                          <m:r>
                            <a:rPr lang="en-US" altLang="ja-JP" sz="3600" i="1">
                              <a:latin typeface="Cambria Math" panose="02040503050406030204" pitchFamily="18" charset="0"/>
                            </a:rPr>
                            <m:t>𝐶</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𝐴</m:t>
                              </m:r>
                              <m:r>
                                <a:rPr lang="en-US" altLang="ja-JP" sz="3600" i="1">
                                  <a:latin typeface="Cambria Math" panose="02040503050406030204" pitchFamily="18" charset="0"/>
                                </a:rPr>
                                <m:t>, </m:t>
                              </m:r>
                              <m:r>
                                <a:rPr lang="en-US" altLang="ja-JP" sz="3600" i="1">
                                  <a:latin typeface="Cambria Math" panose="02040503050406030204" pitchFamily="18" charset="0"/>
                                </a:rPr>
                                <m:t>𝑑</m:t>
                              </m:r>
                            </m:e>
                          </m:d>
                          <m:sSub>
                            <m:sSubPr>
                              <m:ctrlPr>
                                <a:rPr lang="en-US" altLang="ja-JP" sz="3600" i="1">
                                  <a:latin typeface="Cambria Math" panose="02040503050406030204" pitchFamily="18" charset="0"/>
                                </a:rPr>
                              </m:ctrlPr>
                            </m:sSubPr>
                            <m:e>
                              <m:d>
                                <m:dPr>
                                  <m:begChr m:val="‖"/>
                                  <m:endChr m:val="‖"/>
                                  <m:ctrlPr>
                                    <a:rPr lang="en-US" altLang="ja-JP" sz="3600" i="1">
                                      <a:latin typeface="Cambria Math" panose="02040503050406030204" pitchFamily="18" charset="0"/>
                                    </a:rPr>
                                  </m:ctrlPr>
                                </m:dPr>
                                <m:e>
                                  <m:r>
                                    <a:rPr lang="en-US" altLang="ja-JP" sz="3600" i="1">
                                      <a:latin typeface="Cambria Math" panose="02040503050406030204" pitchFamily="18" charset="0"/>
                                    </a:rPr>
                                    <m:t>𝐴</m:t>
                                  </m:r>
                                </m:e>
                              </m:d>
                            </m:e>
                            <m:sub>
                              <m:r>
                                <a:rPr lang="en-US" altLang="ja-JP" sz="3600" i="1">
                                  <a:latin typeface="Cambria Math" panose="02040503050406030204" pitchFamily="18" charset="0"/>
                                </a:rPr>
                                <m:t>𝐹</m:t>
                              </m:r>
                            </m:sub>
                          </m:sSub>
                          <m:sSup>
                            <m:sSupPr>
                              <m:ctrlPr>
                                <a:rPr lang="en-US" altLang="ja-JP" sz="3600" i="1">
                                  <a:latin typeface="Cambria Math" panose="02040503050406030204" pitchFamily="18" charset="0"/>
                                </a:rPr>
                              </m:ctrlPr>
                            </m:sSupPr>
                            <m:e>
                              <m:d>
                                <m:dPr>
                                  <m:ctrlPr>
                                    <a:rPr lang="en-US" altLang="ja-JP" sz="3600" i="1">
                                      <a:latin typeface="Cambria Math" panose="02040503050406030204" pitchFamily="18" charset="0"/>
                                    </a:rPr>
                                  </m:ctrlPr>
                                </m:dPr>
                                <m:e>
                                  <m:rad>
                                    <m:radPr>
                                      <m:degHide m:val="on"/>
                                      <m:ctrlPr>
                                        <a:rPr lang="en-US" altLang="ja-JP" sz="3600" i="1">
                                          <a:latin typeface="Cambria Math" panose="02040503050406030204" pitchFamily="18" charset="0"/>
                                        </a:rPr>
                                      </m:ctrlPr>
                                    </m:radPr>
                                    <m:deg/>
                                    <m:e>
                                      <m:r>
                                        <a:rPr lang="en-US" altLang="ja-JP" sz="3600" i="1">
                                          <a:latin typeface="Cambria Math" panose="02040503050406030204" pitchFamily="18" charset="0"/>
                                        </a:rPr>
                                        <m:t>𝑛</m:t>
                                      </m:r>
                                    </m:e>
                                  </m:rad>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𝐶</m:t>
                                      </m:r>
                                    </m:e>
                                    <m:sup>
                                      <m:r>
                                        <a:rPr lang="en-US" altLang="ja-JP" sz="3600" i="1">
                                          <a:latin typeface="Cambria Math" panose="02040503050406030204" pitchFamily="18" charset="0"/>
                                        </a:rPr>
                                        <m:t>′</m:t>
                                      </m:r>
                                    </m:sup>
                                  </m:sSup>
                                  <m:d>
                                    <m:dPr>
                                      <m:ctrlPr>
                                        <a:rPr lang="en-US" altLang="ja-JP" sz="3600" i="1">
                                          <a:latin typeface="Cambria Math" panose="02040503050406030204" pitchFamily="18" charset="0"/>
                                        </a:rPr>
                                      </m:ctrlPr>
                                    </m:dPr>
                                    <m:e>
                                      <m:r>
                                        <a:rPr lang="en-US" altLang="ja-JP" sz="3600" i="1">
                                          <a:latin typeface="Cambria Math" panose="02040503050406030204" pitchFamily="18" charset="0"/>
                                        </a:rPr>
                                        <m:t>𝐴</m:t>
                                      </m:r>
                                      <m:r>
                                        <a:rPr lang="en-US" altLang="ja-JP" sz="3600" i="1">
                                          <a:latin typeface="Cambria Math" panose="02040503050406030204" pitchFamily="18" charset="0"/>
                                        </a:rPr>
                                        <m:t>,</m:t>
                                      </m:r>
                                      <m:r>
                                        <a:rPr lang="en-US" altLang="ja-JP" sz="3600" i="1">
                                          <a:latin typeface="Cambria Math" panose="02040503050406030204" pitchFamily="18" charset="0"/>
                                        </a:rPr>
                                        <m:t>𝑑</m:t>
                                      </m:r>
                                    </m:e>
                                  </m:d>
                                  <m:r>
                                    <a:rPr lang="en-US" altLang="ja-JP" sz="3600" i="1">
                                      <a:latin typeface="Cambria Math" panose="02040503050406030204" pitchFamily="18" charset="0"/>
                                    </a:rPr>
                                    <m:t>+ </m:t>
                                  </m:r>
                                  <m:sSub>
                                    <m:sSubPr>
                                      <m:ctrlPr>
                                        <a:rPr lang="en-US" altLang="ja-JP" sz="3600" i="1">
                                          <a:latin typeface="Cambria Math" panose="02040503050406030204" pitchFamily="18" charset="0"/>
                                        </a:rPr>
                                      </m:ctrlPr>
                                    </m:sSubPr>
                                    <m:e>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𝐴</m:t>
                                              </m:r>
                                            </m:e>
                                            <m:sup>
                                              <m:r>
                                                <a:rPr lang="en-US" altLang="ja-JP" sz="3600" i="1">
                                                  <a:latin typeface="Cambria Math" panose="02040503050406030204" pitchFamily="18" charset="0"/>
                                                </a:rPr>
                                                <m:t>2</m:t>
                                              </m:r>
                                            </m:sup>
                                          </m:sSup>
                                        </m:e>
                                      </m:d>
                                    </m:e>
                                    <m:sub>
                                      <m:r>
                                        <a:rPr lang="en-US" altLang="ja-JP" sz="3600" i="1">
                                          <a:latin typeface="Cambria Math" panose="02040503050406030204" pitchFamily="18" charset="0"/>
                                        </a:rPr>
                                        <m:t>𝐹</m:t>
                                      </m:r>
                                    </m:sub>
                                  </m:sSub>
                                </m:e>
                              </m:d>
                            </m:e>
                            <m:sup>
                              <m:r>
                                <a:rPr lang="en-US" altLang="ja-JP" sz="3600" i="1">
                                  <a:latin typeface="Cambria Math" panose="02040503050406030204" pitchFamily="18" charset="0"/>
                                </a:rPr>
                                <m:t>𝑛</m:t>
                              </m:r>
                              <m:r>
                                <a:rPr lang="en-US" altLang="ja-JP" sz="3600" i="1">
                                  <a:latin typeface="Cambria Math" panose="02040503050406030204" pitchFamily="18" charset="0"/>
                                </a:rPr>
                                <m:t>−1</m:t>
                              </m:r>
                            </m:sup>
                          </m:sSup>
                        </m:num>
                        <m:den>
                          <m:r>
                            <a:rPr lang="en-US" altLang="ja-JP" sz="3600" i="1">
                              <a:latin typeface="Cambria Math" panose="02040503050406030204" pitchFamily="18" charset="0"/>
                            </a:rPr>
                            <m:t>𝜋</m:t>
                          </m:r>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𝑅</m:t>
                              </m:r>
                            </m:e>
                            <m:sup>
                              <m:r>
                                <a:rPr lang="en-US" altLang="ja-JP" sz="3600" i="1">
                                  <a:latin typeface="Cambria Math" panose="02040503050406030204" pitchFamily="18" charset="0"/>
                                </a:rPr>
                                <m:t>2</m:t>
                              </m:r>
                              <m:r>
                                <a:rPr lang="en-US" altLang="ja-JP" sz="3600" i="1">
                                  <a:latin typeface="Cambria Math" panose="02040503050406030204" pitchFamily="18" charset="0"/>
                                </a:rPr>
                                <m:t>𝑛</m:t>
                              </m:r>
                            </m:sup>
                          </m:sSup>
                        </m:den>
                      </m:f>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exp</m:t>
                          </m:r>
                        </m:fName>
                        <m:e>
                          <m:d>
                            <m:dPr>
                              <m:ctrlPr>
                                <a:rPr lang="en-US" altLang="ja-JP" sz="3600" i="1">
                                  <a:latin typeface="Cambria Math" panose="02040503050406030204" pitchFamily="18" charset="0"/>
                                </a:rPr>
                              </m:ctrlPr>
                            </m:dPr>
                            <m:e>
                              <m:r>
                                <a:rPr lang="en-US" altLang="ja-JP" sz="3600" i="1">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2</m:t>
                                  </m:r>
                                  <m:r>
                                    <a:rPr lang="en-US" altLang="ja-JP" sz="3600" i="1">
                                      <a:latin typeface="Cambria Math" panose="02040503050406030204" pitchFamily="18" charset="0"/>
                                    </a:rPr>
                                    <m:t>𝜋</m:t>
                                  </m:r>
                                  <m:r>
                                    <a:rPr lang="en-US" altLang="ja-JP" sz="3600" i="1">
                                      <a:latin typeface="Cambria Math" panose="02040503050406030204" pitchFamily="18" charset="0"/>
                                    </a:rPr>
                                    <m:t>𝑑𝑁</m:t>
                                  </m:r>
                                </m:num>
                                <m:den>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log</m:t>
                                      </m:r>
                                    </m:fName>
                                    <m:e>
                                      <m:d>
                                        <m:dPr>
                                          <m:ctrlPr>
                                            <a:rPr lang="en-US" altLang="ja-JP" sz="3600" i="1">
                                              <a:latin typeface="Cambria Math" panose="02040503050406030204" pitchFamily="18" charset="0"/>
                                            </a:rPr>
                                          </m:ctrlPr>
                                        </m:dPr>
                                        <m:e>
                                          <m:r>
                                            <a:rPr lang="en-US" altLang="ja-JP" sz="3600" i="1">
                                              <a:latin typeface="Cambria Math" panose="02040503050406030204" pitchFamily="18" charset="0"/>
                                            </a:rPr>
                                            <m:t>8</m:t>
                                          </m:r>
                                          <m:r>
                                            <a:rPr lang="en-US" altLang="ja-JP" sz="3600" i="1">
                                              <a:latin typeface="Cambria Math" panose="02040503050406030204" pitchFamily="18" charset="0"/>
                                            </a:rPr>
                                            <m:t>𝑑𝑁</m:t>
                                          </m:r>
                                        </m:e>
                                      </m:d>
                                    </m:e>
                                  </m:func>
                                </m:den>
                              </m:f>
                            </m:e>
                          </m:d>
                        </m:e>
                      </m:func>
                    </m:oMath>
                  </m:oMathPara>
                </a14:m>
                <a:endParaRPr lang="ja-JP" altLang="en-US" dirty="0"/>
              </a:p>
            </p:txBody>
          </p:sp>
        </mc:Choice>
        <mc:Fallback xmlns="">
          <p:sp>
            <p:nvSpPr>
              <p:cNvPr id="56" name="テキスト ボックス 55">
                <a:extLst>
                  <a:ext uri="{FF2B5EF4-FFF2-40B4-BE49-F238E27FC236}">
                    <a16:creationId xmlns:a16="http://schemas.microsoft.com/office/drawing/2014/main" id="{F72DA710-B5D0-59F9-865D-3E20AFE8DBEB}"/>
                  </a:ext>
                </a:extLst>
              </p:cNvPr>
              <p:cNvSpPr txBox="1">
                <a:spLocks noRot="1" noChangeAspect="1" noMove="1" noResize="1" noEditPoints="1" noAdjustHandles="1" noChangeArrowheads="1" noChangeShapeType="1" noTextEdit="1"/>
              </p:cNvSpPr>
              <p:nvPr/>
            </p:nvSpPr>
            <p:spPr>
              <a:xfrm>
                <a:off x="15586603" y="4794819"/>
                <a:ext cx="14508862" cy="1356140"/>
              </a:xfrm>
              <a:prstGeom prst="rect">
                <a:avLst/>
              </a:prstGeom>
              <a:blipFill>
                <a:blip r:embed="rId16"/>
                <a:stretch>
                  <a:fillRect/>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518970CF-4B58-7A07-3E55-955663EFE369}"/>
                  </a:ext>
                </a:extLst>
              </p:cNvPr>
              <p:cNvSpPr txBox="1"/>
              <p:nvPr/>
            </p:nvSpPr>
            <p:spPr>
              <a:xfrm>
                <a:off x="15553769" y="7434075"/>
                <a:ext cx="13619366" cy="1401794"/>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400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r>
                                <a:rPr lang="en-US" altLang="ja-JP" sz="4000" i="1">
                                  <a:latin typeface="Cambria Math" panose="02040503050406030204" pitchFamily="18" charset="0"/>
                                </a:rPr>
                                <m:t>𝐸</m:t>
                              </m:r>
                            </m:e>
                          </m:d>
                        </m:e>
                        <m:sub>
                          <m:r>
                            <a:rPr lang="en-US" altLang="ja-JP" sz="4000" i="1">
                              <a:latin typeface="Cambria Math" panose="02040503050406030204" pitchFamily="18" charset="0"/>
                            </a:rPr>
                            <m:t>𝐹</m:t>
                          </m:r>
                        </m:sub>
                      </m:sSub>
                      <m:r>
                        <a:rPr lang="en-US" altLang="ja-JP" sz="4000" i="1">
                          <a:latin typeface="Cambria Math" panose="02040503050406030204" pitchFamily="18" charset="0"/>
                        </a:rPr>
                        <m:t>≤</m:t>
                      </m:r>
                      <m:r>
                        <a:rPr lang="en-US" altLang="ja-JP" sz="3200" i="1">
                          <a:latin typeface="Cambria Math" panose="02040503050406030204" pitchFamily="18" charset="0"/>
                        </a:rPr>
                        <m:t>4</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𝜅</m:t>
                          </m:r>
                        </m:e>
                        <m:sub>
                          <m:r>
                            <a:rPr lang="en-US" altLang="ja-JP" sz="3200" i="1">
                              <a:latin typeface="Cambria Math" panose="02040503050406030204" pitchFamily="18" charset="0"/>
                            </a:rPr>
                            <m:t>2</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𝑋</m:t>
                          </m:r>
                        </m:e>
                      </m:d>
                      <m:d>
                        <m:dPr>
                          <m:begChr m:val="{"/>
                          <m:endChr m:val="}"/>
                          <m:ctrlPr>
                            <a:rPr lang="en-US" altLang="ja-JP" sz="3200" i="1">
                              <a:latin typeface="Cambria Math" panose="02040503050406030204" pitchFamily="18" charset="0"/>
                            </a:rPr>
                          </m:ctrlPr>
                        </m:dPr>
                        <m:e>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cos</m:t>
                                  </m:r>
                                </m:fName>
                                <m:e>
                                  <m:r>
                                    <a:rPr lang="en-US" altLang="ja-JP" sz="3200" i="1">
                                      <a:latin typeface="Cambria Math" panose="02040503050406030204" pitchFamily="18" charset="0"/>
                                    </a:rPr>
                                    <m:t>𝑑</m:t>
                                  </m:r>
                                </m:e>
                              </m:func>
                            </m:den>
                          </m:f>
                          <m:d>
                            <m:dPr>
                              <m:ctrlPr>
                                <a:rPr lang="en-US" altLang="ja-JP" sz="3200" i="1">
                                  <a:latin typeface="Cambria Math" panose="02040503050406030204" pitchFamily="18" charset="0"/>
                                </a:rPr>
                              </m:ctrlPr>
                            </m:dPr>
                            <m:e>
                              <m:f>
                                <m:fPr>
                                  <m:ctrlPr>
                                    <a:rPr lang="en-US" altLang="ja-JP" sz="3200" i="1">
                                      <a:latin typeface="Cambria Math" panose="02040503050406030204" pitchFamily="18" charset="0"/>
                                    </a:rPr>
                                  </m:ctrlPr>
                                </m:fPr>
                                <m:num>
                                  <m:sSub>
                                    <m:sSubPr>
                                      <m:ctrlPr>
                                        <a:rPr lang="en-US" altLang="ja-JP" sz="3200" i="1">
                                          <a:latin typeface="Cambria Math" panose="02040503050406030204" pitchFamily="18" charset="0"/>
                                        </a:rPr>
                                      </m:ctrlPr>
                                    </m:sSubPr>
                                    <m:e>
                                      <m:d>
                                        <m:dPr>
                                          <m:begChr m:val="‖"/>
                                          <m:endChr m:val="‖"/>
                                          <m:ctrlPr>
                                            <a:rPr lang="en-US" altLang="ja-JP" sz="3200" i="1">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𝐴</m:t>
                                              </m:r>
                                            </m:e>
                                            <m:sup>
                                              <m:r>
                                                <a:rPr lang="en-US" altLang="ja-JP" sz="3200" i="1">
                                                  <a:latin typeface="Cambria Math" panose="02040503050406030204" pitchFamily="18" charset="0"/>
                                                </a:rPr>
                                                <m:t>2</m:t>
                                              </m:r>
                                            </m:sup>
                                          </m:sSup>
                                        </m:e>
                                      </m:d>
                                    </m:e>
                                    <m:sub>
                                      <m:r>
                                        <a:rPr lang="en-US" altLang="ja-JP" sz="3200" i="1">
                                          <a:latin typeface="Cambria Math" panose="02040503050406030204" pitchFamily="18" charset="0"/>
                                        </a:rPr>
                                        <m:t>𝐹</m:t>
                                      </m:r>
                                    </m:sub>
                                  </m:sSub>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2</m:t>
                                      </m:r>
                                    </m:sup>
                                  </m:sSup>
                                </m:den>
                              </m:f>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rad>
                                    <m:radPr>
                                      <m:degHide m:val="on"/>
                                      <m:ctrlPr>
                                        <a:rPr lang="en-US" altLang="ja-JP" sz="3200" i="1">
                                          <a:latin typeface="Cambria Math" panose="02040503050406030204" pitchFamily="18" charset="0"/>
                                        </a:rPr>
                                      </m:ctrlPr>
                                    </m:radPr>
                                    <m:deg/>
                                    <m:e>
                                      <m:r>
                                        <a:rPr lang="en-US" altLang="ja-JP" sz="3200" i="1">
                                          <a:latin typeface="Cambria Math" panose="02040503050406030204" pitchFamily="18" charset="0"/>
                                        </a:rPr>
                                        <m:t>𝑛</m:t>
                                      </m:r>
                                    </m:e>
                                  </m:rad>
                                </m:num>
                                <m:den>
                                  <m:r>
                                    <a:rPr lang="en-US" altLang="ja-JP" sz="3200" i="1">
                                      <a:latin typeface="Cambria Math" panose="02040503050406030204" pitchFamily="18" charset="0"/>
                                    </a:rPr>
                                    <m:t>3</m:t>
                                  </m:r>
                                </m:den>
                              </m:f>
                            </m:e>
                          </m:d>
                          <m:r>
                            <a:rPr lang="en-US" altLang="ja-JP" sz="3200" i="1">
                              <a:latin typeface="Cambria Math" panose="02040503050406030204" pitchFamily="18" charset="0"/>
                            </a:rPr>
                            <m:t>+ </m:t>
                          </m:r>
                          <m:sSub>
                            <m:sSubPr>
                              <m:ctrlPr>
                                <a:rPr lang="en-US" altLang="ja-JP" sz="3200" i="1">
                                  <a:latin typeface="Cambria Math" panose="02040503050406030204" pitchFamily="18" charset="0"/>
                                </a:rPr>
                              </m:ctrlPr>
                            </m:sSubPr>
                            <m:e>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𝐴</m:t>
                                  </m:r>
                                </m:e>
                              </m:d>
                            </m:e>
                            <m:sub>
                              <m:r>
                                <a:rPr lang="en-US" altLang="ja-JP" sz="3200" i="1">
                                  <a:latin typeface="Cambria Math" panose="02040503050406030204" pitchFamily="18" charset="0"/>
                                </a:rPr>
                                <m:t>𝐹</m:t>
                              </m:r>
                            </m:sub>
                          </m:sSub>
                          <m:r>
                            <a:rPr lang="en-US" altLang="ja-JP" sz="3200" i="1">
                              <a:latin typeface="Cambria Math" panose="02040503050406030204" pitchFamily="18" charset="0"/>
                            </a:rPr>
                            <m:t> </m:t>
                          </m:r>
                        </m:e>
                      </m:d>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exp</m:t>
                          </m:r>
                        </m:fName>
                        <m:e>
                          <m:d>
                            <m:dPr>
                              <m:ctrlPr>
                                <a:rPr lang="en-US" altLang="ja-JP" sz="3200" i="1">
                                  <a:latin typeface="Cambria Math" panose="02040503050406030204" pitchFamily="18" charset="0"/>
                                </a:rPr>
                              </m:ctrlPr>
                            </m:dPr>
                            <m:e>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2</m:t>
                                  </m:r>
                                  <m:r>
                                    <a:rPr lang="en-US" altLang="ja-JP" sz="3200" i="1">
                                      <a:latin typeface="Cambria Math" panose="02040503050406030204" pitchFamily="18" charset="0"/>
                                    </a:rPr>
                                    <m:t>𝜋</m:t>
                                  </m:r>
                                  <m:r>
                                    <a:rPr lang="en-US" altLang="ja-JP" sz="3200" i="1">
                                      <a:latin typeface="Cambria Math" panose="02040503050406030204" pitchFamily="18" charset="0"/>
                                    </a:rPr>
                                    <m:t>𝑑</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𝑁</m:t>
                                      </m:r>
                                    </m:e>
                                    <m:sub>
                                      <m:r>
                                        <a:rPr lang="en-US" altLang="ja-JP" sz="3200" i="1">
                                          <a:latin typeface="Cambria Math" panose="02040503050406030204" pitchFamily="18" charset="0"/>
                                        </a:rPr>
                                        <m:t>+</m:t>
                                      </m:r>
                                    </m:sub>
                                  </m:sSub>
                                </m:num>
                                <m:den>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d>
                                        <m:dPr>
                                          <m:ctrlPr>
                                            <a:rPr lang="en-US" altLang="ja-JP" sz="3200" i="1">
                                              <a:latin typeface="Cambria Math" panose="02040503050406030204" pitchFamily="18" charset="0"/>
                                            </a:rPr>
                                          </m:ctrlPr>
                                        </m:dPr>
                                        <m:e>
                                          <m:r>
                                            <a:rPr lang="en-US" altLang="ja-JP" sz="3200" i="1">
                                              <a:latin typeface="Cambria Math" panose="02040503050406030204" pitchFamily="18" charset="0"/>
                                            </a:rPr>
                                            <m:t>8</m:t>
                                          </m:r>
                                          <m:r>
                                            <a:rPr lang="en-US" altLang="ja-JP" sz="3200" i="1">
                                              <a:latin typeface="Cambria Math" panose="02040503050406030204" pitchFamily="18" charset="0"/>
                                            </a:rPr>
                                            <m:t>𝑑</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𝑁</m:t>
                                              </m:r>
                                            </m:e>
                                            <m:sub>
                                              <m:r>
                                                <a:rPr lang="en-US" altLang="ja-JP" sz="3200" i="1">
                                                  <a:latin typeface="Cambria Math" panose="02040503050406030204" pitchFamily="18" charset="0"/>
                                                </a:rPr>
                                                <m:t>+</m:t>
                                              </m:r>
                                            </m:sub>
                                          </m:sSub>
                                        </m:e>
                                      </m:d>
                                    </m:e>
                                  </m:func>
                                </m:den>
                              </m:f>
                            </m:e>
                          </m:d>
                        </m:e>
                      </m:func>
                    </m:oMath>
                  </m:oMathPara>
                </a14:m>
                <a:endParaRPr lang="ja-JP" altLang="en-US" dirty="0"/>
              </a:p>
            </p:txBody>
          </p:sp>
        </mc:Choice>
        <mc:Fallback xmlns="">
          <p:sp>
            <p:nvSpPr>
              <p:cNvPr id="57" name="テキスト ボックス 56">
                <a:extLst>
                  <a:ext uri="{FF2B5EF4-FFF2-40B4-BE49-F238E27FC236}">
                    <a16:creationId xmlns:a16="http://schemas.microsoft.com/office/drawing/2014/main" id="{518970CF-4B58-7A07-3E55-955663EFE369}"/>
                  </a:ext>
                </a:extLst>
              </p:cNvPr>
              <p:cNvSpPr txBox="1">
                <a:spLocks noRot="1" noChangeAspect="1" noMove="1" noResize="1" noEditPoints="1" noAdjustHandles="1" noChangeArrowheads="1" noChangeShapeType="1" noTextEdit="1"/>
              </p:cNvSpPr>
              <p:nvPr/>
            </p:nvSpPr>
            <p:spPr>
              <a:xfrm>
                <a:off x="15553769" y="7434075"/>
                <a:ext cx="13619366" cy="1401794"/>
              </a:xfrm>
              <a:prstGeom prst="rect">
                <a:avLst/>
              </a:prstGeom>
              <a:blipFill>
                <a:blip r:embed="rId17"/>
                <a:stretch>
                  <a:fillRect/>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8E36FF4-EACA-3031-DD97-281CFC2CC51D}"/>
                  </a:ext>
                </a:extLst>
              </p:cNvPr>
              <p:cNvSpPr txBox="1"/>
              <p:nvPr/>
            </p:nvSpPr>
            <p:spPr>
              <a:xfrm>
                <a:off x="2687816" y="27628333"/>
                <a:ext cx="8008092" cy="1291059"/>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600" b="0" i="1" smtClean="0">
                          <a:latin typeface="Cambria Math" panose="02040503050406030204" pitchFamily="18" charset="0"/>
                        </a:rPr>
                        <m:t>sign</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e>
                      </m:d>
                      <m:r>
                        <a:rPr kumimoji="1" lang="en-US" altLang="ja-JP" sz="3600" b="0" i="1" smtClean="0">
                          <a:latin typeface="Cambria Math" panose="02040503050406030204" pitchFamily="18" charset="0"/>
                        </a:rPr>
                        <m:t> </m:t>
                      </m:r>
                      <m:r>
                        <m:rPr>
                          <m:aln/>
                        </m:rP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2</m:t>
                          </m:r>
                        </m:num>
                        <m:den>
                          <m:r>
                            <a:rPr kumimoji="1" lang="en-US" altLang="ja-JP" sz="3600" b="0" i="1" smtClean="0">
                              <a:latin typeface="Cambria Math" panose="02040503050406030204" pitchFamily="18" charset="0"/>
                            </a:rPr>
                            <m:t>𝜋</m:t>
                          </m:r>
                        </m:den>
                      </m:f>
                      <m:nary>
                        <m:naryPr>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0</m:t>
                          </m:r>
                        </m:sub>
                        <m:sup>
                          <m:r>
                            <a:rPr kumimoji="1" lang="en-US" altLang="ja-JP" sz="3600" b="0" i="1" smtClean="0">
                              <a:latin typeface="Cambria Math" panose="02040503050406030204" pitchFamily="18" charset="0"/>
                            </a:rPr>
                            <m:t>∞</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𝑡</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𝐼</m:t>
                                  </m:r>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𝐴</m:t>
                                      </m:r>
                                    </m:e>
                                    <m:sup>
                                      <m:r>
                                        <a:rPr kumimoji="1" lang="en-US" altLang="ja-JP" sz="3600" b="0" i="1" smtClean="0">
                                          <a:latin typeface="Cambria Math" panose="02040503050406030204" pitchFamily="18" charset="0"/>
                                        </a:rPr>
                                        <m:t>2</m:t>
                                      </m:r>
                                    </m:sup>
                                  </m:sSup>
                                </m:e>
                              </m:d>
                            </m:e>
                            <m:sup>
                              <m:r>
                                <a:rPr kumimoji="1" lang="en-US" altLang="ja-JP" sz="3600" b="0" i="1" smtClean="0">
                                  <a:latin typeface="Cambria Math" panose="02040503050406030204" pitchFamily="18" charset="0"/>
                                </a:rPr>
                                <m:t>−1</m:t>
                              </m:r>
                            </m:sup>
                          </m:sSup>
                          <m:r>
                            <a:rPr kumimoji="1" lang="en-US" altLang="ja-JP" sz="3600" b="0" i="1" smtClean="0">
                              <a:latin typeface="Cambria Math" panose="02040503050406030204" pitchFamily="18" charset="0"/>
                            </a:rPr>
                            <m:t>𝐴</m:t>
                          </m:r>
                        </m:e>
                      </m:nary>
                      <m:r>
                        <a:rPr kumimoji="1" lang="en-US" altLang="ja-JP" sz="3600" b="0" i="1" smtClean="0">
                          <a:latin typeface="Cambria Math" panose="02040503050406030204" pitchFamily="18" charset="0"/>
                        </a:rPr>
                        <m:t>𝑑𝑡</m:t>
                      </m:r>
                    </m:oMath>
                  </m:oMathPara>
                </a14:m>
                <a:endParaRPr kumimoji="1" lang="ja-JP" altLang="en-US" sz="3600" dirty="0"/>
              </a:p>
            </p:txBody>
          </p:sp>
        </mc:Choice>
        <mc:Fallback xmlns="">
          <p:sp>
            <p:nvSpPr>
              <p:cNvPr id="58" name="テキスト ボックス 57">
                <a:extLst>
                  <a:ext uri="{FF2B5EF4-FFF2-40B4-BE49-F238E27FC236}">
                    <a16:creationId xmlns:a16="http://schemas.microsoft.com/office/drawing/2014/main" id="{88E36FF4-EACA-3031-DD97-281CFC2CC51D}"/>
                  </a:ext>
                </a:extLst>
              </p:cNvPr>
              <p:cNvSpPr txBox="1">
                <a:spLocks noRot="1" noChangeAspect="1" noMove="1" noResize="1" noEditPoints="1" noAdjustHandles="1" noChangeArrowheads="1" noChangeShapeType="1" noTextEdit="1"/>
              </p:cNvSpPr>
              <p:nvPr/>
            </p:nvSpPr>
            <p:spPr>
              <a:xfrm>
                <a:off x="2687816" y="27628333"/>
                <a:ext cx="8008092" cy="1291059"/>
              </a:xfrm>
              <a:prstGeom prst="rect">
                <a:avLst/>
              </a:prstGeom>
              <a:blipFill>
                <a:blip r:embed="rId18"/>
                <a:stretch>
                  <a:fillRect/>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5DF89B1-40C7-D716-12F2-F98FAFB18C07}"/>
                  </a:ext>
                </a:extLst>
              </p:cNvPr>
              <p:cNvSpPr txBox="1"/>
              <p:nvPr/>
            </p:nvSpPr>
            <p:spPr>
              <a:xfrm>
                <a:off x="15275942" y="12909472"/>
                <a:ext cx="13619366" cy="2701445"/>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2</m:t>
                          </m:r>
                        </m:num>
                        <m:den>
                          <m:r>
                            <a:rPr lang="en-US" altLang="ja-JP" sz="3200" b="0" i="1" smtClean="0">
                              <a:latin typeface="Cambria Math" panose="02040503050406030204" pitchFamily="18" charset="0"/>
                            </a:rPr>
                            <m:t>𝜋</m:t>
                          </m:r>
                        </m:den>
                      </m:f>
                      <m:r>
                        <a:rPr lang="en-US" altLang="ja-JP" sz="3200" b="0" i="1" smtClean="0">
                          <a:latin typeface="Cambria Math" panose="02040503050406030204" pitchFamily="18" charset="0"/>
                        </a:rPr>
                        <m:t>h</m:t>
                      </m:r>
                      <m:nary>
                        <m:naryPr>
                          <m:chr m:val="∑"/>
                          <m:ctrlPr>
                            <a:rPr lang="en-US" altLang="ja-JP" sz="3200" b="0" i="1" smtClean="0">
                              <a:latin typeface="Cambria Math" panose="02040503050406030204" pitchFamily="18" charset="0"/>
                            </a:rPr>
                          </m:ctrlPr>
                        </m:naryPr>
                        <m:sub>
                          <m:r>
                            <a:rPr lang="en-US" altLang="ja-JP" sz="3200" b="0" i="1" smtClean="0">
                              <a:latin typeface="Cambria Math" panose="02040503050406030204" pitchFamily="18" charset="0"/>
                            </a:rPr>
                            <m:t>𝑘</m:t>
                          </m:r>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𝑁</m:t>
                              </m:r>
                            </m:e>
                            <m:sub>
                              <m:r>
                                <a:rPr lang="en-US" altLang="ja-JP" sz="3200" b="0" i="1" smtClean="0">
                                  <a:latin typeface="Cambria Math" panose="02040503050406030204" pitchFamily="18" charset="0"/>
                                </a:rPr>
                                <m:t>−</m:t>
                              </m:r>
                            </m:sub>
                          </m:sSub>
                        </m:sub>
                        <m:sup>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𝑁</m:t>
                              </m:r>
                            </m:e>
                            <m:sub>
                              <m:r>
                                <a:rPr lang="en-US" altLang="ja-JP" sz="3200" b="0" i="1" smtClean="0">
                                  <a:latin typeface="Cambria Math" panose="02040503050406030204" pitchFamily="18" charset="0"/>
                                </a:rPr>
                                <m:t>+</m:t>
                              </m:r>
                            </m:sub>
                          </m:sSub>
                        </m:sup>
                        <m:e>
                          <m:sSub>
                            <m:sSubPr>
                              <m:ctrlPr>
                                <a:rPr lang="en-US" altLang="ja-JP" sz="3200" b="0" i="1" smtClean="0">
                                  <a:latin typeface="Cambria Math" panose="02040503050406030204" pitchFamily="18" charset="0"/>
                                </a:rPr>
                              </m:ctrlPr>
                            </m:sSubPr>
                            <m:e>
                              <m:d>
                                <m:dPr>
                                  <m:begChr m:val="‖"/>
                                  <m:endChr m:val="‖"/>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𝑌</m:t>
                                  </m:r>
                                  <m:d>
                                    <m:dPr>
                                      <m:ctrlPr>
                                        <a:rPr lang="en-US" altLang="ja-JP" sz="3200" b="0" i="1" smtClean="0">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𝜙</m:t>
                                          </m:r>
                                        </m:e>
                                        <m:sub>
                                          <m:r>
                                            <m:rPr>
                                              <m:sty m:val="p"/>
                                            </m:rPr>
                                            <a:rPr lang="en-US" altLang="ja-JP" sz="3200" b="0" i="1" smtClean="0">
                                              <a:latin typeface="Cambria Math" panose="02040503050406030204" pitchFamily="18" charset="0"/>
                                            </a:rPr>
                                            <m:t>exp</m:t>
                                          </m:r>
                                        </m:sub>
                                      </m:sSub>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𝑘h</m:t>
                                          </m:r>
                                        </m:e>
                                      </m:d>
                                    </m:e>
                                  </m:d>
                                  <m:r>
                                    <a:rPr lang="en-US" altLang="ja-JP" sz="3200" b="0" i="1" smtClean="0">
                                      <a:latin typeface="Cambria Math" panose="02040503050406030204" pitchFamily="18" charset="0"/>
                                    </a:rPr>
                                    <m:t>−</m:t>
                                  </m:r>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𝑌</m:t>
                                      </m:r>
                                    </m:e>
                                  </m:acc>
                                  <m:d>
                                    <m:dPr>
                                      <m:ctrlPr>
                                        <a:rPr lang="en-US" altLang="ja-JP" sz="3200" b="0" i="1" smtClean="0">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𝜙</m:t>
                                          </m:r>
                                        </m:e>
                                        <m:sub>
                                          <m:r>
                                            <m:rPr>
                                              <m:sty m:val="p"/>
                                            </m:rPr>
                                            <a:rPr lang="en-US" altLang="ja-JP" sz="3200" i="1">
                                              <a:latin typeface="Cambria Math" panose="02040503050406030204" pitchFamily="18" charset="0"/>
                                            </a:rPr>
                                            <m:t>exp</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𝑘h</m:t>
                                          </m:r>
                                        </m:e>
                                      </m:d>
                                    </m:e>
                                  </m:d>
                                </m:e>
                              </m:d>
                            </m:e>
                            <m:sub>
                              <m:r>
                                <a:rPr lang="en-US" altLang="ja-JP" sz="3200" b="0" i="1" smtClean="0">
                                  <a:latin typeface="Cambria Math" panose="02040503050406030204" pitchFamily="18" charset="0"/>
                                </a:rPr>
                                <m:t>𝐹</m:t>
                              </m:r>
                            </m:sub>
                          </m:sSub>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𝜙</m:t>
                              </m:r>
                            </m:e>
                            <m:sub>
                              <m:r>
                                <m:rPr>
                                  <m:sty m:val="p"/>
                                </m:rPr>
                                <a:rPr lang="en-US" altLang="ja-JP" sz="3200" b="0" i="1" smtClean="0">
                                  <a:latin typeface="Cambria Math" panose="02040503050406030204" pitchFamily="18" charset="0"/>
                                </a:rPr>
                                <m:t>exp</m:t>
                              </m:r>
                            </m:sub>
                            <m:sup>
                              <m:r>
                                <a:rPr lang="en-US" altLang="ja-JP" sz="3200" b="0" i="1" smtClean="0">
                                  <a:latin typeface="Cambria Math" panose="02040503050406030204" pitchFamily="18" charset="0"/>
                                </a:rPr>
                                <m:t>′</m:t>
                              </m:r>
                            </m:sup>
                          </m:sSubSup>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𝑘h</m:t>
                              </m:r>
                            </m:e>
                          </m:d>
                        </m:e>
                      </m:nary>
                    </m:oMath>
                    <m:oMath xmlns:m="http://schemas.openxmlformats.org/officeDocument/2006/math">
                      <m:r>
                        <a:rPr lang="en-US" altLang="ja-JP" sz="3200" b="0" i="1" smtClean="0">
                          <a:latin typeface="Cambria Math" panose="02040503050406030204" pitchFamily="18" charset="0"/>
                        </a:rPr>
                        <m:t>≤3</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𝑛</m:t>
                          </m:r>
                        </m:e>
                        <m:sup>
                          <m:r>
                            <a:rPr lang="en-US" altLang="ja-JP" sz="3200" b="0" i="1" smtClean="0">
                              <a:latin typeface="Cambria Math" panose="02040503050406030204" pitchFamily="18" charset="0"/>
                            </a:rPr>
                            <m:t>2</m:t>
                          </m:r>
                        </m:sup>
                      </m:sSup>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𝛾</m:t>
                          </m:r>
                        </m:e>
                        <m:sub>
                          <m:r>
                            <a:rPr lang="en-US" altLang="ja-JP" sz="3200" b="0" i="1" smtClean="0">
                              <a:latin typeface="Cambria Math" panose="02040503050406030204" pitchFamily="18" charset="0"/>
                            </a:rPr>
                            <m:t>3</m:t>
                          </m:r>
                          <m:r>
                            <a:rPr lang="en-US" altLang="ja-JP" sz="3200" b="0" i="1" smtClean="0">
                              <a:latin typeface="Cambria Math" panose="02040503050406030204" pitchFamily="18" charset="0"/>
                            </a:rPr>
                            <m:t>𝑛</m:t>
                          </m:r>
                        </m:sub>
                      </m:sSub>
                      <m:r>
                        <a:rPr lang="en-US" altLang="ja-JP" sz="3200" b="0" i="1" smtClean="0">
                          <a:latin typeface="Cambria Math" panose="02040503050406030204" pitchFamily="18" charset="0"/>
                        </a:rPr>
                        <m:t> </m:t>
                      </m:r>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𝜌</m:t>
                              </m:r>
                            </m:e>
                          </m:acc>
                        </m:e>
                        <m:sub>
                          <m:r>
                            <a:rPr lang="en-US" altLang="ja-JP" sz="3200" b="0" i="1" smtClean="0">
                              <a:latin typeface="Cambria Math" panose="02040503050406030204" pitchFamily="18" charset="0"/>
                            </a:rPr>
                            <m:t>𝑛</m:t>
                          </m:r>
                        </m:sub>
                      </m:sSub>
                      <m:sSup>
                        <m:sSupPr>
                          <m:ctrlPr>
                            <a:rPr lang="en-US" altLang="ja-JP" sz="3200" b="0" i="1" smtClean="0">
                              <a:latin typeface="Cambria Math" panose="02040503050406030204" pitchFamily="18" charset="0"/>
                            </a:rPr>
                          </m:ctrlPr>
                        </m:sSupPr>
                        <m:e>
                          <m:d>
                            <m:dPr>
                              <m:ctrlPr>
                                <a:rPr lang="en-US" altLang="ja-JP" sz="3200" b="0" i="1" smtClean="0">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𝜅</m:t>
                                  </m:r>
                                </m:e>
                                <m:sub>
                                  <m:r>
                                    <a:rPr lang="en-US" altLang="ja-JP" sz="3200" b="0" i="1" smtClean="0">
                                      <a:latin typeface="Cambria Math" panose="02040503050406030204" pitchFamily="18" charset="0"/>
                                    </a:rPr>
                                    <m:t>2</m:t>
                                  </m:r>
                                </m:sub>
                              </m:sSub>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𝑋</m:t>
                                  </m:r>
                                </m:e>
                              </m:d>
                            </m:e>
                          </m:d>
                        </m:e>
                        <m:sup>
                          <m:r>
                            <a:rPr lang="en-US" altLang="ja-JP" sz="3200" b="0" i="1" smtClean="0">
                              <a:latin typeface="Cambria Math" panose="02040503050406030204" pitchFamily="18" charset="0"/>
                            </a:rPr>
                            <m:t>3</m:t>
                          </m:r>
                        </m:sup>
                      </m:sSup>
                      <m:d>
                        <m:dPr>
                          <m:ctrlPr>
                            <a:rPr lang="en-US" altLang="ja-JP" sz="3200" b="0" i="1" smtClean="0">
                              <a:latin typeface="Cambria Math" panose="02040503050406030204" pitchFamily="18" charset="0"/>
                            </a:rPr>
                          </m:ctrlPr>
                        </m:dPr>
                        <m:e>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4</m:t>
                              </m:r>
                              <m:rad>
                                <m:radPr>
                                  <m:degHide m:val="on"/>
                                  <m:ctrlPr>
                                    <a:rPr lang="en-US" altLang="ja-JP" sz="3200" b="0" i="1" smtClean="0">
                                      <a:latin typeface="Cambria Math" panose="02040503050406030204" pitchFamily="18" charset="0"/>
                                    </a:rPr>
                                  </m:ctrlPr>
                                </m:radPr>
                                <m:deg/>
                                <m:e>
                                  <m:r>
                                    <a:rPr lang="en-US" altLang="ja-JP" sz="3200" b="0" i="1" smtClean="0">
                                      <a:latin typeface="Cambria Math" panose="02040503050406030204" pitchFamily="18" charset="0"/>
                                    </a:rPr>
                                    <m:t>2</m:t>
                                  </m:r>
                                </m:e>
                              </m:rad>
                            </m:num>
                            <m:den>
                              <m:r>
                                <a:rPr lang="en-US" altLang="ja-JP" sz="3200" b="0" i="1" smtClean="0">
                                  <a:latin typeface="Cambria Math" panose="02040503050406030204" pitchFamily="18" charset="0"/>
                                </a:rPr>
                                <m:t>𝜋</m:t>
                              </m:r>
                            </m:den>
                          </m:f>
                          <m:r>
                            <a:rPr lang="en-US" altLang="ja-JP" sz="3200" b="0" i="1" smtClean="0">
                              <a:latin typeface="Cambria Math" panose="02040503050406030204" pitchFamily="18" charset="0"/>
                            </a:rPr>
                            <m:t>+ </m:t>
                          </m:r>
                          <m:sSubSup>
                            <m:sSubSupPr>
                              <m:ctrlPr>
                                <a:rPr lang="en-US" altLang="ja-JP" sz="3200" b="0" i="1" smtClean="0">
                                  <a:latin typeface="Cambria Math" panose="02040503050406030204" pitchFamily="18" charset="0"/>
                                </a:rPr>
                              </m:ctrlPr>
                            </m:sSubSupPr>
                            <m:e>
                              <m:d>
                                <m:dPr>
                                  <m:begChr m:val="‖"/>
                                  <m:endChr m:val="‖"/>
                                  <m:ctrlPr>
                                    <a:rPr lang="en-US" altLang="ja-JP" sz="3200" b="0" i="1" smtClean="0">
                                      <a:latin typeface="Cambria Math" panose="02040503050406030204" pitchFamily="18" charset="0"/>
                                    </a:rPr>
                                  </m:ctrlPr>
                                </m:dPr>
                                <m:e>
                                  <m:r>
                                    <m:rPr>
                                      <m:sty m:val="p"/>
                                    </m:rPr>
                                    <a:rPr lang="en-US" altLang="ja-JP" sz="3200" b="0" i="0" smtClean="0">
                                      <a:latin typeface="Cambria Math" panose="02040503050406030204" pitchFamily="18" charset="0"/>
                                    </a:rPr>
                                    <m:t>Λ</m:t>
                                  </m:r>
                                </m:e>
                              </m:d>
                            </m:e>
                            <m:sub>
                              <m:r>
                                <a:rPr lang="en-US" altLang="ja-JP" sz="3200" b="0" i="1" smtClean="0">
                                  <a:latin typeface="Cambria Math" panose="02040503050406030204" pitchFamily="18" charset="0"/>
                                </a:rPr>
                                <m:t>𝐹</m:t>
                              </m:r>
                            </m:sub>
                            <m:sup>
                              <m:r>
                                <a:rPr lang="en-US" altLang="ja-JP" sz="3200" b="0" i="1" smtClean="0">
                                  <a:latin typeface="Cambria Math" panose="02040503050406030204" pitchFamily="18" charset="0"/>
                                </a:rPr>
                                <m:t>3</m:t>
                              </m:r>
                            </m:sup>
                          </m:sSubSup>
                          <m:sSubSup>
                            <m:sSubSupPr>
                              <m:ctrlPr>
                                <a:rPr lang="en-US" altLang="ja-JP" sz="3200" b="0" i="1" smtClean="0">
                                  <a:latin typeface="Cambria Math" panose="02040503050406030204" pitchFamily="18" charset="0"/>
                                </a:rPr>
                              </m:ctrlPr>
                            </m:sSubSupPr>
                            <m:e>
                              <m:d>
                                <m:dPr>
                                  <m:begChr m:val="‖"/>
                                  <m:endChr m:val="‖"/>
                                  <m:ctrlPr>
                                    <a:rPr lang="en-US" altLang="ja-JP" sz="3200" b="0" i="1" smtClean="0">
                                      <a:latin typeface="Cambria Math" panose="02040503050406030204" pitchFamily="18" charset="0"/>
                                    </a:rPr>
                                  </m:ctrlPr>
                                </m:dPr>
                                <m:e>
                                  <m:sSup>
                                    <m:sSupPr>
                                      <m:ctrlPr>
                                        <a:rPr lang="en-US" altLang="ja-JP" sz="3200" b="0" i="1" smtClean="0">
                                          <a:latin typeface="Cambria Math" panose="02040503050406030204" pitchFamily="18" charset="0"/>
                                        </a:rPr>
                                      </m:ctrlPr>
                                    </m:sSupPr>
                                    <m:e>
                                      <m:r>
                                        <m:rPr>
                                          <m:sty m:val="p"/>
                                        </m:rPr>
                                        <a:rPr lang="en-US" altLang="ja-JP" sz="3200" b="0" i="0" smtClean="0">
                                          <a:latin typeface="Cambria Math" panose="02040503050406030204" pitchFamily="18" charset="0"/>
                                        </a:rPr>
                                        <m:t>Λ</m:t>
                                      </m:r>
                                    </m:e>
                                    <m:sup>
                                      <m:r>
                                        <a:rPr lang="en-US" altLang="ja-JP" sz="3200" b="0" i="1" smtClean="0">
                                          <a:latin typeface="Cambria Math" panose="02040503050406030204" pitchFamily="18" charset="0"/>
                                        </a:rPr>
                                        <m:t>−1</m:t>
                                      </m:r>
                                    </m:sup>
                                  </m:sSup>
                                  <m:sSup>
                                    <m:sSupPr>
                                      <m:ctrlPr>
                                        <a:rPr lang="en-US" altLang="ja-JP" sz="3200" b="0" i="1" smtClean="0">
                                          <a:latin typeface="Cambria Math" panose="02040503050406030204" pitchFamily="18" charset="0"/>
                                        </a:rPr>
                                      </m:ctrlPr>
                                    </m:sSupPr>
                                    <m:e>
                                      <m:d>
                                        <m:dPr>
                                          <m:begChr m:val="|"/>
                                          <m:endChr m:val="|"/>
                                          <m:ctrlPr>
                                            <a:rPr lang="en-US" altLang="ja-JP" sz="3200" b="0" i="1" smtClean="0">
                                              <a:latin typeface="Cambria Math" panose="02040503050406030204" pitchFamily="18" charset="0"/>
                                            </a:rPr>
                                          </m:ctrlPr>
                                        </m:dPr>
                                        <m:e>
                                          <m:r>
                                            <m:rPr>
                                              <m:sty m:val="p"/>
                                            </m:rPr>
                                            <a:rPr lang="en-US" altLang="ja-JP" sz="3200" b="0" i="1" smtClean="0">
                                              <a:latin typeface="Cambria Math" panose="02040503050406030204" pitchFamily="18" charset="0"/>
                                            </a:rPr>
                                            <m:t>Re</m:t>
                                          </m:r>
                                          <m:d>
                                            <m:dPr>
                                              <m:ctrlPr>
                                                <a:rPr lang="en-US" altLang="ja-JP" sz="3200" b="0" i="1" smtClean="0">
                                                  <a:latin typeface="Cambria Math" panose="02040503050406030204" pitchFamily="18" charset="0"/>
                                                </a:rPr>
                                              </m:ctrlPr>
                                            </m:dPr>
                                            <m:e>
                                              <m:r>
                                                <m:rPr>
                                                  <m:sty m:val="p"/>
                                                </m:rPr>
                                                <a:rPr lang="en-US" altLang="ja-JP" sz="3200" b="0" i="0" smtClean="0">
                                                  <a:latin typeface="Cambria Math" panose="02040503050406030204" pitchFamily="18" charset="0"/>
                                                </a:rPr>
                                                <m:t>Λ</m:t>
                                              </m:r>
                                            </m:e>
                                          </m:d>
                                        </m:e>
                                      </m:d>
                                    </m:e>
                                    <m:sup>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2</m:t>
                                          </m:r>
                                        </m:den>
                                      </m:f>
                                    </m:sup>
                                  </m:sSup>
                                </m:e>
                              </m:d>
                            </m:e>
                            <m:sub>
                              <m:r>
                                <a:rPr lang="en-US" altLang="ja-JP" sz="3200" b="0" i="1" smtClean="0">
                                  <a:latin typeface="Cambria Math" panose="02040503050406030204" pitchFamily="18" charset="0"/>
                                </a:rPr>
                                <m:t>𝐹</m:t>
                              </m:r>
                            </m:sub>
                            <m:sup>
                              <m:r>
                                <a:rPr lang="en-US" altLang="ja-JP" sz="3200" b="0" i="1" smtClean="0">
                                  <a:latin typeface="Cambria Math" panose="02040503050406030204" pitchFamily="18" charset="0"/>
                                </a:rPr>
                                <m:t>2</m:t>
                              </m:r>
                            </m:sup>
                          </m:sSubSup>
                        </m:e>
                      </m:d>
                    </m:oMath>
                  </m:oMathPara>
                </a14:m>
                <a:endParaRPr lang="ja-JP" altLang="en-US" dirty="0"/>
              </a:p>
            </p:txBody>
          </p:sp>
        </mc:Choice>
        <mc:Fallback xmlns="">
          <p:sp>
            <p:nvSpPr>
              <p:cNvPr id="9" name="テキスト ボックス 8">
                <a:extLst>
                  <a:ext uri="{FF2B5EF4-FFF2-40B4-BE49-F238E27FC236}">
                    <a16:creationId xmlns:a16="http://schemas.microsoft.com/office/drawing/2014/main" id="{B5DF89B1-40C7-D716-12F2-F98FAFB18C07}"/>
                  </a:ext>
                </a:extLst>
              </p:cNvPr>
              <p:cNvSpPr txBox="1">
                <a:spLocks noRot="1" noChangeAspect="1" noMove="1" noResize="1" noEditPoints="1" noAdjustHandles="1" noChangeArrowheads="1" noChangeShapeType="1" noTextEdit="1"/>
              </p:cNvSpPr>
              <p:nvPr/>
            </p:nvSpPr>
            <p:spPr>
              <a:xfrm>
                <a:off x="15275942" y="12909472"/>
                <a:ext cx="13619366" cy="2701445"/>
              </a:xfrm>
              <a:prstGeom prst="rect">
                <a:avLst/>
              </a:prstGeom>
              <a:blipFill>
                <a:blip r:embed="rId19"/>
                <a:stretch>
                  <a:fillRect/>
                </a:stretch>
              </a:blipFill>
              <a:ln w="28575">
                <a:no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E1DDF8F-6C35-46DC-7D14-9DFCE49809FA}"/>
              </a:ext>
            </a:extLst>
          </p:cNvPr>
          <p:cNvSpPr txBox="1"/>
          <p:nvPr/>
        </p:nvSpPr>
        <p:spPr>
          <a:xfrm>
            <a:off x="-14523" y="37213920"/>
            <a:ext cx="15141600" cy="92333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5400" dirty="0">
                <a:latin typeface="游ゴシック bold" panose="020B0700000000000000" pitchFamily="50" charset="-128"/>
                <a:ea typeface="游ゴシック bold" panose="020B0700000000000000" pitchFamily="50" charset="-128"/>
              </a:rPr>
              <a:t>成果</a:t>
            </a:r>
            <a:r>
              <a:rPr kumimoji="1" lang="en-US" altLang="ja-JP" sz="5400" dirty="0">
                <a:latin typeface="游ゴシック bold" panose="020B0700000000000000" pitchFamily="50" charset="-128"/>
                <a:ea typeface="游ゴシック bold" panose="020B0700000000000000" pitchFamily="50" charset="-128"/>
              </a:rPr>
              <a:t>1: </a:t>
            </a:r>
            <a:r>
              <a:rPr kumimoji="1" lang="ja-JP" altLang="en-US" sz="5400" dirty="0">
                <a:latin typeface="游ゴシック bold" panose="020B0700000000000000" pitchFamily="50" charset="-128"/>
                <a:ea typeface="游ゴシック bold" panose="020B0700000000000000" pitchFamily="50" charset="-128"/>
              </a:rPr>
              <a:t>行列のスケーリングによる収束性改善</a:t>
            </a:r>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604A2DB2-3620-044E-FD5F-8F0D02EE3048}"/>
                  </a:ext>
                </a:extLst>
              </p:cNvPr>
              <p:cNvSpPr txBox="1"/>
              <p:nvPr/>
            </p:nvSpPr>
            <p:spPr>
              <a:xfrm>
                <a:off x="-8603" y="38158784"/>
                <a:ext cx="15141600" cy="4319901"/>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571500" indent="-571500">
                  <a:buFont typeface="Arial" panose="020B0604020202020204" pitchFamily="34" charset="0"/>
                  <a:buChar char="•"/>
                </a:pPr>
                <a14:m>
                  <m:oMath xmlns:m="http://schemas.openxmlformats.org/officeDocument/2006/math">
                    <m:r>
                      <a:rPr lang="en-US" altLang="ja-JP" sz="3600" b="0" i="1" smtClean="0">
                        <a:latin typeface="Cambria Math" panose="02040503050406030204" pitchFamily="18" charset="0"/>
                      </a:rPr>
                      <m:t>𝑐</m:t>
                    </m:r>
                    <m:r>
                      <a:rPr lang="en-US" altLang="ja-JP" sz="3600" b="0" i="1" smtClean="0">
                        <a:latin typeface="Cambria Math" panose="02040503050406030204" pitchFamily="18" charset="0"/>
                      </a:rPr>
                      <m:t>&gt;0</m:t>
                    </m:r>
                  </m:oMath>
                </a14:m>
                <a:r>
                  <a:rPr lang="ja-JP" altLang="en-US" sz="3600" dirty="0"/>
                  <a:t>に対して</a:t>
                </a:r>
                <a14:m>
                  <m:oMath xmlns:m="http://schemas.openxmlformats.org/officeDocument/2006/math">
                    <m:r>
                      <m:rPr>
                        <m:sty m:val="p"/>
                      </m:rPr>
                      <a:rPr lang="en-US" altLang="ja-JP" sz="3600" b="0" i="1" smtClean="0">
                        <a:latin typeface="Cambria Math" panose="02040503050406030204" pitchFamily="18" charset="0"/>
                      </a:rPr>
                      <m:t>sign</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𝐴</m:t>
                        </m:r>
                      </m:e>
                    </m:d>
                    <m:r>
                      <a:rPr lang="en-US" altLang="ja-JP" sz="3600" b="0" i="1" smtClean="0">
                        <a:latin typeface="Cambria Math" panose="02040503050406030204" pitchFamily="18" charset="0"/>
                      </a:rPr>
                      <m:t>=</m:t>
                    </m:r>
                    <m:r>
                      <m:rPr>
                        <m:sty m:val="p"/>
                      </m:rPr>
                      <a:rPr lang="en-US" altLang="ja-JP" sz="3600" b="0" i="1" smtClean="0">
                        <a:latin typeface="Cambria Math" panose="02040503050406030204" pitchFamily="18" charset="0"/>
                      </a:rPr>
                      <m:t>sign</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𝑐𝐴</m:t>
                    </m:r>
                    <m:r>
                      <a:rPr lang="en-US" altLang="ja-JP" sz="3600" b="0" i="1" smtClean="0">
                        <a:latin typeface="Cambria Math" panose="02040503050406030204" pitchFamily="18" charset="0"/>
                      </a:rPr>
                      <m:t>)</m:t>
                    </m:r>
                  </m:oMath>
                </a14:m>
                <a:r>
                  <a:rPr lang="ja-JP" altLang="en-US" sz="3600" dirty="0"/>
                  <a:t>が成り立つ</a:t>
                </a:r>
                <a:endParaRPr lang="en-US" altLang="ja-JP" sz="3600" dirty="0"/>
              </a:p>
              <a:p>
                <a:pPr marL="571500" indent="-571500">
                  <a:buFont typeface="Arial" panose="020B0604020202020204" pitchFamily="34" charset="0"/>
                  <a:buChar char="•"/>
                </a:pPr>
                <a14:m>
                  <m:oMath xmlns:m="http://schemas.openxmlformats.org/officeDocument/2006/math">
                    <m:r>
                      <a:rPr lang="en-US" altLang="ja-JP" sz="3600" b="0" i="1" smtClean="0">
                        <a:latin typeface="Cambria Math" panose="02040503050406030204" pitchFamily="18" charset="0"/>
                      </a:rPr>
                      <m:t>𝑑</m:t>
                    </m:r>
                  </m:oMath>
                </a14:m>
                <a:r>
                  <a:rPr lang="ja-JP" altLang="en-US" sz="3600" dirty="0"/>
                  <a:t>が大きく取れるようにスケーリング</a:t>
                </a:r>
                <a:endParaRPr lang="en-US" altLang="ja-JP" sz="3600" dirty="0"/>
              </a:p>
              <a:p>
                <a:pPr marL="571500" indent="-571500">
                  <a:buFont typeface="Arial" panose="020B0604020202020204" pitchFamily="34" charset="0"/>
                  <a:buChar char="•"/>
                </a:pPr>
                <a14:m>
                  <m:oMath xmlns:m="http://schemas.openxmlformats.org/officeDocument/2006/math">
                    <m:r>
                      <a:rPr lang="en-US" altLang="ja-JP" sz="3600" b="0" i="1" smtClean="0">
                        <a:latin typeface="Cambria Math" panose="02040503050406030204" pitchFamily="18" charset="0"/>
                      </a:rPr>
                      <m:t>𝐴</m:t>
                    </m:r>
                  </m:oMath>
                </a14:m>
                <a:r>
                  <a:rPr lang="ja-JP" altLang="en-US" sz="3600" dirty="0"/>
                  <a:t>の固有値</a:t>
                </a:r>
                <a14:m>
                  <m:oMath xmlns:m="http://schemas.openxmlformats.org/officeDocument/2006/math">
                    <m:r>
                      <a:rPr lang="en-US" altLang="ja-JP" sz="3600" b="0" i="1" smtClean="0">
                        <a:latin typeface="Cambria Math" panose="02040503050406030204" pitchFamily="18" charset="0"/>
                      </a:rPr>
                      <m:t>𝜆</m:t>
                    </m:r>
                    <m:r>
                      <a:rPr lang="ja-JP" altLang="en-US" sz="3600" i="1">
                        <a:latin typeface="Cambria Math" panose="02040503050406030204" pitchFamily="18" charset="0"/>
                      </a:rPr>
                      <m:t>が</m:t>
                    </m:r>
                  </m:oMath>
                </a14:m>
                <a:r>
                  <a:rPr lang="ja-JP" altLang="en-US" sz="3600" dirty="0"/>
                  <a:t>すべて実数の場合は，</a:t>
                </a:r>
                <a:br>
                  <a:rPr lang="en-US" altLang="ja-JP" sz="3600" dirty="0"/>
                </a:br>
                <a14:m>
                  <m:oMath xmlns:m="http://schemas.openxmlformats.org/officeDocument/2006/math">
                    <m:r>
                      <a:rPr lang="en-US" altLang="ja-JP" sz="3600" i="1">
                        <a:latin typeface="Cambria Math" panose="02040503050406030204" pitchFamily="18" charset="0"/>
                      </a:rPr>
                      <m:t>𝑐</m:t>
                    </m:r>
                    <m:r>
                      <a:rPr lang="en-US" altLang="ja-JP" sz="3600" i="1">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ad>
                          <m:radPr>
                            <m:degHide m:val="on"/>
                            <m:ctrlPr>
                              <a:rPr lang="en-US" altLang="ja-JP" sz="3600" i="1">
                                <a:latin typeface="Cambria Math" panose="02040503050406030204" pitchFamily="18" charset="0"/>
                              </a:rPr>
                            </m:ctrlPr>
                          </m:radPr>
                          <m:deg/>
                          <m:e>
                            <m:sSub>
                              <m:sSubPr>
                                <m:ctrlPr>
                                  <a:rPr lang="en-US" altLang="ja-JP" sz="3600" i="1">
                                    <a:latin typeface="Cambria Math" panose="02040503050406030204" pitchFamily="18" charset="0"/>
                                  </a:rPr>
                                </m:ctrlPr>
                              </m:sSubPr>
                              <m:e>
                                <m:r>
                                  <a:rPr lang="en-US" altLang="ja-JP" sz="3600" b="0" i="1" smtClean="0">
                                    <a:latin typeface="Cambria Math" panose="02040503050406030204" pitchFamily="18" charset="0"/>
                                  </a:rPr>
                                  <m:t>|</m:t>
                                </m:r>
                                <m:r>
                                  <a:rPr lang="en-US" altLang="ja-JP" sz="3600" i="1">
                                    <a:latin typeface="Cambria Math" panose="02040503050406030204" pitchFamily="18" charset="0"/>
                                  </a:rPr>
                                  <m:t>𝜆</m:t>
                                </m:r>
                              </m:e>
                              <m:sub>
                                <m:r>
                                  <m:rPr>
                                    <m:sty m:val="p"/>
                                  </m:rPr>
                                  <a:rPr lang="en-US" altLang="ja-JP" sz="3600" i="1">
                                    <a:latin typeface="Cambria Math" panose="02040503050406030204" pitchFamily="18" charset="0"/>
                                  </a:rPr>
                                  <m:t>min</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𝜆</m:t>
                                </m:r>
                              </m:e>
                              <m:sub>
                                <m:r>
                                  <m:rPr>
                                    <m:sty m:val="p"/>
                                  </m:rPr>
                                  <a:rPr lang="en-US" altLang="ja-JP" sz="3600" i="1">
                                    <a:latin typeface="Cambria Math" panose="02040503050406030204" pitchFamily="18" charset="0"/>
                                  </a:rPr>
                                  <m:t>max</m:t>
                                </m:r>
                              </m:sub>
                            </m:sSub>
                            <m:r>
                              <a:rPr lang="en-US" altLang="ja-JP" sz="3600" b="0" i="1" smtClean="0">
                                <a:latin typeface="Cambria Math" panose="02040503050406030204" pitchFamily="18" charset="0"/>
                              </a:rPr>
                              <m:t>|</m:t>
                            </m:r>
                          </m:e>
                        </m:rad>
                      </m:den>
                    </m:f>
                  </m:oMath>
                </a14:m>
                <a:r>
                  <a:rPr lang="ja-JP" altLang="en-US" sz="3600" dirty="0"/>
                  <a:t> が最適</a:t>
                </a:r>
                <a:endParaRPr lang="en-US" altLang="ja-JP" sz="3600" dirty="0"/>
              </a:p>
              <a:p>
                <a:endParaRPr lang="en-US" altLang="ja-JP" sz="3600" dirty="0"/>
              </a:p>
              <a:p>
                <a:endParaRPr lang="en-US" altLang="ja-JP" sz="3600" dirty="0"/>
              </a:p>
              <a:p>
                <a:endParaRPr lang="en-US" altLang="ja-JP" sz="3600" dirty="0"/>
              </a:p>
            </p:txBody>
          </p:sp>
        </mc:Choice>
        <mc:Fallback>
          <p:sp>
            <p:nvSpPr>
              <p:cNvPr id="17" name="テキスト ボックス 16">
                <a:extLst>
                  <a:ext uri="{FF2B5EF4-FFF2-40B4-BE49-F238E27FC236}">
                    <a16:creationId xmlns:a16="http://schemas.microsoft.com/office/drawing/2014/main" id="{604A2DB2-3620-044E-FD5F-8F0D02EE3048}"/>
                  </a:ext>
                </a:extLst>
              </p:cNvPr>
              <p:cNvSpPr txBox="1">
                <a:spLocks noRot="1" noChangeAspect="1" noMove="1" noResize="1" noEditPoints="1" noAdjustHandles="1" noChangeArrowheads="1" noChangeShapeType="1" noTextEdit="1"/>
              </p:cNvSpPr>
              <p:nvPr/>
            </p:nvSpPr>
            <p:spPr>
              <a:xfrm>
                <a:off x="-8603" y="38158784"/>
                <a:ext cx="15141600" cy="4319901"/>
              </a:xfrm>
              <a:prstGeom prst="rect">
                <a:avLst/>
              </a:prstGeom>
              <a:blipFill>
                <a:blip r:embed="rId20"/>
                <a:stretch>
                  <a:fillRect t="-2113"/>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92ABB53-2C8C-3B74-CEDA-6B554F360346}"/>
                  </a:ext>
                </a:extLst>
              </p:cNvPr>
              <p:cNvSpPr txBox="1"/>
              <p:nvPr/>
            </p:nvSpPr>
            <p:spPr>
              <a:xfrm>
                <a:off x="4558046" y="15912851"/>
                <a:ext cx="6835481" cy="543354"/>
              </a:xfrm>
              <a:prstGeom prst="rect">
                <a:avLst/>
              </a:prstGeom>
              <a:noFill/>
            </p:spPr>
            <p:txBody>
              <a:bodyPr wrap="square" rtlCol="0">
                <a:spAutoFit/>
              </a:bodyPr>
              <a:lstStyle/>
              <a:p>
                <a:pPr lvl="0">
                  <a:lnSpc>
                    <a:spcPct val="90000"/>
                  </a:lnSpc>
                  <a:spcBef>
                    <a:spcPts val="1000"/>
                  </a:spcBef>
                  <a:defRPr/>
                </a:pPr>
                <a:r>
                  <a:rPr kumimoji="1" lang="ja-JP" altLang="en-US" sz="2400" dirty="0">
                    <a:solidFill>
                      <a:prstClr val="black"/>
                    </a:solidFill>
                  </a:rPr>
                  <a:t>ただし</a:t>
                </a:r>
                <a:r>
                  <a:rPr kumimoji="1" lang="en-US" altLang="ja-JP" sz="2400" dirty="0">
                    <a:solidFill>
                      <a:prstClr val="black"/>
                    </a:solidFill>
                  </a:rPr>
                  <a:t>, </a:t>
                </a:r>
                <a14:m>
                  <m:oMath xmlns:m="http://schemas.openxmlformats.org/officeDocument/2006/math">
                    <m:r>
                      <m:rPr>
                        <m:sty m:val="p"/>
                      </m:rPr>
                      <a:rPr kumimoji="1" lang="en-US" altLang="ja-JP" sz="2400" b="0" i="0" u="none" strike="noStrike" kern="1200" cap="none" spc="0" normalizeH="0" baseline="0" noProof="0" smtClean="0">
                        <a:ln>
                          <a:noFill/>
                        </a:ln>
                        <a:solidFill>
                          <a:prstClr val="black"/>
                        </a:solidFill>
                        <a:effectLst/>
                        <a:uLnTx/>
                        <a:uFillTx/>
                        <a:latin typeface="Cambria Math" panose="02040503050406030204" pitchFamily="18" charset="0"/>
                      </a:rPr>
                      <m:t>Λ</m:t>
                    </m:r>
                    <m:d>
                      <m:d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𝑓</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𝑐</m:t>
                        </m:r>
                      </m:e>
                    </m:d>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m:t>
                    </m:r>
                    <m:nary>
                      <m:nary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ctrlPr>
                      </m:naryPr>
                      <m:sub>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m:t>
                        </m:r>
                      </m:sup>
                      <m:e>
                        <m:d>
                          <m:dPr>
                            <m:begChr m:val="|"/>
                            <m:endChr m:val="|"/>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𝑓</m:t>
                            </m:r>
                            <m:d>
                              <m:d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𝑥</m:t>
                                </m:r>
                              </m:e>
                            </m:d>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𝑖𝑐</m:t>
                            </m:r>
                          </m:e>
                        </m:d>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m:t>
                        </m:r>
                        <m:d>
                          <m:dPr>
                            <m:begChr m:val="|"/>
                            <m:endChr m:val="|"/>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𝑓</m:t>
                            </m:r>
                            <m:d>
                              <m:dPr>
                                <m:ctrlP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𝑥</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𝑖𝑐</m:t>
                                </m:r>
                              </m:e>
                            </m:d>
                          </m:e>
                        </m:d>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𝑑𝑥</m:t>
                        </m:r>
                        <m:r>
                          <a:rPr kumimoji="1"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rPr>
                          <m:t>  </m:t>
                        </m:r>
                      </m:e>
                    </m:nary>
                  </m:oMath>
                </a14:m>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mc:Choice>
        <mc:Fallback xmlns="">
          <p:sp>
            <p:nvSpPr>
              <p:cNvPr id="30" name="テキスト ボックス 29">
                <a:extLst>
                  <a:ext uri="{FF2B5EF4-FFF2-40B4-BE49-F238E27FC236}">
                    <a16:creationId xmlns:a16="http://schemas.microsoft.com/office/drawing/2014/main" id="{C92ABB53-2C8C-3B74-CEDA-6B554F360346}"/>
                  </a:ext>
                </a:extLst>
              </p:cNvPr>
              <p:cNvSpPr txBox="1">
                <a:spLocks noRot="1" noChangeAspect="1" noMove="1" noResize="1" noEditPoints="1" noAdjustHandles="1" noChangeArrowheads="1" noChangeShapeType="1" noTextEdit="1"/>
              </p:cNvSpPr>
              <p:nvPr/>
            </p:nvSpPr>
            <p:spPr>
              <a:xfrm>
                <a:off x="4558046" y="15912851"/>
                <a:ext cx="6835481" cy="543354"/>
              </a:xfrm>
              <a:prstGeom prst="rect">
                <a:avLst/>
              </a:prstGeom>
              <a:blipFill>
                <a:blip r:embed="rId21"/>
                <a:stretch>
                  <a:fillRect l="-1427" t="-2222" b="-16667"/>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A1BDB22C-2E65-45F7-2D1C-C41225C09503}"/>
              </a:ext>
            </a:extLst>
          </p:cNvPr>
          <p:cNvSpPr txBox="1"/>
          <p:nvPr/>
        </p:nvSpPr>
        <p:spPr>
          <a:xfrm>
            <a:off x="15120297" y="15880166"/>
            <a:ext cx="15141600" cy="92333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5400" dirty="0">
                <a:latin typeface="游ゴシック bold" panose="020B0700000000000000" pitchFamily="50" charset="-128"/>
                <a:ea typeface="游ゴシック bold" panose="020B0700000000000000" pitchFamily="50" charset="-128"/>
              </a:rPr>
              <a:t>成果</a:t>
            </a:r>
            <a:r>
              <a:rPr kumimoji="1" lang="en-US" altLang="ja-JP" sz="5400" dirty="0">
                <a:latin typeface="游ゴシック bold" panose="020B0700000000000000" pitchFamily="50" charset="-128"/>
                <a:ea typeface="游ゴシック bold" panose="020B0700000000000000" pitchFamily="50" charset="-128"/>
              </a:rPr>
              <a:t>3: </a:t>
            </a:r>
            <a:r>
              <a:rPr kumimoji="1" lang="ja-JP" altLang="en-US" sz="5400" dirty="0">
                <a:latin typeface="游ゴシック bold" panose="020B0700000000000000" pitchFamily="50" charset="-128"/>
                <a:ea typeface="游ゴシック bold" panose="020B0700000000000000" pitchFamily="50" charset="-128"/>
              </a:rPr>
              <a:t>被積分関数の変形による計算誤差の改善</a:t>
            </a:r>
          </a:p>
        </p:txBody>
      </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F7B5DF12-66C6-5D94-8B43-AB8862ECF3B2}"/>
                  </a:ext>
                </a:extLst>
              </p:cNvPr>
              <p:cNvSpPr txBox="1"/>
              <p:nvPr/>
            </p:nvSpPr>
            <p:spPr>
              <a:xfrm>
                <a:off x="15128302" y="16811249"/>
                <a:ext cx="15103500" cy="2369880"/>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571500" indent="-571500">
                  <a:buFont typeface="Arial" panose="020B0604020202020204" pitchFamily="34" charset="0"/>
                  <a:buChar char="•"/>
                </a:pPr>
                <a:r>
                  <a:rPr lang="ja-JP" altLang="en-US" sz="3600" dirty="0">
                    <a:latin typeface="+mn-ea"/>
                  </a:rPr>
                  <a:t>被積分関数に</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𝐴</m:t>
                        </m:r>
                      </m:e>
                      <m:sup>
                        <m:r>
                          <a:rPr lang="en-US" altLang="ja-JP" sz="3600" b="0" i="1" smtClean="0">
                            <a:latin typeface="Cambria Math" panose="02040503050406030204" pitchFamily="18" charset="0"/>
                          </a:rPr>
                          <m:t>2</m:t>
                        </m:r>
                      </m:sup>
                    </m:sSup>
                  </m:oMath>
                </a14:m>
                <a:r>
                  <a:rPr lang="ja-JP" altLang="en-US" sz="3600" dirty="0">
                    <a:latin typeface="+mn-ea"/>
                  </a:rPr>
                  <a:t>が含まれないよう変形し，条件数の影響を軽減</a:t>
                </a:r>
                <a:endParaRPr lang="en-US" altLang="ja-JP" sz="3600" dirty="0">
                  <a:latin typeface="+mn-ea"/>
                </a:endParaRPr>
              </a:p>
              <a:p>
                <a:pPr marL="571500" indent="-571500">
                  <a:buFont typeface="Arial" panose="020B0604020202020204" pitchFamily="34" charset="0"/>
                  <a:buChar char="•"/>
                </a:pPr>
                <a:endParaRPr lang="en-US" altLang="ja-JP" sz="3600" dirty="0">
                  <a:latin typeface="+mn-ea"/>
                </a:endParaRPr>
              </a:p>
              <a:p>
                <a:pPr marL="571500" indent="-571500">
                  <a:buFont typeface="Arial" panose="020B0604020202020204" pitchFamily="34" charset="0"/>
                  <a:buChar char="•"/>
                </a:pPr>
                <a:endParaRPr lang="en-US" altLang="ja-JP" sz="3600" dirty="0">
                  <a:latin typeface="+mn-ea"/>
                </a:endParaRPr>
              </a:p>
              <a:p>
                <a:endParaRPr lang="en-US" altLang="ja-JP" sz="4000" dirty="0">
                  <a:latin typeface="+mn-ea"/>
                </a:endParaRPr>
              </a:p>
            </p:txBody>
          </p:sp>
        </mc:Choice>
        <mc:Fallback>
          <p:sp>
            <p:nvSpPr>
              <p:cNvPr id="46" name="テキスト ボックス 45">
                <a:extLst>
                  <a:ext uri="{FF2B5EF4-FFF2-40B4-BE49-F238E27FC236}">
                    <a16:creationId xmlns:a16="http://schemas.microsoft.com/office/drawing/2014/main" id="{F7B5DF12-66C6-5D94-8B43-AB8862ECF3B2}"/>
                  </a:ext>
                </a:extLst>
              </p:cNvPr>
              <p:cNvSpPr txBox="1">
                <a:spLocks noRot="1" noChangeAspect="1" noMove="1" noResize="1" noEditPoints="1" noAdjustHandles="1" noChangeArrowheads="1" noChangeShapeType="1" noTextEdit="1"/>
              </p:cNvSpPr>
              <p:nvPr/>
            </p:nvSpPr>
            <p:spPr>
              <a:xfrm>
                <a:off x="15128302" y="16811249"/>
                <a:ext cx="15103500" cy="2369880"/>
              </a:xfrm>
              <a:prstGeom prst="rect">
                <a:avLst/>
              </a:prstGeom>
              <a:blipFill>
                <a:blip r:embed="rId22"/>
                <a:stretch>
                  <a:fillRect l="-1089" t="-3581"/>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7D3F86D-0081-AE9D-4D2B-FD72FD100DD8}"/>
                  </a:ext>
                </a:extLst>
              </p:cNvPr>
              <p:cNvSpPr txBox="1"/>
              <p:nvPr/>
            </p:nvSpPr>
            <p:spPr>
              <a:xfrm>
                <a:off x="17645587" y="17620789"/>
                <a:ext cx="8008092" cy="1291059"/>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600" b="0" i="1" smtClean="0">
                          <a:latin typeface="Cambria Math" panose="02040503050406030204" pitchFamily="18" charset="0"/>
                        </a:rPr>
                        <m:t>sign</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e>
                      </m:d>
                      <m:r>
                        <a:rPr kumimoji="1" lang="en-US" altLang="ja-JP" sz="3600" b="0" i="1" smtClean="0">
                          <a:latin typeface="Cambria Math" panose="02040503050406030204" pitchFamily="18" charset="0"/>
                        </a:rPr>
                        <m:t> </m:t>
                      </m:r>
                      <m:r>
                        <m:rPr>
                          <m:aln/>
                        </m:rP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2</m:t>
                          </m:r>
                        </m:num>
                        <m:den>
                          <m:r>
                            <a:rPr kumimoji="1" lang="en-US" altLang="ja-JP" sz="3600" b="0" i="1" smtClean="0">
                              <a:latin typeface="Cambria Math" panose="02040503050406030204" pitchFamily="18" charset="0"/>
                            </a:rPr>
                            <m:t>𝜋</m:t>
                          </m:r>
                        </m:den>
                      </m:f>
                      <m:nary>
                        <m:naryPr>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0</m:t>
                          </m:r>
                        </m:sub>
                        <m:sup>
                          <m:r>
                            <a:rPr kumimoji="1" lang="en-US" altLang="ja-JP" sz="3600" b="0" i="1" smtClean="0">
                              <a:latin typeface="Cambria Math" panose="02040503050406030204" pitchFamily="18" charset="0"/>
                            </a:rPr>
                            <m:t>∞</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𝑡</m:t>
                                      </m:r>
                                    </m:e>
                                    <m:sup>
                                      <m:r>
                                        <a:rPr kumimoji="1" lang="en-US" altLang="ja-JP" sz="3600" b="0" i="1" smtClean="0">
                                          <a:latin typeface="Cambria Math" panose="02040503050406030204" pitchFamily="18" charset="0"/>
                                        </a:rPr>
                                        <m:t>2</m:t>
                                      </m:r>
                                    </m:sup>
                                  </m:sSup>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𝐴</m:t>
                                      </m:r>
                                    </m:e>
                                    <m:sup>
                                      <m:r>
                                        <a:rPr kumimoji="1" lang="en-US" altLang="ja-JP" sz="3600" b="0" i="1" smtClean="0">
                                          <a:latin typeface="Cambria Math" panose="02040503050406030204" pitchFamily="18" charset="0"/>
                                        </a:rPr>
                                        <m:t>−1</m:t>
                                      </m:r>
                                    </m:sup>
                                  </m:sSup>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𝐴</m:t>
                                  </m:r>
                                </m:e>
                              </m:d>
                            </m:e>
                            <m:sup>
                              <m:r>
                                <a:rPr kumimoji="1" lang="en-US" altLang="ja-JP" sz="3600" b="0" i="1" smtClean="0">
                                  <a:latin typeface="Cambria Math" panose="02040503050406030204" pitchFamily="18" charset="0"/>
                                </a:rPr>
                                <m:t>−1</m:t>
                              </m:r>
                            </m:sup>
                          </m:sSup>
                        </m:e>
                      </m:nary>
                      <m:r>
                        <a:rPr kumimoji="1" lang="en-US" altLang="ja-JP" sz="3600" b="0" i="1" smtClean="0">
                          <a:latin typeface="Cambria Math" panose="02040503050406030204" pitchFamily="18" charset="0"/>
                        </a:rPr>
                        <m:t>𝑑𝑡</m:t>
                      </m:r>
                    </m:oMath>
                  </m:oMathPara>
                </a14:m>
                <a:endParaRPr kumimoji="1" lang="ja-JP" altLang="en-US" sz="3600" dirty="0"/>
              </a:p>
            </p:txBody>
          </p:sp>
        </mc:Choice>
        <mc:Fallback xmlns="">
          <p:sp>
            <p:nvSpPr>
              <p:cNvPr id="47" name="テキスト ボックス 46">
                <a:extLst>
                  <a:ext uri="{FF2B5EF4-FFF2-40B4-BE49-F238E27FC236}">
                    <a16:creationId xmlns:a16="http://schemas.microsoft.com/office/drawing/2014/main" id="{67D3F86D-0081-AE9D-4D2B-FD72FD100DD8}"/>
                  </a:ext>
                </a:extLst>
              </p:cNvPr>
              <p:cNvSpPr txBox="1">
                <a:spLocks noRot="1" noChangeAspect="1" noMove="1" noResize="1" noEditPoints="1" noAdjustHandles="1" noChangeArrowheads="1" noChangeShapeType="1" noTextEdit="1"/>
              </p:cNvSpPr>
              <p:nvPr/>
            </p:nvSpPr>
            <p:spPr>
              <a:xfrm>
                <a:off x="17645587" y="17620789"/>
                <a:ext cx="8008092" cy="1291059"/>
              </a:xfrm>
              <a:prstGeom prst="rect">
                <a:avLst/>
              </a:prstGeom>
              <a:blipFill>
                <a:blip r:embed="rId23"/>
                <a:stretch>
                  <a:fillRect/>
                </a:stretch>
              </a:blipFill>
              <a:ln w="28575">
                <a:noFill/>
              </a:ln>
            </p:spPr>
            <p:txBody>
              <a:bodyPr/>
              <a:lstStyle/>
              <a:p>
                <a:r>
                  <a:rPr lang="ja-JP" altLang="en-US">
                    <a:noFill/>
                  </a:rPr>
                  <a:t> </a:t>
                </a:r>
              </a:p>
            </p:txBody>
          </p:sp>
        </mc:Fallback>
      </mc:AlternateContent>
      <p:pic>
        <p:nvPicPr>
          <p:cNvPr id="51" name="図 50" descr="グラフィカル ユーザー インターフェイス&#10;&#10;低い精度で自動的に生成された説明">
            <a:extLst>
              <a:ext uri="{FF2B5EF4-FFF2-40B4-BE49-F238E27FC236}">
                <a16:creationId xmlns:a16="http://schemas.microsoft.com/office/drawing/2014/main" id="{78BC6C86-9A80-2730-A747-7C1BF592B4FA}"/>
              </a:ext>
            </a:extLst>
          </p:cNvPr>
          <p:cNvPicPr>
            <a:picLocks noChangeAspect="1"/>
          </p:cNvPicPr>
          <p:nvPr/>
        </p:nvPicPr>
        <p:blipFill rotWithShape="1">
          <a:blip r:embed="rId24">
            <a:extLst>
              <a:ext uri="{28A0092B-C50C-407E-A947-70E740481C1C}">
                <a14:useLocalDpi xmlns:a14="http://schemas.microsoft.com/office/drawing/2010/main" val="0"/>
              </a:ext>
            </a:extLst>
          </a:blip>
          <a:srcRect l="4473" t="8453" r="7469"/>
          <a:stretch/>
        </p:blipFill>
        <p:spPr>
          <a:xfrm>
            <a:off x="19546073" y="31376899"/>
            <a:ext cx="5763206" cy="4493677"/>
          </a:xfrm>
          <a:prstGeom prst="rect">
            <a:avLst/>
          </a:prstGeom>
        </p:spPr>
      </p:pic>
      <p:sp>
        <p:nvSpPr>
          <p:cNvPr id="52" name="矢印: 下 51">
            <a:extLst>
              <a:ext uri="{FF2B5EF4-FFF2-40B4-BE49-F238E27FC236}">
                <a16:creationId xmlns:a16="http://schemas.microsoft.com/office/drawing/2014/main" id="{032D8B38-F4B7-7FA7-3A87-AB788648C10F}"/>
              </a:ext>
            </a:extLst>
          </p:cNvPr>
          <p:cNvSpPr/>
          <p:nvPr/>
        </p:nvSpPr>
        <p:spPr>
          <a:xfrm>
            <a:off x="24081290" y="34597537"/>
            <a:ext cx="241797" cy="406411"/>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3" name="テキスト ボックス 52">
            <a:extLst>
              <a:ext uri="{FF2B5EF4-FFF2-40B4-BE49-F238E27FC236}">
                <a16:creationId xmlns:a16="http://schemas.microsoft.com/office/drawing/2014/main" id="{569BD79F-4172-4DA4-96D9-F5E238304C8B}"/>
              </a:ext>
            </a:extLst>
          </p:cNvPr>
          <p:cNvSpPr txBox="1"/>
          <p:nvPr/>
        </p:nvSpPr>
        <p:spPr>
          <a:xfrm>
            <a:off x="23100677" y="33583638"/>
            <a:ext cx="3021589" cy="754230"/>
          </a:xfrm>
          <a:prstGeom prst="rect">
            <a:avLst/>
          </a:prstGeom>
          <a:solidFill>
            <a:schemeClr val="bg1"/>
          </a:solidFill>
        </p:spPr>
        <p:txBody>
          <a:bodyPr vert="horz" wrap="square" lIns="91440" tIns="45720" rIns="91440" bIns="45720" rtlCol="0" anchor="ctr">
            <a:noAutofit/>
          </a:bodyPr>
          <a:lstStyle/>
          <a:p>
            <a:pPr algn="l"/>
            <a:r>
              <a:rPr kumimoji="1" lang="en-US" altLang="ja-JP" sz="2800" dirty="0">
                <a:solidFill>
                  <a:srgbClr val="FF0000"/>
                </a:solidFill>
                <a:latin typeface="游ゴシック bold" panose="020B0700000000000000" pitchFamily="50" charset="-128"/>
                <a:ea typeface="游ゴシック bold" panose="020B0700000000000000" pitchFamily="50" charset="-128"/>
              </a:rPr>
              <a:t>40</a:t>
            </a:r>
            <a:r>
              <a:rPr kumimoji="1" lang="ja-JP" altLang="en-US" sz="2800" dirty="0">
                <a:solidFill>
                  <a:srgbClr val="FF0000"/>
                </a:solidFill>
                <a:latin typeface="游ゴシック bold" panose="020B0700000000000000" pitchFamily="50" charset="-128"/>
                <a:ea typeface="游ゴシック bold" panose="020B0700000000000000" pitchFamily="50" charset="-128"/>
              </a:rPr>
              <a:t>並列で</a:t>
            </a:r>
            <a:endParaRPr kumimoji="1" lang="en-US" altLang="ja-JP" sz="2800" dirty="0">
              <a:solidFill>
                <a:srgbClr val="FF0000"/>
              </a:solidFill>
              <a:latin typeface="游ゴシック bold" panose="020B0700000000000000" pitchFamily="50" charset="-128"/>
              <a:ea typeface="游ゴシック bold" panose="020B0700000000000000" pitchFamily="50" charset="-128"/>
            </a:endParaRPr>
          </a:p>
          <a:p>
            <a:pPr algn="l"/>
            <a:r>
              <a:rPr kumimoji="1" lang="ja-JP" altLang="en-US" sz="2800" dirty="0">
                <a:solidFill>
                  <a:srgbClr val="FF0000"/>
                </a:solidFill>
                <a:latin typeface="游ゴシック bold" panose="020B0700000000000000" pitchFamily="50" charset="-128"/>
                <a:ea typeface="游ゴシック bold" panose="020B0700000000000000" pitchFamily="50" charset="-128"/>
              </a:rPr>
              <a:t>約</a:t>
            </a:r>
            <a:r>
              <a:rPr lang="en-US" altLang="ja-JP" sz="2800" dirty="0">
                <a:solidFill>
                  <a:srgbClr val="FF0000"/>
                </a:solidFill>
                <a:latin typeface="游ゴシック bold" panose="020B0700000000000000" pitchFamily="50" charset="-128"/>
                <a:ea typeface="游ゴシック bold" panose="020B0700000000000000" pitchFamily="50" charset="-128"/>
              </a:rPr>
              <a:t>4.7</a:t>
            </a:r>
            <a:r>
              <a:rPr kumimoji="1" lang="ja-JP" altLang="en-US" sz="2800" dirty="0">
                <a:solidFill>
                  <a:srgbClr val="FF0000"/>
                </a:solidFill>
                <a:latin typeface="游ゴシック bold" panose="020B0700000000000000" pitchFamily="50" charset="-128"/>
                <a:ea typeface="游ゴシック bold" panose="020B0700000000000000" pitchFamily="50" charset="-128"/>
              </a:rPr>
              <a:t>倍の高速化</a:t>
            </a:r>
          </a:p>
        </p:txBody>
      </p:sp>
      <p:sp>
        <p:nvSpPr>
          <p:cNvPr id="192" name="テキスト ボックス 191">
            <a:extLst>
              <a:ext uri="{FF2B5EF4-FFF2-40B4-BE49-F238E27FC236}">
                <a16:creationId xmlns:a16="http://schemas.microsoft.com/office/drawing/2014/main" id="{80BB2DDD-C48A-3FB7-063B-5E7ADA3E012F}"/>
              </a:ext>
            </a:extLst>
          </p:cNvPr>
          <p:cNvSpPr txBox="1"/>
          <p:nvPr/>
        </p:nvSpPr>
        <p:spPr>
          <a:xfrm>
            <a:off x="20669019" y="35760764"/>
            <a:ext cx="4863315" cy="406411"/>
          </a:xfrm>
          <a:prstGeom prst="rect">
            <a:avLst/>
          </a:prstGeom>
          <a:noFill/>
        </p:spPr>
        <p:txBody>
          <a:bodyPr vert="horz" wrap="square" lIns="91440" tIns="45720" rIns="91440" bIns="45720" rtlCol="0" anchor="ctr">
            <a:noAutofit/>
          </a:bodyPr>
          <a:lstStyle/>
          <a:p>
            <a:pPr algn="l"/>
            <a:r>
              <a:rPr kumimoji="1" lang="ja-JP" altLang="en-US" sz="2800" dirty="0">
                <a:latin typeface="+mn-ea"/>
              </a:rPr>
              <a:t>プロセス数に対する計算時間</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3F4A543-9EB7-D699-6FC5-84DD3646D854}"/>
                  </a:ext>
                </a:extLst>
              </p:cNvPr>
              <p:cNvSpPr txBox="1"/>
              <p:nvPr/>
            </p:nvSpPr>
            <p:spPr>
              <a:xfrm>
                <a:off x="15130146" y="19216579"/>
                <a:ext cx="15141600" cy="92333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5400" dirty="0">
                    <a:latin typeface="游ゴシック bold" panose="020B0700000000000000" pitchFamily="50" charset="-128"/>
                    <a:ea typeface="游ゴシック bold" panose="020B0700000000000000" pitchFamily="50" charset="-128"/>
                  </a:rPr>
                  <a:t>実験</a:t>
                </a:r>
                <a:r>
                  <a:rPr kumimoji="1" lang="en-US" altLang="ja-JP" sz="5400" dirty="0">
                    <a:latin typeface="游ゴシック bold" panose="020B0700000000000000" pitchFamily="50" charset="-128"/>
                    <a:ea typeface="游ゴシック bold" panose="020B0700000000000000" pitchFamily="50" charset="-128"/>
                  </a:rPr>
                  <a:t>1: </a:t>
                </a:r>
                <a:r>
                  <a:rPr lang="ja-JP" altLang="en-US" sz="4800" dirty="0">
                    <a:latin typeface="游ゴシック bold" panose="020B0700000000000000" pitchFamily="50" charset="-128"/>
                    <a:ea typeface="游ゴシック bold" panose="020B0700000000000000" pitchFamily="50" charset="-128"/>
                  </a:rPr>
                  <a:t>行列</a:t>
                </a:r>
                <a14:m>
                  <m:oMath xmlns:m="http://schemas.openxmlformats.org/officeDocument/2006/math">
                    <m:r>
                      <a:rPr lang="en-US" altLang="ja-JP" sz="4800" b="0" i="1" smtClean="0">
                        <a:latin typeface="Cambria Math" panose="02040503050406030204" pitchFamily="18" charset="0"/>
                      </a:rPr>
                      <m:t>𝐴</m:t>
                    </m:r>
                    <m:r>
                      <a:rPr lang="en-US" altLang="ja-JP" sz="4800" b="0" i="1" smtClean="0">
                        <a:latin typeface="Cambria Math" panose="02040503050406030204" pitchFamily="18" charset="0"/>
                      </a:rPr>
                      <m:t>=</m:t>
                    </m:r>
                    <m:r>
                      <a:rPr lang="en-US" altLang="ja-JP" sz="4800" b="0" i="1" smtClean="0">
                        <a:latin typeface="Cambria Math" panose="02040503050406030204" pitchFamily="18" charset="0"/>
                      </a:rPr>
                      <m:t>𝑋</m:t>
                    </m:r>
                    <m:r>
                      <m:rPr>
                        <m:sty m:val="p"/>
                      </m:rPr>
                      <a:rPr lang="en-US" altLang="ja-JP" sz="4800" b="0" i="0" smtClean="0">
                        <a:latin typeface="Cambria Math" panose="02040503050406030204" pitchFamily="18" charset="0"/>
                      </a:rPr>
                      <m:t>Λ</m:t>
                    </m:r>
                    <m:sSup>
                      <m:sSupPr>
                        <m:ctrlPr>
                          <a:rPr lang="en-US" altLang="ja-JP" sz="4800" b="0" i="1" smtClean="0">
                            <a:latin typeface="Cambria Math" panose="02040503050406030204" pitchFamily="18" charset="0"/>
                          </a:rPr>
                        </m:ctrlPr>
                      </m:sSupPr>
                      <m:e>
                        <m:r>
                          <a:rPr lang="en-US" altLang="ja-JP" sz="4800" b="0" i="1" smtClean="0">
                            <a:latin typeface="Cambria Math" panose="02040503050406030204" pitchFamily="18" charset="0"/>
                          </a:rPr>
                          <m:t>𝑋</m:t>
                        </m:r>
                      </m:e>
                      <m:sup>
                        <m:r>
                          <a:rPr lang="en-US" altLang="ja-JP" sz="4800" b="0" i="1" smtClean="0">
                            <a:latin typeface="Cambria Math" panose="02040503050406030204" pitchFamily="18" charset="0"/>
                          </a:rPr>
                          <m:t>−1</m:t>
                        </m:r>
                      </m:sup>
                    </m:sSup>
                  </m:oMath>
                </a14:m>
                <a:r>
                  <a:rPr lang="ja-JP" altLang="en-US" sz="4800" dirty="0">
                    <a:latin typeface="游ゴシック bold" panose="020B0700000000000000" pitchFamily="50" charset="-128"/>
                    <a:ea typeface="游ゴシック bold" panose="020B0700000000000000" pitchFamily="50" charset="-128"/>
                  </a:rPr>
                  <a:t>の</a:t>
                </a:r>
                <a14:m>
                  <m:oMath xmlns:m="http://schemas.openxmlformats.org/officeDocument/2006/math">
                    <m:sSub>
                      <m:sSubPr>
                        <m:ctrlPr>
                          <a:rPr lang="en-US" altLang="ja-JP" sz="4800" b="0" i="1" dirty="0" smtClean="0">
                            <a:latin typeface="Cambria Math" panose="02040503050406030204" pitchFamily="18" charset="0"/>
                          </a:rPr>
                        </m:ctrlPr>
                      </m:sSubPr>
                      <m:e>
                        <m:r>
                          <a:rPr lang="en-US" altLang="ja-JP" sz="4800" b="0" i="1" dirty="0" smtClean="0">
                            <a:latin typeface="Cambria Math" panose="02040503050406030204" pitchFamily="18" charset="0"/>
                          </a:rPr>
                          <m:t>𝜅</m:t>
                        </m:r>
                      </m:e>
                      <m:sub>
                        <m:r>
                          <a:rPr lang="en-US" altLang="ja-JP" sz="4800" b="0" i="1" dirty="0" smtClean="0">
                            <a:latin typeface="Cambria Math" panose="02040503050406030204" pitchFamily="18" charset="0"/>
                          </a:rPr>
                          <m:t>2</m:t>
                        </m:r>
                      </m:sub>
                    </m:sSub>
                    <m:d>
                      <m:dPr>
                        <m:ctrlPr>
                          <a:rPr lang="en-US" altLang="ja-JP" sz="4800" b="0" i="1" dirty="0" smtClean="0">
                            <a:latin typeface="Cambria Math" panose="02040503050406030204" pitchFamily="18" charset="0"/>
                          </a:rPr>
                        </m:ctrlPr>
                      </m:dPr>
                      <m:e>
                        <m:r>
                          <a:rPr lang="en-US" altLang="ja-JP" sz="4800" b="0" i="1" dirty="0" smtClean="0">
                            <a:latin typeface="Cambria Math" panose="02040503050406030204" pitchFamily="18" charset="0"/>
                          </a:rPr>
                          <m:t>𝑋</m:t>
                        </m:r>
                      </m:e>
                    </m:d>
                    <m:r>
                      <a:rPr lang="en-US" altLang="ja-JP" sz="4800" b="0" i="0" dirty="0" smtClean="0">
                        <a:latin typeface="Cambria Math" panose="02040503050406030204" pitchFamily="18" charset="0"/>
                      </a:rPr>
                      <m:t>, </m:t>
                    </m:r>
                    <m:sSub>
                      <m:sSubPr>
                        <m:ctrlPr>
                          <a:rPr lang="en-US" altLang="ja-JP" sz="4800" b="0" i="1" dirty="0" smtClean="0">
                            <a:latin typeface="Cambria Math" panose="02040503050406030204" pitchFamily="18" charset="0"/>
                          </a:rPr>
                        </m:ctrlPr>
                      </m:sSubPr>
                      <m:e>
                        <m:r>
                          <a:rPr lang="en-US" altLang="ja-JP" sz="4800" b="0" i="1" dirty="0" smtClean="0">
                            <a:latin typeface="Cambria Math" panose="02040503050406030204" pitchFamily="18" charset="0"/>
                          </a:rPr>
                          <m:t>𝜅</m:t>
                        </m:r>
                      </m:e>
                      <m:sub>
                        <m:r>
                          <a:rPr lang="en-US" altLang="ja-JP" sz="4800" b="0" i="1" dirty="0" smtClean="0">
                            <a:latin typeface="Cambria Math" panose="02040503050406030204" pitchFamily="18" charset="0"/>
                          </a:rPr>
                          <m:t>2</m:t>
                        </m:r>
                      </m:sub>
                    </m:sSub>
                    <m:d>
                      <m:dPr>
                        <m:ctrlPr>
                          <a:rPr lang="en-US" altLang="ja-JP" sz="4800" b="0" i="1" dirty="0" smtClean="0">
                            <a:latin typeface="Cambria Math" panose="02040503050406030204" pitchFamily="18" charset="0"/>
                          </a:rPr>
                        </m:ctrlPr>
                      </m:dPr>
                      <m:e>
                        <m:r>
                          <m:rPr>
                            <m:sty m:val="p"/>
                          </m:rPr>
                          <a:rPr lang="en-US" altLang="ja-JP" sz="4800" b="0" i="0" dirty="0" smtClean="0">
                            <a:latin typeface="Cambria Math" panose="02040503050406030204" pitchFamily="18" charset="0"/>
                          </a:rPr>
                          <m:t>Λ</m:t>
                        </m:r>
                      </m:e>
                    </m:d>
                  </m:oMath>
                </a14:m>
                <a:r>
                  <a:rPr lang="ja-JP" altLang="en-US" sz="4800" dirty="0">
                    <a:latin typeface="游ゴシック bold" panose="020B0700000000000000" pitchFamily="50" charset="-128"/>
                    <a:ea typeface="游ゴシック bold" panose="020B0700000000000000" pitchFamily="50" charset="-128"/>
                  </a:rPr>
                  <a:t>と誤差の関係性</a:t>
                </a:r>
                <a:endParaRPr lang="en-US" altLang="ja-JP" sz="4800" dirty="0">
                  <a:latin typeface="游ゴシック bold" panose="020B0700000000000000" pitchFamily="50" charset="-128"/>
                  <a:ea typeface="游ゴシック bold" panose="020B0700000000000000" pitchFamily="50" charset="-128"/>
                </a:endParaRPr>
              </a:p>
            </p:txBody>
          </p:sp>
        </mc:Choice>
        <mc:Fallback xmlns="">
          <p:sp>
            <p:nvSpPr>
              <p:cNvPr id="3" name="テキスト ボックス 2">
                <a:extLst>
                  <a:ext uri="{FF2B5EF4-FFF2-40B4-BE49-F238E27FC236}">
                    <a16:creationId xmlns:a16="http://schemas.microsoft.com/office/drawing/2014/main" id="{53F4A543-9EB7-D699-6FC5-84DD3646D854}"/>
                  </a:ext>
                </a:extLst>
              </p:cNvPr>
              <p:cNvSpPr txBox="1">
                <a:spLocks noRot="1" noChangeAspect="1" noMove="1" noResize="1" noEditPoints="1" noAdjustHandles="1" noChangeArrowheads="1" noChangeShapeType="1" noTextEdit="1"/>
              </p:cNvSpPr>
              <p:nvPr/>
            </p:nvSpPr>
            <p:spPr>
              <a:xfrm>
                <a:off x="15130146" y="19216579"/>
                <a:ext cx="15141600" cy="923330"/>
              </a:xfrm>
              <a:prstGeom prst="rect">
                <a:avLst/>
              </a:prstGeom>
              <a:blipFill>
                <a:blip r:embed="rId25"/>
                <a:stretch>
                  <a:fillRect l="-2173" t="-17647" b="-3856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F250140-3A6E-D3E5-E134-BA28E47F2B77}"/>
                  </a:ext>
                </a:extLst>
              </p:cNvPr>
              <p:cNvSpPr txBox="1"/>
              <p:nvPr/>
            </p:nvSpPr>
            <p:spPr>
              <a:xfrm>
                <a:off x="15121748" y="20119587"/>
                <a:ext cx="15103500" cy="8402300"/>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571500" indent="-571500">
                  <a:buFont typeface="Arial" panose="020B0604020202020204" pitchFamily="34" charset="0"/>
                  <a:buChar char="•"/>
                </a:pPr>
                <a:r>
                  <a:rPr lang="ja-JP" altLang="en-US" sz="3600" dirty="0">
                    <a:latin typeface="+mn-ea"/>
                  </a:rPr>
                  <a:t>被積分関数変形前と後での違いについて調べる</a:t>
                </a:r>
                <a:endParaRPr lang="en-US" altLang="ja-JP" sz="3600" dirty="0">
                  <a:latin typeface="+mn-ea"/>
                </a:endParaRPr>
              </a:p>
              <a:p>
                <a:pPr marL="571500" indent="-571500">
                  <a:buFont typeface="Arial" panose="020B0604020202020204" pitchFamily="34" charset="0"/>
                  <a:buChar char="•"/>
                </a:pPr>
                <a14:m>
                  <m:oMath xmlns:m="http://schemas.openxmlformats.org/officeDocument/2006/math">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𝜅</m:t>
                        </m:r>
                      </m:e>
                      <m:sub>
                        <m:r>
                          <a:rPr lang="en-US" altLang="ja-JP" sz="3600" b="0" i="1" smtClean="0">
                            <a:latin typeface="Cambria Math" panose="02040503050406030204" pitchFamily="18" charset="0"/>
                          </a:rPr>
                          <m:t>2</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𝑋</m:t>
                    </m:r>
                    <m:r>
                      <a:rPr lang="en-US" altLang="ja-JP" sz="3600" b="0" i="1" smtClean="0">
                        <a:latin typeface="Cambria Math" panose="02040503050406030204" pitchFamily="18" charset="0"/>
                      </a:rPr>
                      <m:t>)</m:t>
                    </m:r>
                  </m:oMath>
                </a14:m>
                <a:r>
                  <a:rPr lang="ja-JP" altLang="en-US" sz="3600" dirty="0">
                    <a:latin typeface="+mn-ea"/>
                  </a:rPr>
                  <a:t>を調べるときは，</a:t>
                </a:r>
                <a14:m>
                  <m:oMath xmlns:m="http://schemas.openxmlformats.org/officeDocument/2006/math">
                    <m:r>
                      <m:rPr>
                        <m:sty m:val="p"/>
                      </m:rPr>
                      <a:rPr lang="en-US" altLang="ja-JP" sz="3600" b="0" i="0" smtClean="0">
                        <a:latin typeface="Cambria Math" panose="02040503050406030204" pitchFamily="18" charset="0"/>
                      </a:rPr>
                      <m:t>Λ</m:t>
                    </m:r>
                  </m:oMath>
                </a14:m>
                <a:r>
                  <a:rPr lang="ja-JP" altLang="en-US" sz="3600" dirty="0">
                    <a:latin typeface="+mn-ea"/>
                  </a:rPr>
                  <a:t>は固定 </a:t>
                </a:r>
                <a:r>
                  <a:rPr lang="en-US" altLang="ja-JP" sz="3600" dirty="0">
                    <a:latin typeface="+mn-ea"/>
                  </a:rPr>
                  <a:t>(</a:t>
                </a:r>
                <a14:m>
                  <m:oMath xmlns:m="http://schemas.openxmlformats.org/officeDocument/2006/math">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𝜅</m:t>
                        </m:r>
                      </m:e>
                      <m:sub>
                        <m:r>
                          <a:rPr lang="en-US" altLang="ja-JP" sz="3600" b="0" i="1" smtClean="0">
                            <a:latin typeface="Cambria Math" panose="02040503050406030204" pitchFamily="18" charset="0"/>
                          </a:rPr>
                          <m:t>2</m:t>
                        </m:r>
                      </m:sub>
                    </m:sSub>
                    <m:d>
                      <m:dPr>
                        <m:ctrlPr>
                          <a:rPr lang="en-US" altLang="ja-JP" sz="3600" b="0" i="1" smtClean="0">
                            <a:latin typeface="Cambria Math" panose="02040503050406030204" pitchFamily="18" charset="0"/>
                          </a:rPr>
                        </m:ctrlPr>
                      </m:dPr>
                      <m:e>
                        <m:r>
                          <m:rPr>
                            <m:sty m:val="p"/>
                          </m:rPr>
                          <a:rPr lang="en-US" altLang="ja-JP" sz="3600" b="0" i="0" smtClean="0">
                            <a:latin typeface="Cambria Math" panose="02040503050406030204" pitchFamily="18" charset="0"/>
                          </a:rPr>
                          <m:t>Λ</m:t>
                        </m:r>
                      </m:e>
                    </m:d>
                    <m:r>
                      <a:rPr lang="ja-JP" altLang="en-US" sz="3600" i="1">
                        <a:latin typeface="Cambria Math" panose="02040503050406030204" pitchFamily="18" charset="0"/>
                      </a:rPr>
                      <m:t>のときは</m:t>
                    </m:r>
                    <m:r>
                      <a:rPr lang="en-US" altLang="ja-JP" sz="3600" b="0" i="1" smtClean="0">
                        <a:latin typeface="Cambria Math" panose="02040503050406030204" pitchFamily="18" charset="0"/>
                      </a:rPr>
                      <m:t>𝑋</m:t>
                    </m:r>
                  </m:oMath>
                </a14:m>
                <a:r>
                  <a:rPr lang="ja-JP" altLang="en-US" sz="3600" dirty="0">
                    <a:latin typeface="+mn-ea"/>
                  </a:rPr>
                  <a:t>固定</a:t>
                </a:r>
                <a:r>
                  <a:rPr lang="en-US" altLang="ja-JP" sz="3600" dirty="0">
                    <a:latin typeface="+mn-ea"/>
                  </a:rPr>
                  <a:t>)</a:t>
                </a:r>
              </a:p>
              <a:p>
                <a:pPr marL="571500" indent="-571500">
                  <a:buFont typeface="Arial" panose="020B0604020202020204" pitchFamily="34" charset="0"/>
                  <a:buChar char="•"/>
                </a:pPr>
                <a:r>
                  <a:rPr lang="en-US" altLang="ja-JP" sz="3600" dirty="0">
                    <a:latin typeface="+mn-ea"/>
                  </a:rPr>
                  <a:t>50</a:t>
                </a:r>
                <a:r>
                  <a:rPr lang="ja-JP" altLang="en-US" sz="3600" dirty="0">
                    <a:latin typeface="+mn-ea"/>
                  </a:rPr>
                  <a:t>個の行列を生成して</a:t>
                </a:r>
                <a:r>
                  <a:rPr lang="en-US" altLang="ja-JP" sz="3600" dirty="0">
                    <a:latin typeface="+mn-ea"/>
                  </a:rPr>
                  <a:t>DE</a:t>
                </a:r>
                <a:r>
                  <a:rPr lang="ja-JP" altLang="en-US" sz="3600" dirty="0">
                    <a:latin typeface="+mn-ea"/>
                  </a:rPr>
                  <a:t>公式を適用</a:t>
                </a:r>
                <a:endParaRPr lang="en-US" altLang="ja-JP" sz="3600" dirty="0">
                  <a:latin typeface="+mn-ea"/>
                </a:endParaRPr>
              </a:p>
              <a:p>
                <a:endParaRPr lang="en-US" altLang="ja-JP" sz="3600" dirty="0">
                  <a:latin typeface="游ゴシック bold" panose="020B0700000000000000" pitchFamily="50" charset="-128"/>
                  <a:ea typeface="游ゴシック bold" panose="020B0700000000000000" pitchFamily="50" charset="-128"/>
                </a:endParaRPr>
              </a:p>
              <a:p>
                <a:endParaRPr lang="en-US" altLang="ja-JP" sz="3600" dirty="0">
                  <a:latin typeface="游ゴシック bold" panose="020B0700000000000000" pitchFamily="50" charset="-128"/>
                  <a:ea typeface="游ゴシック bold" panose="020B0700000000000000" pitchFamily="50" charset="-128"/>
                </a:endParaRPr>
              </a:p>
              <a:p>
                <a:endParaRPr lang="en-US" altLang="ja-JP" sz="3600" dirty="0">
                  <a:latin typeface="游ゴシック bold" panose="020B0700000000000000" pitchFamily="50" charset="-128"/>
                  <a:ea typeface="游ゴシック bold" panose="020B0700000000000000" pitchFamily="50" charset="-128"/>
                </a:endParaRPr>
              </a:p>
              <a:p>
                <a:endParaRPr lang="en-US" altLang="ja-JP" sz="3600" dirty="0">
                  <a:latin typeface="游ゴシック bold" panose="020B0700000000000000" pitchFamily="50" charset="-128"/>
                  <a:ea typeface="游ゴシック bold" panose="020B0700000000000000" pitchFamily="50" charset="-128"/>
                </a:endParaRPr>
              </a:p>
              <a:p>
                <a:endParaRPr lang="en-US" altLang="ja-JP" sz="3600" dirty="0">
                  <a:latin typeface="游ゴシック bold" panose="020B0700000000000000" pitchFamily="50" charset="-128"/>
                  <a:ea typeface="游ゴシック bold" panose="020B0700000000000000" pitchFamily="50" charset="-128"/>
                </a:endParaRPr>
              </a:p>
              <a:p>
                <a:endParaRPr lang="en-US" altLang="ja-JP" sz="3600" dirty="0">
                  <a:latin typeface="游ゴシック bold" panose="020B0700000000000000" pitchFamily="50" charset="-128"/>
                  <a:ea typeface="游ゴシック bold" panose="020B0700000000000000" pitchFamily="50" charset="-128"/>
                </a:endParaRPr>
              </a:p>
              <a:p>
                <a:endParaRPr lang="en-US" altLang="ja-JP" sz="3600" dirty="0">
                  <a:latin typeface="游ゴシック bold" panose="020B0700000000000000" pitchFamily="50" charset="-128"/>
                  <a:ea typeface="游ゴシック bold" panose="020B0700000000000000" pitchFamily="50" charset="-128"/>
                </a:endParaRPr>
              </a:p>
              <a:p>
                <a:endParaRPr lang="en-US" altLang="ja-JP" sz="3600" dirty="0">
                  <a:latin typeface="游ゴシック bold" panose="020B0700000000000000" pitchFamily="50" charset="-128"/>
                  <a:ea typeface="游ゴシック bold" panose="020B0700000000000000" pitchFamily="50" charset="-128"/>
                </a:endParaRPr>
              </a:p>
              <a:p>
                <a:endParaRPr lang="en-US" altLang="ja-JP" sz="3600" dirty="0">
                  <a:latin typeface="游ゴシック bold" panose="020B0700000000000000" pitchFamily="50" charset="-128"/>
                  <a:ea typeface="游ゴシック bold" panose="020B0700000000000000" pitchFamily="50" charset="-128"/>
                </a:endParaRPr>
              </a:p>
              <a:p>
                <a:endParaRPr lang="en-US" altLang="ja-JP" sz="3600" dirty="0">
                  <a:latin typeface="游ゴシック bold" panose="020B0700000000000000" pitchFamily="50" charset="-128"/>
                  <a:ea typeface="游ゴシック bold" panose="020B0700000000000000" pitchFamily="50" charset="-128"/>
                </a:endParaRPr>
              </a:p>
              <a:p>
                <a:pPr marL="571500" indent="-571500">
                  <a:buFont typeface="Arial" panose="020B0604020202020204" pitchFamily="34" charset="0"/>
                  <a:buChar char="•"/>
                </a:pPr>
                <a:r>
                  <a:rPr lang="ja-JP" altLang="en-US" sz="3600" dirty="0">
                    <a:latin typeface="+mn-ea"/>
                  </a:rPr>
                  <a:t>被積分関数変形により</a:t>
                </a:r>
                <a14:m>
                  <m:oMath xmlns:m="http://schemas.openxmlformats.org/officeDocument/2006/math">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𝜅</m:t>
                        </m:r>
                      </m:e>
                      <m:sub>
                        <m:r>
                          <a:rPr lang="en-US" altLang="ja-JP" sz="3600" b="0" i="1" smtClean="0">
                            <a:latin typeface="Cambria Math" panose="02040503050406030204" pitchFamily="18" charset="0"/>
                          </a:rPr>
                          <m:t>2</m:t>
                        </m:r>
                      </m:sub>
                    </m:sSub>
                    <m:d>
                      <m:dPr>
                        <m:ctrlPr>
                          <a:rPr lang="en-US" altLang="ja-JP" sz="3600" b="0" i="1" smtClean="0">
                            <a:latin typeface="Cambria Math" panose="02040503050406030204" pitchFamily="18" charset="0"/>
                          </a:rPr>
                        </m:ctrlPr>
                      </m:dPr>
                      <m:e>
                        <m:r>
                          <m:rPr>
                            <m:sty m:val="p"/>
                          </m:rPr>
                          <a:rPr lang="en-US" altLang="ja-JP" sz="3600" b="0" i="0" smtClean="0">
                            <a:latin typeface="Cambria Math" panose="02040503050406030204" pitchFamily="18" charset="0"/>
                          </a:rPr>
                          <m:t>Λ</m:t>
                        </m:r>
                      </m:e>
                    </m:d>
                    <m:r>
                      <a:rPr lang="en-US" altLang="ja-JP" sz="3600" b="0" i="1" smtClean="0">
                        <a:latin typeface="Cambria Math" panose="02040503050406030204" pitchFamily="18" charset="0"/>
                      </a:rPr>
                      <m:t>, </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𝜅</m:t>
                        </m:r>
                      </m:e>
                      <m:sub>
                        <m:r>
                          <a:rPr lang="en-US" altLang="ja-JP" sz="3600" b="0" i="1" smtClean="0">
                            <a:latin typeface="Cambria Math" panose="02040503050406030204" pitchFamily="18" charset="0"/>
                          </a:rPr>
                          <m:t>2</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𝑋</m:t>
                    </m:r>
                    <m:r>
                      <a:rPr lang="en-US" altLang="ja-JP" sz="3600" b="0" i="1" smtClean="0">
                        <a:latin typeface="Cambria Math" panose="02040503050406030204" pitchFamily="18" charset="0"/>
                      </a:rPr>
                      <m:t>)</m:t>
                    </m:r>
                  </m:oMath>
                </a14:m>
                <a:r>
                  <a:rPr lang="ja-JP" altLang="en-US" sz="3600" dirty="0">
                    <a:latin typeface="+mn-ea"/>
                  </a:rPr>
                  <a:t>による誤差の影響が減少</a:t>
                </a:r>
                <a:endParaRPr lang="en-US" altLang="ja-JP" sz="3600" dirty="0">
                  <a:latin typeface="+mn-ea"/>
                </a:endParaRPr>
              </a:p>
              <a:p>
                <a:pPr marL="571500" indent="-571500">
                  <a:buFont typeface="Arial" panose="020B0604020202020204" pitchFamily="34" charset="0"/>
                  <a:buChar char="•"/>
                </a:pPr>
                <a14:m>
                  <m:oMath xmlns:m="http://schemas.openxmlformats.org/officeDocument/2006/math">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𝜅</m:t>
                        </m:r>
                      </m:e>
                      <m:sub>
                        <m:r>
                          <a:rPr lang="en-US" altLang="ja-JP" sz="3600" b="0" i="1" smtClean="0">
                            <a:latin typeface="Cambria Math" panose="02040503050406030204" pitchFamily="18" charset="0"/>
                          </a:rPr>
                          <m:t>2</m:t>
                        </m:r>
                      </m:sub>
                    </m:sSub>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𝑋</m:t>
                        </m:r>
                      </m:e>
                    </m:d>
                  </m:oMath>
                </a14:m>
                <a:r>
                  <a:rPr lang="ja-JP" altLang="en-US" sz="3600" dirty="0">
                    <a:latin typeface="+mn-ea"/>
                  </a:rPr>
                  <a:t>による誤差は理論評価よりかなり大きい</a:t>
                </a:r>
                <a:endParaRPr lang="en-US" altLang="ja-JP" sz="3600" dirty="0">
                  <a:latin typeface="+mn-ea"/>
                </a:endParaRPr>
              </a:p>
            </p:txBody>
          </p:sp>
        </mc:Choice>
        <mc:Fallback>
          <p:sp>
            <p:nvSpPr>
              <p:cNvPr id="4" name="テキスト ボックス 3">
                <a:extLst>
                  <a:ext uri="{FF2B5EF4-FFF2-40B4-BE49-F238E27FC236}">
                    <a16:creationId xmlns:a16="http://schemas.microsoft.com/office/drawing/2014/main" id="{9F250140-3A6E-D3E5-E134-BA28E47F2B77}"/>
                  </a:ext>
                </a:extLst>
              </p:cNvPr>
              <p:cNvSpPr txBox="1">
                <a:spLocks noRot="1" noChangeAspect="1" noMove="1" noResize="1" noEditPoints="1" noAdjustHandles="1" noChangeArrowheads="1" noChangeShapeType="1" noTextEdit="1"/>
              </p:cNvSpPr>
              <p:nvPr/>
            </p:nvSpPr>
            <p:spPr>
              <a:xfrm>
                <a:off x="15121748" y="20119587"/>
                <a:ext cx="15103500" cy="8402300"/>
              </a:xfrm>
              <a:prstGeom prst="rect">
                <a:avLst/>
              </a:prstGeom>
              <a:blipFill>
                <a:blip r:embed="rId26"/>
                <a:stretch>
                  <a:fillRect l="-1089" t="-1014" b="-1665"/>
                </a:stretch>
              </a:blipFill>
              <a:ln>
                <a:solidFill>
                  <a:schemeClr val="accent1"/>
                </a:solidFill>
              </a:ln>
            </p:spPr>
            <p:txBody>
              <a:bodyPr/>
              <a:lstStyle/>
              <a:p>
                <a:r>
                  <a:rPr lang="ja-JP" altLang="en-US">
                    <a:noFill/>
                  </a:rPr>
                  <a:t> </a:t>
                </a:r>
              </a:p>
            </p:txBody>
          </p:sp>
        </mc:Fallback>
      </mc:AlternateContent>
      <p:pic>
        <p:nvPicPr>
          <p:cNvPr id="32" name="図 31">
            <a:extLst>
              <a:ext uri="{FF2B5EF4-FFF2-40B4-BE49-F238E27FC236}">
                <a16:creationId xmlns:a16="http://schemas.microsoft.com/office/drawing/2014/main" id="{8FD0458F-775A-D9BB-B45C-4D68211D866B}"/>
              </a:ext>
            </a:extLst>
          </p:cNvPr>
          <p:cNvPicPr>
            <a:picLocks noChangeAspect="1"/>
          </p:cNvPicPr>
          <p:nvPr/>
        </p:nvPicPr>
        <p:blipFill>
          <a:blip r:embed="rId27"/>
          <a:stretch>
            <a:fillRect/>
          </a:stretch>
        </p:blipFill>
        <p:spPr>
          <a:xfrm>
            <a:off x="9283287" y="38668606"/>
            <a:ext cx="4738147" cy="3616070"/>
          </a:xfrm>
          <a:prstGeom prst="rect">
            <a:avLst/>
          </a:prstGeom>
        </p:spPr>
      </p:pic>
      <p:sp>
        <p:nvSpPr>
          <p:cNvPr id="35" name="テキスト ボックス 34">
            <a:extLst>
              <a:ext uri="{FF2B5EF4-FFF2-40B4-BE49-F238E27FC236}">
                <a16:creationId xmlns:a16="http://schemas.microsoft.com/office/drawing/2014/main" id="{34EA30E8-70B5-B9AD-7EA3-4E496AE36DFD}"/>
              </a:ext>
            </a:extLst>
          </p:cNvPr>
          <p:cNvSpPr txBox="1"/>
          <p:nvPr/>
        </p:nvSpPr>
        <p:spPr>
          <a:xfrm>
            <a:off x="13215101" y="39864621"/>
            <a:ext cx="1849951" cy="400110"/>
          </a:xfrm>
          <a:prstGeom prst="rect">
            <a:avLst/>
          </a:prstGeom>
          <a:noFill/>
        </p:spPr>
        <p:txBody>
          <a:bodyPr wrap="square" rtlCol="0">
            <a:spAutoFit/>
          </a:bodyPr>
          <a:lstStyle/>
          <a:p>
            <a:r>
              <a:rPr kumimoji="1" lang="ja-JP" altLang="en-US" sz="2000" b="1" dirty="0"/>
              <a:t>スケーリング</a:t>
            </a:r>
          </a:p>
        </p:txBody>
      </p:sp>
      <p:pic>
        <p:nvPicPr>
          <p:cNvPr id="37" name="図 36">
            <a:extLst>
              <a:ext uri="{FF2B5EF4-FFF2-40B4-BE49-F238E27FC236}">
                <a16:creationId xmlns:a16="http://schemas.microsoft.com/office/drawing/2014/main" id="{A42D85C9-92EC-6D8E-7871-9016B779DC88}"/>
              </a:ext>
            </a:extLst>
          </p:cNvPr>
          <p:cNvPicPr>
            <a:picLocks noChangeAspect="1"/>
          </p:cNvPicPr>
          <p:nvPr/>
        </p:nvPicPr>
        <p:blipFill rotWithShape="1">
          <a:blip r:embed="rId28"/>
          <a:srcRect l="2500" t="10548" r="8809"/>
          <a:stretch/>
        </p:blipFill>
        <p:spPr>
          <a:xfrm>
            <a:off x="16535660" y="22352883"/>
            <a:ext cx="5044213" cy="3815642"/>
          </a:xfrm>
          <a:prstGeom prst="rect">
            <a:avLst/>
          </a:prstGeom>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CD0B9A8-CDA8-EC21-31EA-64D21BD5777A}"/>
                  </a:ext>
                </a:extLst>
              </p:cNvPr>
              <p:cNvSpPr txBox="1"/>
              <p:nvPr/>
            </p:nvSpPr>
            <p:spPr>
              <a:xfrm>
                <a:off x="17391664" y="26287683"/>
                <a:ext cx="4188209" cy="406411"/>
              </a:xfrm>
              <a:prstGeom prst="rect">
                <a:avLst/>
              </a:prstGeom>
              <a:noFill/>
            </p:spPr>
            <p:txBody>
              <a:bodyPr vert="horz" wrap="square" lIns="91440" tIns="45720" rIns="91440" bIns="45720" rtlCol="0" anchor="ctr">
                <a:noAutofit/>
              </a:bodyPr>
              <a:lstStyle/>
              <a:p>
                <a:pPr algn="l"/>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𝜅</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Λ</m:t>
                    </m:r>
                    <m:r>
                      <a:rPr kumimoji="1" lang="en-US" altLang="ja-JP" sz="3200" b="0" i="1" smtClean="0">
                        <a:latin typeface="Cambria Math" panose="02040503050406030204" pitchFamily="18" charset="0"/>
                      </a:rPr>
                      <m:t>)</m:t>
                    </m:r>
                    <m:r>
                      <a:rPr kumimoji="1" lang="ja-JP" altLang="en-US" sz="3200" i="1">
                        <a:latin typeface="Cambria Math" panose="02040503050406030204" pitchFamily="18" charset="0"/>
                      </a:rPr>
                      <m:t>に対する</m:t>
                    </m:r>
                  </m:oMath>
                </a14:m>
                <a:r>
                  <a:rPr kumimoji="1" lang="ja-JP" altLang="en-US" sz="3200" dirty="0">
                    <a:latin typeface="+mn-ea"/>
                  </a:rPr>
                  <a:t>誤差</a:t>
                </a:r>
                <a:endParaRPr kumimoji="1" lang="ja-JP" altLang="en-US" sz="2800" dirty="0">
                  <a:latin typeface="+mn-ea"/>
                </a:endParaRPr>
              </a:p>
            </p:txBody>
          </p:sp>
        </mc:Choice>
        <mc:Fallback xmlns="">
          <p:sp>
            <p:nvSpPr>
              <p:cNvPr id="38" name="テキスト ボックス 37">
                <a:extLst>
                  <a:ext uri="{FF2B5EF4-FFF2-40B4-BE49-F238E27FC236}">
                    <a16:creationId xmlns:a16="http://schemas.microsoft.com/office/drawing/2014/main" id="{7CD0B9A8-CDA8-EC21-31EA-64D21BD5777A}"/>
                  </a:ext>
                </a:extLst>
              </p:cNvPr>
              <p:cNvSpPr txBox="1">
                <a:spLocks noRot="1" noChangeAspect="1" noMove="1" noResize="1" noEditPoints="1" noAdjustHandles="1" noChangeArrowheads="1" noChangeShapeType="1" noTextEdit="1"/>
              </p:cNvSpPr>
              <p:nvPr/>
            </p:nvSpPr>
            <p:spPr>
              <a:xfrm>
                <a:off x="17391664" y="26287683"/>
                <a:ext cx="4188209" cy="406411"/>
              </a:xfrm>
              <a:prstGeom prst="rect">
                <a:avLst/>
              </a:prstGeom>
              <a:blipFill>
                <a:blip r:embed="rId29"/>
                <a:stretch>
                  <a:fillRect t="-38806" b="-71642"/>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1C000DE1-FA04-B706-A57C-758E7D0A44A4}"/>
              </a:ext>
            </a:extLst>
          </p:cNvPr>
          <p:cNvSpPr txBox="1"/>
          <p:nvPr/>
        </p:nvSpPr>
        <p:spPr>
          <a:xfrm>
            <a:off x="17085972" y="23207303"/>
            <a:ext cx="1999545" cy="842995"/>
          </a:xfrm>
          <a:prstGeom prst="rect">
            <a:avLst/>
          </a:prstGeom>
        </p:spPr>
        <p:txBody>
          <a:bodyPr vert="horz" wrap="square" lIns="91440" tIns="45720" rIns="91440" bIns="45720" rtlCol="0" anchor="ctr">
            <a:noAutofit/>
          </a:bodyPr>
          <a:lstStyle/>
          <a:p>
            <a:pPr algn="l"/>
            <a:r>
              <a:rPr kumimoji="1" lang="ja-JP" altLang="en-US" sz="2800" dirty="0">
                <a:solidFill>
                  <a:srgbClr val="FF0000"/>
                </a:solidFill>
                <a:latin typeface="游ゴシック bold" panose="020B0700000000000000" pitchFamily="50" charset="-128"/>
                <a:ea typeface="游ゴシック bold" panose="020B0700000000000000" pitchFamily="50" charset="-128"/>
              </a:rPr>
              <a:t>変形前</a:t>
            </a:r>
            <a:endParaRPr kumimoji="1" lang="en-US" altLang="ja-JP" sz="2800" dirty="0">
              <a:solidFill>
                <a:srgbClr val="FF0000"/>
              </a:solidFill>
              <a:latin typeface="游ゴシック bold" panose="020B0700000000000000" pitchFamily="50" charset="-128"/>
              <a:ea typeface="游ゴシック bold" panose="020B0700000000000000" pitchFamily="50" charset="-128"/>
            </a:endParaRPr>
          </a:p>
          <a:p>
            <a:pPr algn="l"/>
            <a:r>
              <a:rPr kumimoji="1" lang="ja-JP" altLang="en-US" sz="2800" dirty="0">
                <a:solidFill>
                  <a:srgbClr val="FF0000"/>
                </a:solidFill>
                <a:latin typeface="游ゴシック bold" panose="020B0700000000000000" pitchFamily="50" charset="-128"/>
                <a:ea typeface="游ゴシック bold" panose="020B0700000000000000" pitchFamily="50" charset="-128"/>
              </a:rPr>
              <a:t>傾き</a:t>
            </a:r>
            <a:r>
              <a:rPr kumimoji="1" lang="en-US" altLang="ja-JP" sz="2800" dirty="0">
                <a:solidFill>
                  <a:srgbClr val="FF0000"/>
                </a:solidFill>
                <a:latin typeface="游ゴシック bold" panose="020B0700000000000000" pitchFamily="50" charset="-128"/>
                <a:ea typeface="游ゴシック bold" panose="020B0700000000000000" pitchFamily="50" charset="-128"/>
              </a:rPr>
              <a:t>: 2.35</a:t>
            </a:r>
            <a:endParaRPr kumimoji="1" lang="ja-JP" altLang="en-US" sz="2800" dirty="0">
              <a:solidFill>
                <a:srgbClr val="FF0000"/>
              </a:solidFill>
              <a:latin typeface="游ゴシック bold" panose="020B0700000000000000" pitchFamily="50" charset="-128"/>
              <a:ea typeface="游ゴシック bold" panose="020B0700000000000000" pitchFamily="50" charset="-128"/>
            </a:endParaRPr>
          </a:p>
        </p:txBody>
      </p:sp>
      <p:sp>
        <p:nvSpPr>
          <p:cNvPr id="7" name="テキスト ボックス 6">
            <a:extLst>
              <a:ext uri="{FF2B5EF4-FFF2-40B4-BE49-F238E27FC236}">
                <a16:creationId xmlns:a16="http://schemas.microsoft.com/office/drawing/2014/main" id="{864BD156-1699-3DC0-09D4-02A1DA0C408D}"/>
              </a:ext>
            </a:extLst>
          </p:cNvPr>
          <p:cNvSpPr txBox="1"/>
          <p:nvPr/>
        </p:nvSpPr>
        <p:spPr>
          <a:xfrm>
            <a:off x="20418648" y="24813946"/>
            <a:ext cx="2188551" cy="969656"/>
          </a:xfrm>
          <a:prstGeom prst="rect">
            <a:avLst/>
          </a:prstGeom>
          <a:solidFill>
            <a:schemeClr val="bg1"/>
          </a:solidFill>
        </p:spPr>
        <p:txBody>
          <a:bodyPr vert="horz" wrap="square" lIns="91440" tIns="45720" rIns="91440" bIns="45720" rtlCol="0" anchor="ctr">
            <a:noAutofit/>
          </a:bodyPr>
          <a:lstStyle/>
          <a:p>
            <a:pPr algn="l"/>
            <a:r>
              <a:rPr kumimoji="1" lang="ja-JP" altLang="en-US" sz="2800" dirty="0">
                <a:solidFill>
                  <a:schemeClr val="accent1">
                    <a:lumMod val="75000"/>
                  </a:schemeClr>
                </a:solidFill>
                <a:latin typeface="游ゴシック bold" panose="020B0700000000000000" pitchFamily="50" charset="-128"/>
                <a:ea typeface="游ゴシック bold" panose="020B0700000000000000" pitchFamily="50" charset="-128"/>
              </a:rPr>
              <a:t>変形後</a:t>
            </a:r>
            <a:endParaRPr kumimoji="1" lang="en-US" altLang="ja-JP" sz="2800" dirty="0">
              <a:solidFill>
                <a:schemeClr val="accent1">
                  <a:lumMod val="75000"/>
                </a:schemeClr>
              </a:solidFill>
              <a:latin typeface="游ゴシック bold" panose="020B0700000000000000" pitchFamily="50" charset="-128"/>
              <a:ea typeface="游ゴシック bold" panose="020B0700000000000000" pitchFamily="50" charset="-128"/>
            </a:endParaRPr>
          </a:p>
          <a:p>
            <a:pPr algn="l"/>
            <a:r>
              <a:rPr kumimoji="1" lang="ja-JP" altLang="en-US" sz="2800" dirty="0">
                <a:solidFill>
                  <a:schemeClr val="accent1">
                    <a:lumMod val="75000"/>
                  </a:schemeClr>
                </a:solidFill>
                <a:latin typeface="游ゴシック bold" panose="020B0700000000000000" pitchFamily="50" charset="-128"/>
                <a:ea typeface="游ゴシック bold" panose="020B0700000000000000" pitchFamily="50" charset="-128"/>
              </a:rPr>
              <a:t>傾き</a:t>
            </a:r>
            <a:r>
              <a:rPr kumimoji="1" lang="en-US" altLang="ja-JP" sz="2800" dirty="0">
                <a:solidFill>
                  <a:schemeClr val="accent1">
                    <a:lumMod val="75000"/>
                  </a:schemeClr>
                </a:solidFill>
                <a:latin typeface="游ゴシック bold" panose="020B0700000000000000" pitchFamily="50" charset="-128"/>
                <a:ea typeface="游ゴシック bold" panose="020B0700000000000000" pitchFamily="50" charset="-128"/>
              </a:rPr>
              <a:t>: 1.01</a:t>
            </a:r>
            <a:endParaRPr kumimoji="1" lang="ja-JP" altLang="en-US" sz="2800" dirty="0">
              <a:solidFill>
                <a:schemeClr val="accent1">
                  <a:lumMod val="75000"/>
                </a:schemeClr>
              </a:solidFill>
              <a:latin typeface="游ゴシック bold" panose="020B0700000000000000" pitchFamily="50" charset="-128"/>
              <a:ea typeface="游ゴシック bold" panose="020B0700000000000000" pitchFamily="50" charset="-128"/>
            </a:endParaRPr>
          </a:p>
        </p:txBody>
      </p:sp>
      <p:pic>
        <p:nvPicPr>
          <p:cNvPr id="8" name="図 7">
            <a:extLst>
              <a:ext uri="{FF2B5EF4-FFF2-40B4-BE49-F238E27FC236}">
                <a16:creationId xmlns:a16="http://schemas.microsoft.com/office/drawing/2014/main" id="{8463ADC1-42A7-009B-A7F8-605839F8276F}"/>
              </a:ext>
            </a:extLst>
          </p:cNvPr>
          <p:cNvPicPr>
            <a:picLocks noChangeAspect="1"/>
          </p:cNvPicPr>
          <p:nvPr/>
        </p:nvPicPr>
        <p:blipFill rotWithShape="1">
          <a:blip r:embed="rId30"/>
          <a:srcRect l="2381" t="10548" r="9048"/>
          <a:stretch/>
        </p:blipFill>
        <p:spPr>
          <a:xfrm>
            <a:off x="22788466" y="22457856"/>
            <a:ext cx="4913844" cy="3722022"/>
          </a:xfrm>
          <a:prstGeom prst="rect">
            <a:avLst/>
          </a:prstGeom>
        </p:spPr>
      </p:pic>
      <p:sp>
        <p:nvSpPr>
          <p:cNvPr id="24" name="テキスト ボックス 23">
            <a:extLst>
              <a:ext uri="{FF2B5EF4-FFF2-40B4-BE49-F238E27FC236}">
                <a16:creationId xmlns:a16="http://schemas.microsoft.com/office/drawing/2014/main" id="{2DEF20D4-EDBC-8452-39CE-736582F2DFCA}"/>
              </a:ext>
            </a:extLst>
          </p:cNvPr>
          <p:cNvSpPr txBox="1"/>
          <p:nvPr/>
        </p:nvSpPr>
        <p:spPr>
          <a:xfrm>
            <a:off x="23611700" y="23394989"/>
            <a:ext cx="1999545" cy="842995"/>
          </a:xfrm>
          <a:prstGeom prst="rect">
            <a:avLst/>
          </a:prstGeom>
        </p:spPr>
        <p:txBody>
          <a:bodyPr vert="horz" wrap="square" lIns="91440" tIns="45720" rIns="91440" bIns="45720" rtlCol="0" anchor="ctr">
            <a:noAutofit/>
          </a:bodyPr>
          <a:lstStyle/>
          <a:p>
            <a:pPr algn="l"/>
            <a:r>
              <a:rPr kumimoji="1" lang="ja-JP" altLang="en-US" sz="2800" dirty="0">
                <a:solidFill>
                  <a:srgbClr val="FF0000"/>
                </a:solidFill>
                <a:latin typeface="游ゴシック bold" panose="020B0700000000000000" pitchFamily="50" charset="-128"/>
                <a:ea typeface="游ゴシック bold" panose="020B0700000000000000" pitchFamily="50" charset="-128"/>
              </a:rPr>
              <a:t>変形前</a:t>
            </a:r>
            <a:endParaRPr kumimoji="1" lang="en-US" altLang="ja-JP" sz="2800" dirty="0">
              <a:solidFill>
                <a:srgbClr val="FF0000"/>
              </a:solidFill>
              <a:latin typeface="游ゴシック bold" panose="020B0700000000000000" pitchFamily="50" charset="-128"/>
              <a:ea typeface="游ゴシック bold" panose="020B0700000000000000" pitchFamily="50" charset="-128"/>
            </a:endParaRPr>
          </a:p>
          <a:p>
            <a:pPr algn="l"/>
            <a:r>
              <a:rPr kumimoji="1" lang="ja-JP" altLang="en-US" sz="2800" dirty="0">
                <a:solidFill>
                  <a:srgbClr val="FF0000"/>
                </a:solidFill>
                <a:latin typeface="游ゴシック bold" panose="020B0700000000000000" pitchFamily="50" charset="-128"/>
                <a:ea typeface="游ゴシック bold" panose="020B0700000000000000" pitchFamily="50" charset="-128"/>
              </a:rPr>
              <a:t>傾き</a:t>
            </a:r>
            <a:r>
              <a:rPr kumimoji="1" lang="en-US" altLang="ja-JP" sz="2800" dirty="0">
                <a:solidFill>
                  <a:srgbClr val="FF0000"/>
                </a:solidFill>
                <a:latin typeface="游ゴシック bold" panose="020B0700000000000000" pitchFamily="50" charset="-128"/>
                <a:ea typeface="游ゴシック bold" panose="020B0700000000000000" pitchFamily="50" charset="-128"/>
              </a:rPr>
              <a:t>: 3.63</a:t>
            </a:r>
            <a:endParaRPr kumimoji="1" lang="ja-JP" altLang="en-US" sz="2800" dirty="0">
              <a:solidFill>
                <a:srgbClr val="FF0000"/>
              </a:solidFill>
              <a:latin typeface="游ゴシック bold" panose="020B0700000000000000" pitchFamily="50" charset="-128"/>
              <a:ea typeface="游ゴシック bold" panose="020B0700000000000000" pitchFamily="50" charset="-128"/>
            </a:endParaRPr>
          </a:p>
        </p:txBody>
      </p:sp>
      <p:sp>
        <p:nvSpPr>
          <p:cNvPr id="27" name="テキスト ボックス 26">
            <a:extLst>
              <a:ext uri="{FF2B5EF4-FFF2-40B4-BE49-F238E27FC236}">
                <a16:creationId xmlns:a16="http://schemas.microsoft.com/office/drawing/2014/main" id="{016CC6A7-5637-7050-E924-E63110003C9D}"/>
              </a:ext>
            </a:extLst>
          </p:cNvPr>
          <p:cNvSpPr txBox="1"/>
          <p:nvPr/>
        </p:nvSpPr>
        <p:spPr>
          <a:xfrm>
            <a:off x="26242470" y="24731897"/>
            <a:ext cx="2188551" cy="969656"/>
          </a:xfrm>
          <a:prstGeom prst="rect">
            <a:avLst/>
          </a:prstGeom>
          <a:solidFill>
            <a:schemeClr val="bg1"/>
          </a:solidFill>
        </p:spPr>
        <p:txBody>
          <a:bodyPr vert="horz" wrap="square" lIns="91440" tIns="45720" rIns="91440" bIns="45720" rtlCol="0" anchor="ctr">
            <a:noAutofit/>
          </a:bodyPr>
          <a:lstStyle/>
          <a:p>
            <a:pPr algn="l"/>
            <a:r>
              <a:rPr kumimoji="1" lang="ja-JP" altLang="en-US" sz="2800" dirty="0">
                <a:solidFill>
                  <a:schemeClr val="accent1">
                    <a:lumMod val="75000"/>
                  </a:schemeClr>
                </a:solidFill>
                <a:latin typeface="游ゴシック bold" panose="020B0700000000000000" pitchFamily="50" charset="-128"/>
                <a:ea typeface="游ゴシック bold" panose="020B0700000000000000" pitchFamily="50" charset="-128"/>
              </a:rPr>
              <a:t>変形後</a:t>
            </a:r>
            <a:endParaRPr kumimoji="1" lang="en-US" altLang="ja-JP" sz="2800" dirty="0">
              <a:solidFill>
                <a:schemeClr val="accent1">
                  <a:lumMod val="75000"/>
                </a:schemeClr>
              </a:solidFill>
              <a:latin typeface="游ゴシック bold" panose="020B0700000000000000" pitchFamily="50" charset="-128"/>
              <a:ea typeface="游ゴシック bold" panose="020B0700000000000000" pitchFamily="50" charset="-128"/>
            </a:endParaRPr>
          </a:p>
          <a:p>
            <a:pPr algn="l"/>
            <a:r>
              <a:rPr kumimoji="1" lang="ja-JP" altLang="en-US" sz="2800" dirty="0">
                <a:solidFill>
                  <a:schemeClr val="accent1">
                    <a:lumMod val="75000"/>
                  </a:schemeClr>
                </a:solidFill>
                <a:latin typeface="游ゴシック bold" panose="020B0700000000000000" pitchFamily="50" charset="-128"/>
                <a:ea typeface="游ゴシック bold" panose="020B0700000000000000" pitchFamily="50" charset="-128"/>
              </a:rPr>
              <a:t>傾き</a:t>
            </a:r>
            <a:r>
              <a:rPr kumimoji="1" lang="en-US" altLang="ja-JP" sz="2800" dirty="0">
                <a:solidFill>
                  <a:schemeClr val="accent1">
                    <a:lumMod val="75000"/>
                  </a:schemeClr>
                </a:solidFill>
                <a:latin typeface="游ゴシック bold" panose="020B0700000000000000" pitchFamily="50" charset="-128"/>
                <a:ea typeface="游ゴシック bold" panose="020B0700000000000000" pitchFamily="50" charset="-128"/>
              </a:rPr>
              <a:t>: 2.61</a:t>
            </a:r>
            <a:endParaRPr kumimoji="1" lang="ja-JP" altLang="en-US" sz="2800" dirty="0">
              <a:solidFill>
                <a:schemeClr val="accent1">
                  <a:lumMod val="75000"/>
                </a:schemeClr>
              </a:solidFill>
              <a:latin typeface="游ゴシック bold" panose="020B0700000000000000" pitchFamily="50" charset="-128"/>
              <a:ea typeface="游ゴシック bold" panose="020B0700000000000000" pitchFamily="50" charset="-128"/>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D8EAB8D-67F1-FE1C-0769-733448CB4139}"/>
                  </a:ext>
                </a:extLst>
              </p:cNvPr>
              <p:cNvSpPr txBox="1"/>
              <p:nvPr/>
            </p:nvSpPr>
            <p:spPr>
              <a:xfrm>
                <a:off x="23939665" y="26285964"/>
                <a:ext cx="4396909" cy="416453"/>
              </a:xfrm>
              <a:prstGeom prst="rect">
                <a:avLst/>
              </a:prstGeom>
              <a:noFill/>
            </p:spPr>
            <p:txBody>
              <a:bodyPr vert="horz" wrap="square" lIns="91440" tIns="45720" rIns="91440" bIns="45720" rtlCol="0" anchor="ctr">
                <a:noAutofit/>
              </a:bodyPr>
              <a:lstStyle/>
              <a:p>
                <a:pPr algn="l"/>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𝜅</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ja-JP" altLang="en-US" sz="3200" i="1">
                        <a:latin typeface="Cambria Math" panose="02040503050406030204" pitchFamily="18" charset="0"/>
                      </a:rPr>
                      <m:t>に対する</m:t>
                    </m:r>
                  </m:oMath>
                </a14:m>
                <a:r>
                  <a:rPr kumimoji="1" lang="ja-JP" altLang="en-US" sz="3200" dirty="0">
                    <a:latin typeface="+mn-ea"/>
                  </a:rPr>
                  <a:t>誤差</a:t>
                </a:r>
                <a:endParaRPr kumimoji="1" lang="ja-JP" altLang="en-US" sz="2800" dirty="0">
                  <a:latin typeface="+mn-ea"/>
                </a:endParaRPr>
              </a:p>
            </p:txBody>
          </p:sp>
        </mc:Choice>
        <mc:Fallback xmlns="">
          <p:sp>
            <p:nvSpPr>
              <p:cNvPr id="28" name="テキスト ボックス 27">
                <a:extLst>
                  <a:ext uri="{FF2B5EF4-FFF2-40B4-BE49-F238E27FC236}">
                    <a16:creationId xmlns:a16="http://schemas.microsoft.com/office/drawing/2014/main" id="{DD8EAB8D-67F1-FE1C-0769-733448CB4139}"/>
                  </a:ext>
                </a:extLst>
              </p:cNvPr>
              <p:cNvSpPr txBox="1">
                <a:spLocks noRot="1" noChangeAspect="1" noMove="1" noResize="1" noEditPoints="1" noAdjustHandles="1" noChangeArrowheads="1" noChangeShapeType="1" noTextEdit="1"/>
              </p:cNvSpPr>
              <p:nvPr/>
            </p:nvSpPr>
            <p:spPr>
              <a:xfrm>
                <a:off x="23939665" y="26285964"/>
                <a:ext cx="4396909" cy="416453"/>
              </a:xfrm>
              <a:prstGeom prst="rect">
                <a:avLst/>
              </a:prstGeom>
              <a:blipFill>
                <a:blip r:embed="rId31"/>
                <a:stretch>
                  <a:fillRect t="-36765" b="-70588"/>
                </a:stretch>
              </a:blipFill>
            </p:spPr>
            <p:txBody>
              <a:bodyPr/>
              <a:lstStyle/>
              <a:p>
                <a:r>
                  <a:rPr lang="ja-JP" altLang="en-US">
                    <a:noFill/>
                  </a:rPr>
                  <a:t> </a:t>
                </a:r>
              </a:p>
            </p:txBody>
          </p:sp>
        </mc:Fallback>
      </mc:AlternateContent>
      <p:sp>
        <p:nvSpPr>
          <p:cNvPr id="31" name="矢印: 下 30">
            <a:extLst>
              <a:ext uri="{FF2B5EF4-FFF2-40B4-BE49-F238E27FC236}">
                <a16:creationId xmlns:a16="http://schemas.microsoft.com/office/drawing/2014/main" id="{AC2FE0EC-9EEB-6689-E2AE-3A1BD01B370A}"/>
              </a:ext>
            </a:extLst>
          </p:cNvPr>
          <p:cNvSpPr/>
          <p:nvPr/>
        </p:nvSpPr>
        <p:spPr>
          <a:xfrm rot="16200000">
            <a:off x="19275046" y="34281534"/>
            <a:ext cx="227437" cy="583361"/>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2"/>
              </a:solidFill>
            </a:endParaRPr>
          </a:p>
        </p:txBody>
      </p:sp>
      <p:sp>
        <p:nvSpPr>
          <p:cNvPr id="40" name="テキスト ボックス 39">
            <a:extLst>
              <a:ext uri="{FF2B5EF4-FFF2-40B4-BE49-F238E27FC236}">
                <a16:creationId xmlns:a16="http://schemas.microsoft.com/office/drawing/2014/main" id="{48B1CF9F-422F-3F58-4640-BFE091889785}"/>
              </a:ext>
            </a:extLst>
          </p:cNvPr>
          <p:cNvSpPr txBox="1"/>
          <p:nvPr/>
        </p:nvSpPr>
        <p:spPr>
          <a:xfrm>
            <a:off x="16690521" y="33843512"/>
            <a:ext cx="2631058" cy="572792"/>
          </a:xfrm>
          <a:prstGeom prst="rect">
            <a:avLst/>
          </a:prstGeom>
          <a:solidFill>
            <a:schemeClr val="bg1"/>
          </a:solidFill>
        </p:spPr>
        <p:txBody>
          <a:bodyPr vert="horz" wrap="square" lIns="91440" tIns="45720" rIns="91440" bIns="45720" rtlCol="0" anchor="ctr">
            <a:noAutofit/>
          </a:bodyPr>
          <a:lstStyle/>
          <a:p>
            <a:pPr algn="l"/>
            <a:r>
              <a:rPr kumimoji="1" lang="en-US" altLang="ja-JP" sz="2800" dirty="0">
                <a:solidFill>
                  <a:schemeClr val="accent2"/>
                </a:solidFill>
                <a:latin typeface="游ゴシック bold" panose="020B0700000000000000" pitchFamily="50" charset="-128"/>
                <a:ea typeface="游ゴシック bold" panose="020B0700000000000000" pitchFamily="50" charset="-128"/>
              </a:rPr>
              <a:t>Schur</a:t>
            </a:r>
            <a:r>
              <a:rPr kumimoji="1" lang="ja-JP" altLang="en-US" sz="2800" dirty="0">
                <a:solidFill>
                  <a:schemeClr val="accent2"/>
                </a:solidFill>
                <a:latin typeface="游ゴシック bold" panose="020B0700000000000000" pitchFamily="50" charset="-128"/>
                <a:ea typeface="游ゴシック bold" panose="020B0700000000000000" pitchFamily="50" charset="-128"/>
              </a:rPr>
              <a:t>分解法での計算時間</a:t>
            </a:r>
          </a:p>
        </p:txBody>
      </p:sp>
    </p:spTree>
    <p:extLst>
      <p:ext uri="{BB962C8B-B14F-4D97-AF65-F5344CB8AC3E}">
        <p14:creationId xmlns:p14="http://schemas.microsoft.com/office/powerpoint/2010/main" val="29955314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6780</TotalTime>
  <Words>903</Words>
  <Application>Microsoft Office PowerPoint</Application>
  <PresentationFormat>ユーザー設定</PresentationFormat>
  <Paragraphs>147</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游ゴシック</vt:lpstr>
      <vt:lpstr>游ゴシック bold</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miyashita tomoya</dc:creator>
  <cp:lastModifiedBy>miyashita tomoya</cp:lastModifiedBy>
  <cp:revision>2</cp:revision>
  <cp:lastPrinted>2023-07-06T05:17:30Z</cp:lastPrinted>
  <dcterms:created xsi:type="dcterms:W3CDTF">2023-06-25T07:18:22Z</dcterms:created>
  <dcterms:modified xsi:type="dcterms:W3CDTF">2023-07-06T05:25:51Z</dcterms:modified>
</cp:coreProperties>
</file>