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F6DE6B-6A6E-43E4-8F8B-BAA4B36CC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39F6C6D-760C-4630-8044-E1E300F0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1FFE8A-1B00-4AE1-AB0D-9528FB4D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8DCA3D-E28E-427A-9E53-2F17F486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D3A651-75E0-4998-A8CF-90F6E279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984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60BDBF-08CD-4963-B065-CF6E5CFF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6508A8D-16BA-4438-A034-AB54B6F97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7DE56B-27F6-4C56-BDE7-D669CCAC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0C251F-8221-4939-9694-1F6A50BD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397181B-6D17-4682-B31E-E53EED47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62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7E6E974-08D8-4A2B-AFA6-F75E396E8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4B89C52-9F43-4156-B7EC-6CC4847EC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6E3E10-30FA-4B8C-9D52-64575CDB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0E42842-308F-459D-8A00-0AFF19B2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D41856-F5B6-457E-B501-EEDBBA23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387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91B0C-B0B1-4DF9-BB64-3DC5BC07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ED9E94-F048-443E-A3E1-1BB17A62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724E0E-C5D2-4995-8FDF-8836F5AD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E7AD44-34F7-4916-AF08-FF63FC27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08FBD3-63D4-4CEF-8B53-BB5B99CC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809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CD0A22-C0B2-4E10-90B1-6C8B101B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C1FAE85-8F9B-4822-8B43-F3DE0147A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E28CDE-CDA4-4DEF-90EB-0336E258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CAC563-2131-4841-B27D-01D63D19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7F1887-B2E9-409C-AC7E-F5121E11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336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C3EFA1-5454-4ED5-A12C-D0889157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2DC076-9F33-43A4-85FC-FA2CB82A8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C1FF78B-D663-4CB1-A38A-B657A3E6B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8292603-DD70-453B-97AA-35A60F2F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911B3B-A8AE-42DE-A4B5-F3E02813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95C55DA-5C0B-4BA4-A3A7-EAB0C06D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254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8299BC-CA73-4726-9A66-9D8D6750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8F097FE-2910-4F6F-B1CA-2B34C1CA3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63EDDF6-3191-421A-A1C8-A9D053A15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F9D067D-D13A-4934-8724-28BF8211F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13B6B7-34AA-4EC3-A972-60A8820E9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8446BF3-C9D4-4C6E-A96A-A02CD6A2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6E81764-4F4A-413B-B25E-187EDD39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7E30D86-EF1C-48BF-93EA-3D149AB9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881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33BA67-4EC8-4381-B604-CF6728AC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AF89D1D-0418-4067-88FB-FED7408B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CE92D42-F7CB-4756-9298-00397E22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C2DBDBA-DD8E-4DE5-8E2E-F13675CC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083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82A0438-A17D-494D-922A-A549815E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9D5D049-E6C7-46E3-992E-6D6D31AF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5399A11-C2D6-4847-A6A4-DF075EA8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826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2AE07E-A94B-41AC-92D1-5132DAAB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1AC2C7-8E3E-4FF6-8D5D-F29A55E4A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08D5D3C-9537-4065-93E9-A812D863B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9E2DF3F-9A4C-455B-92AC-EB6562DD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CDB5F15-93A6-4F75-9CDD-116AA270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107A460-CC94-4F51-9461-A2493D57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670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48B8A8-932D-434F-AC10-10F30A45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28DFB55-49CE-452C-A6B0-A74E15745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5E8AC7-03F3-4891-9C55-535C2E23B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9EE3D21-EFC2-40A7-9759-67D9D6E7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657B-5D32-4E19-A37C-995D2A403FB6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152A46-80CA-4228-A08D-B64013A4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46EA575-B2EB-43B1-A075-0C6EF24F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59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815C431-4445-41E3-97B9-5A963935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D106ABD-57A5-4990-8792-7D33D0D8C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28850C2-6825-40A4-ACC5-00B976AF2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657B-5D32-4E19-A37C-995D2A403FB6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3BFE81-82D8-4D24-843D-D4A45F22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DDFF54-293E-4E0E-83F7-63D499D7D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ADB10-06F7-415B-AC1D-64ABA52457F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813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06307C-9055-48D8-BEDD-893B4CF66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sz="6600" dirty="0">
                <a:solidFill>
                  <a:schemeClr val="bg1"/>
                </a:solidFill>
                <a:latin typeface="Bahnschrift" panose="020B0502040204020203" pitchFamily="34" charset="0"/>
              </a:rPr>
              <a:t>Mercedes-Benz magazin</a:t>
            </a:r>
            <a:br>
              <a:rPr lang="hu-HU" sz="66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hu-HU" sz="6600" dirty="0">
                <a:solidFill>
                  <a:schemeClr val="bg1"/>
                </a:solidFill>
                <a:latin typeface="Bahnschrift" panose="020B0502040204020203" pitchFamily="34" charset="0"/>
              </a:rPr>
              <a:t>készítés folyamata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4DD9EB-6554-4723-86CD-58302EF51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37" y="5442714"/>
            <a:ext cx="9144000" cy="1655762"/>
          </a:xfrm>
        </p:spPr>
        <p:txBody>
          <a:bodyPr/>
          <a:lstStyle/>
          <a:p>
            <a:pPr algn="l"/>
            <a:r>
              <a:rPr lang="hu-HU" dirty="0">
                <a:solidFill>
                  <a:schemeClr val="bg1"/>
                </a:solidFill>
              </a:rPr>
              <a:t>Készítők:</a:t>
            </a:r>
          </a:p>
          <a:p>
            <a:pPr algn="l"/>
            <a:r>
              <a:rPr lang="hu-HU" dirty="0">
                <a:solidFill>
                  <a:schemeClr val="bg1"/>
                </a:solidFill>
              </a:rPr>
              <a:t>Tomó Zalán</a:t>
            </a:r>
          </a:p>
          <a:p>
            <a:pPr algn="l"/>
            <a:r>
              <a:rPr lang="hu-HU" dirty="0" err="1">
                <a:solidFill>
                  <a:schemeClr val="bg1"/>
                </a:solidFill>
              </a:rPr>
              <a:t>Staudt</a:t>
            </a:r>
            <a:r>
              <a:rPr lang="hu-HU" dirty="0">
                <a:solidFill>
                  <a:schemeClr val="bg1"/>
                </a:solidFill>
              </a:rPr>
              <a:t> István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4721B01-0955-445A-A444-221228B2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098" y="2607492"/>
            <a:ext cx="2583804" cy="372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6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559D68-E44D-4A77-B3B7-103633E7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Feladatok kiosztása: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840B475B-9AFF-4372-98FD-64665CF921B6}"/>
              </a:ext>
            </a:extLst>
          </p:cNvPr>
          <p:cNvSpPr/>
          <p:nvPr/>
        </p:nvSpPr>
        <p:spPr>
          <a:xfrm>
            <a:off x="6016584" y="1325563"/>
            <a:ext cx="158832" cy="5383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F736356-4727-4B7B-9C1A-9DD794C183F7}"/>
              </a:ext>
            </a:extLst>
          </p:cNvPr>
          <p:cNvSpPr txBox="1"/>
          <p:nvPr/>
        </p:nvSpPr>
        <p:spPr>
          <a:xfrm>
            <a:off x="166253" y="1814884"/>
            <a:ext cx="3051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Tomó Zalán</a:t>
            </a:r>
          </a:p>
          <a:p>
            <a:r>
              <a:rPr lang="hu-HU" sz="2800" dirty="0">
                <a:solidFill>
                  <a:schemeClr val="bg1"/>
                </a:solidFill>
              </a:rPr>
              <a:t>Csapatvezető: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CF48065-545A-413A-B82C-5E8F1CD76560}"/>
              </a:ext>
            </a:extLst>
          </p:cNvPr>
          <p:cNvSpPr txBox="1"/>
          <p:nvPr/>
        </p:nvSpPr>
        <p:spPr>
          <a:xfrm>
            <a:off x="6386943" y="1814883"/>
            <a:ext cx="30519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>
                <a:solidFill>
                  <a:schemeClr val="bg1"/>
                </a:solidFill>
              </a:rPr>
              <a:t>Staudt</a:t>
            </a:r>
            <a:r>
              <a:rPr lang="hu-HU" sz="2800" dirty="0">
                <a:solidFill>
                  <a:schemeClr val="bg1"/>
                </a:solidFill>
              </a:rPr>
              <a:t> István</a:t>
            </a:r>
          </a:p>
          <a:p>
            <a:r>
              <a:rPr lang="hu-HU" sz="2800" dirty="0">
                <a:solidFill>
                  <a:schemeClr val="bg1"/>
                </a:solidFill>
              </a:rPr>
              <a:t>Csapattárs: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5B2D368-2AE3-413D-9DA0-FA533BC044BA}"/>
              </a:ext>
            </a:extLst>
          </p:cNvPr>
          <p:cNvSpPr txBox="1"/>
          <p:nvPr/>
        </p:nvSpPr>
        <p:spPr>
          <a:xfrm>
            <a:off x="45274" y="3546641"/>
            <a:ext cx="57597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</a:t>
            </a:r>
            <a:r>
              <a:rPr lang="hu-HU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Github</a:t>
            </a:r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repository</a:t>
            </a:r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 létrehozása</a:t>
            </a:r>
          </a:p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</a:t>
            </a:r>
            <a:r>
              <a:rPr lang="hu-HU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Html</a:t>
            </a:r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, </a:t>
            </a:r>
            <a:r>
              <a:rPr lang="hu-HU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css</a:t>
            </a:r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 fejlesztése.</a:t>
            </a:r>
          </a:p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-Képek keresése</a:t>
            </a:r>
          </a:p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-Ellenőrzés</a:t>
            </a:r>
          </a:p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-PPT elkészítése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43518CA-4BD9-491D-B363-4AB8C55053F9}"/>
              </a:ext>
            </a:extLst>
          </p:cNvPr>
          <p:cNvSpPr txBox="1"/>
          <p:nvPr/>
        </p:nvSpPr>
        <p:spPr>
          <a:xfrm>
            <a:off x="6386943" y="3429000"/>
            <a:ext cx="58050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-Források létrehozása</a:t>
            </a:r>
          </a:p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</a:t>
            </a:r>
            <a:r>
              <a:rPr lang="hu-HU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Figma</a:t>
            </a:r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wireframe</a:t>
            </a:r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 elkészítése</a:t>
            </a:r>
          </a:p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-dokumentáció (Word, forras.txt)</a:t>
            </a:r>
          </a:p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-Autókról leírás készítése</a:t>
            </a:r>
          </a:p>
          <a:p>
            <a:r>
              <a:rPr lang="hu-HU" sz="2800" dirty="0">
                <a:solidFill>
                  <a:schemeClr val="bg1"/>
                </a:solidFill>
                <a:latin typeface="Bahnschrift" panose="020B0502040204020203" pitchFamily="34" charset="0"/>
              </a:rPr>
              <a:t>-szöveg igazítása</a:t>
            </a:r>
          </a:p>
        </p:txBody>
      </p:sp>
    </p:spTree>
    <p:extLst>
      <p:ext uri="{BB962C8B-B14F-4D97-AF65-F5344CB8AC3E}">
        <p14:creationId xmlns:p14="http://schemas.microsoft.com/office/powerpoint/2010/main" val="400961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B790A5-24A8-4FDD-8954-C6CCF10E0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868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Kész 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figma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Bahnschrift" panose="020B0502040204020203" pitchFamily="34" charset="0"/>
              </a:rPr>
              <a:t>wireframe</a:t>
            </a:r>
            <a:r>
              <a:rPr lang="hu-HU" dirty="0">
                <a:solidFill>
                  <a:schemeClr val="bg1"/>
                </a:solidFill>
                <a:latin typeface="Bahnschrift" panose="020B0502040204020203" pitchFamily="34" charset="0"/>
              </a:rPr>
              <a:t>: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392579A-7E29-4084-A58A-C6B419060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1237" y="1706872"/>
            <a:ext cx="27495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04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</Words>
  <Application>Microsoft Office PowerPoint</Application>
  <PresentationFormat>Szélesvásznú</PresentationFormat>
  <Paragraphs>20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Office-téma</vt:lpstr>
      <vt:lpstr>Mercedes-Benz magazin készítés folyamata</vt:lpstr>
      <vt:lpstr>Feladatok kiosztása:</vt:lpstr>
      <vt:lpstr>Kész figma wireframe: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Mercedes benz magazin készítés folyamata</dc:title>
  <dc:creator>Tomó Zalán</dc:creator>
  <cp:lastModifiedBy>Tomó Zalán</cp:lastModifiedBy>
  <cp:revision>4</cp:revision>
  <dcterms:created xsi:type="dcterms:W3CDTF">2025-09-16T08:18:52Z</dcterms:created>
  <dcterms:modified xsi:type="dcterms:W3CDTF">2025-09-16T08:33:26Z</dcterms:modified>
</cp:coreProperties>
</file>