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88E18-6B4C-4061-BD9B-1EB1785D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A160C6-16DA-45DD-BA8B-0141FA44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F88FA-D1AC-413B-BB02-0C639AD0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3E284-431A-461F-8B4A-E2A1002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2D9056-C7FF-4DD0-A9BE-E8C7CC78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5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476A-3D0F-4E00-B11E-B5B44A7D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A9EC66-8018-4DB8-8B4E-B540FDFC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FD66C-DA85-46A1-BCDF-7624FAF9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7A665-D8C6-47C9-AFE0-5CF6386E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6DC95-3AF9-45EF-9404-3B153CA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78889E-C1BD-467A-B222-EF5CDE60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969C43-FF54-40B5-BBCD-FB37B3AF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06625-02E5-48BF-BCF6-9C777EE3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FD4B1-F8A6-45C5-8EFC-2A4477D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F322E-EA9E-4BB2-A697-59913B5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2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3A375-A8C9-4E5C-8FEB-77697CC6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555BB-739E-4C6C-B97B-3C7227F1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86277-106C-4C65-88AF-16181A5E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9E209-0733-4803-A11C-022AE0B0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B084B-B6E7-4D06-9E68-C198FDE3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C57F-D3CD-4436-A72F-3BF26273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7A09F-4046-4C16-8EEC-910B2FFC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DF1A25-973B-4786-B8BC-3D7935F2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AA2B8-A78C-4BE9-B500-4604B890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BCFC4-7655-4CE9-8247-CFEF0EE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8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F582-C4D3-4409-8821-5572A3F8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A5073-75DC-444D-9028-4C72085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0C6BD7-734A-4F03-B23C-8383BB15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B8DDC0-B3D3-4698-86D6-49AD12DC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33618-07BE-4F38-9E78-212FC236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F6D29-5931-4133-9A51-432413CA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5D7C5-9268-4909-AE94-C876DC16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A40BB-B889-4ADD-BC45-237B899A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CF2C4-C848-4EE5-97E9-07835173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BD78DF-86A8-4543-BE4B-609000B4F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F9D3B-F849-4B2C-9E96-66A9844B3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29B58F-BACC-456F-8D5D-D82826D3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7BFA80-E548-4C72-B589-3898EBF8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5E1044-E24B-4B85-98E9-98B5F744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3B90C-81F0-43F6-A6A4-9C475CF6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41C3A5-9611-4E5D-BCAE-7FEA67E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615B2D-32FA-42F6-A7BA-4CEC5594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D71870-B49C-45C6-A608-63AC752C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6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FA4C7D-4305-4F83-9E95-C6D5C6A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EB4755-3996-4515-ABA3-3FFC7BA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2C3AA2-95A8-45AF-8915-E1A5B87D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80F77-1E76-4BCB-B14A-C7FD7945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E1AF9-CB9D-45EE-83AC-E1839E8E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894A2-EFE4-4C05-9F4E-96B8EE46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72892-4ACE-4653-B958-5A48CC0D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F8977-9407-46A9-A7BF-04B5BAA1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BAF133-D442-4A29-8BAE-B74B410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12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48B6C-F961-45EC-82E4-6DF51379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3890D-4D03-4019-96F3-CFB4063D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D92DE0-8E03-4EA2-A3A7-E26C9A17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AC4153-04E1-4B8F-9C2C-EA60AA7F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08EA-3533-4932-AA03-2CB57873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3696B-2229-4F38-B44B-4A533AA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23A66C-B6D4-4BFF-BC1D-772D6DA0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6C2604-A604-428B-99A0-71AEBF0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AA97B-6DB8-44A5-A39B-E9E8EB7A4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268D-4C0B-4CF1-8878-62FD1A0C1965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D75DD-9D4D-4C9B-BD33-EA29BB48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6C446-FFA5-4948-9382-E1BE4460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C57D-6E68-4676-B02D-2921B5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6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矢印: 右 55">
            <a:extLst>
              <a:ext uri="{FF2B5EF4-FFF2-40B4-BE49-F238E27FC236}">
                <a16:creationId xmlns:a16="http://schemas.microsoft.com/office/drawing/2014/main" id="{99B88BB4-0AB1-4E3C-83AD-88B382EF591D}"/>
              </a:ext>
            </a:extLst>
          </p:cNvPr>
          <p:cNvSpPr/>
          <p:nvPr/>
        </p:nvSpPr>
        <p:spPr>
          <a:xfrm>
            <a:off x="2230218" y="2490130"/>
            <a:ext cx="706783" cy="230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0B6B8CDA-8BBA-4CC4-A4A7-5A7FE301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4397" y="2588352"/>
            <a:ext cx="818307" cy="79514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01BBDEA2-3D42-4B39-8F0E-476B13B6C53D}"/>
              </a:ext>
            </a:extLst>
          </p:cNvPr>
          <p:cNvSpPr/>
          <p:nvPr/>
        </p:nvSpPr>
        <p:spPr>
          <a:xfrm>
            <a:off x="3612940" y="2349823"/>
            <a:ext cx="1311405" cy="1272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LINE</a:t>
            </a:r>
          </a:p>
          <a:p>
            <a:pPr algn="ctr"/>
            <a:r>
              <a:rPr lang="en-US" altLang="ja-JP" dirty="0"/>
              <a:t>Platform	</a:t>
            </a:r>
          </a:p>
        </p:txBody>
      </p:sp>
      <p:pic>
        <p:nvPicPr>
          <p:cNvPr id="9" name="Graphic 18">
            <a:extLst>
              <a:ext uri="{FF2B5EF4-FFF2-40B4-BE49-F238E27FC236}">
                <a16:creationId xmlns:a16="http://schemas.microsoft.com/office/drawing/2014/main" id="{7C3C1B89-4004-4A7D-90D8-6BD7C3333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2511" y="2630328"/>
            <a:ext cx="711200" cy="711200"/>
          </a:xfrm>
          <a:prstGeom prst="rect">
            <a:avLst/>
          </a:prstGeom>
        </p:spPr>
      </p:pic>
      <p:pic>
        <p:nvPicPr>
          <p:cNvPr id="10" name="Graphic 6">
            <a:extLst>
              <a:ext uri="{FF2B5EF4-FFF2-40B4-BE49-F238E27FC236}">
                <a16:creationId xmlns:a16="http://schemas.microsoft.com/office/drawing/2014/main" id="{F9024702-8BCC-487E-9BAF-9143FFB9A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1877" y="2630328"/>
            <a:ext cx="711200" cy="711200"/>
          </a:xfrm>
          <a:prstGeom prst="rect">
            <a:avLst/>
          </a:prstGeom>
        </p:spPr>
      </p:pic>
      <p:pic>
        <p:nvPicPr>
          <p:cNvPr id="11" name="Graphic 29">
            <a:extLst>
              <a:ext uri="{FF2B5EF4-FFF2-40B4-BE49-F238E27FC236}">
                <a16:creationId xmlns:a16="http://schemas.microsoft.com/office/drawing/2014/main" id="{CAA8E40A-21E4-4134-B81F-C4DB01D830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1245" y="2630328"/>
            <a:ext cx="711200" cy="71120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016F133-E734-4DA2-A40A-E89447709E6B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697457" y="2985928"/>
            <a:ext cx="1915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21">
            <a:extLst>
              <a:ext uri="{FF2B5EF4-FFF2-40B4-BE49-F238E27FC236}">
                <a16:creationId xmlns:a16="http://schemas.microsoft.com/office/drawing/2014/main" id="{103EB82E-8F45-4636-B3F7-A7AF54110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3057" y="2528728"/>
            <a:ext cx="914400" cy="914400"/>
          </a:xfrm>
          <a:prstGeom prst="rect">
            <a:avLst/>
          </a:prstGeom>
        </p:spPr>
      </p:pic>
      <p:pic>
        <p:nvPicPr>
          <p:cNvPr id="5" name="図 4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6F1425F4-BEA0-4AE0-B900-4EC88DE00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64" y="2810439"/>
            <a:ext cx="350977" cy="350977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EF434A5-0620-4F1C-BDC4-BE0A4915B16F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4924345" y="2985928"/>
            <a:ext cx="147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2E0A1-DCA7-444E-8FA3-5ACA213BDB9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113711" y="2985928"/>
            <a:ext cx="147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306954-A027-4839-AAFA-772B98A16BD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303077" y="2985928"/>
            <a:ext cx="1478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04F6E8-E500-4FFD-9075-551B404AEE9D}"/>
              </a:ext>
            </a:extLst>
          </p:cNvPr>
          <p:cNvSpPr txBox="1"/>
          <p:nvPr/>
        </p:nvSpPr>
        <p:spPr>
          <a:xfrm>
            <a:off x="3662303" y="3621790"/>
            <a:ext cx="121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Messaging API</a:t>
            </a:r>
          </a:p>
          <a:p>
            <a:pPr algn="ctr"/>
            <a:r>
              <a:rPr kumimoji="1" lang="en-US" altLang="ja-JP" sz="1050" b="1" dirty="0"/>
              <a:t>(bot)</a:t>
            </a:r>
            <a:endParaRPr kumimoji="1" lang="ja-JP" altLang="en-US" sz="105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33A4166-6D4C-441C-916E-D12C3DFFE748}"/>
              </a:ext>
            </a:extLst>
          </p:cNvPr>
          <p:cNvSpPr txBox="1"/>
          <p:nvPr/>
        </p:nvSpPr>
        <p:spPr>
          <a:xfrm>
            <a:off x="6201136" y="3341528"/>
            <a:ext cx="1113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/>
              <a:t>API Gateway</a:t>
            </a:r>
            <a:endParaRPr kumimoji="1" lang="ja-JP" altLang="en-US" sz="105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1A108D6-2844-4A27-AB92-03B6FB015BDB}"/>
              </a:ext>
            </a:extLst>
          </p:cNvPr>
          <p:cNvSpPr txBox="1"/>
          <p:nvPr/>
        </p:nvSpPr>
        <p:spPr>
          <a:xfrm>
            <a:off x="8371236" y="3341528"/>
            <a:ext cx="1113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Lambda</a:t>
            </a:r>
            <a:endParaRPr kumimoji="1" lang="ja-JP" altLang="en-US" sz="105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D0B1177-2CF4-40EB-8617-4FE83EDA3419}"/>
              </a:ext>
            </a:extLst>
          </p:cNvPr>
          <p:cNvSpPr txBox="1"/>
          <p:nvPr/>
        </p:nvSpPr>
        <p:spPr>
          <a:xfrm>
            <a:off x="10579870" y="3341528"/>
            <a:ext cx="1113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/>
              <a:t>Rekognition</a:t>
            </a:r>
            <a:endParaRPr kumimoji="1" lang="en-US" altLang="ja-JP" sz="105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87594CD-5B93-4CFD-871D-E1CEC2395B58}"/>
              </a:ext>
            </a:extLst>
          </p:cNvPr>
          <p:cNvSpPr txBox="1"/>
          <p:nvPr/>
        </p:nvSpPr>
        <p:spPr>
          <a:xfrm>
            <a:off x="1702144" y="2789635"/>
            <a:ext cx="188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1. bot</a:t>
            </a:r>
            <a:r>
              <a:rPr kumimoji="1" lang="ja-JP" altLang="en-US" sz="900" dirty="0"/>
              <a:t>がいるトーク</a:t>
            </a:r>
            <a:r>
              <a:rPr lang="ja-JP" altLang="en-US" sz="900" dirty="0"/>
              <a:t>に画像を送信</a:t>
            </a:r>
            <a:endParaRPr kumimoji="1" lang="ja-JP" altLang="en-US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BC47FC0-E9B3-4856-90DA-BF05EE232D93}"/>
              </a:ext>
            </a:extLst>
          </p:cNvPr>
          <p:cNvSpPr txBox="1"/>
          <p:nvPr/>
        </p:nvSpPr>
        <p:spPr>
          <a:xfrm>
            <a:off x="4998863" y="2773620"/>
            <a:ext cx="127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2. e</a:t>
            </a:r>
            <a:r>
              <a:rPr kumimoji="1" lang="en-US" altLang="ja-JP" sz="900" dirty="0"/>
              <a:t>vent</a:t>
            </a:r>
            <a:r>
              <a:rPr kumimoji="1" lang="ja-JP" altLang="en-US" sz="900" dirty="0"/>
              <a:t>内容を</a:t>
            </a:r>
            <a:r>
              <a:rPr lang="ja-JP" altLang="en-US" sz="900" dirty="0"/>
              <a:t>通知</a:t>
            </a:r>
            <a:endParaRPr kumimoji="1" lang="ja-JP" altLang="en-US" sz="900" dirty="0"/>
          </a:p>
        </p:txBody>
      </p: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957A2E16-5819-4687-9B7D-4DE7A82857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2789" y="364939"/>
            <a:ext cx="94194" cy="4215183"/>
          </a:xfrm>
          <a:prstGeom prst="curvedConnector3">
            <a:avLst>
              <a:gd name="adj1" fmla="val 5404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3B6338-BB22-418A-8B61-F5818CB2891F}"/>
              </a:ext>
            </a:extLst>
          </p:cNvPr>
          <p:cNvSpPr txBox="1"/>
          <p:nvPr/>
        </p:nvSpPr>
        <p:spPr>
          <a:xfrm>
            <a:off x="6119764" y="1819866"/>
            <a:ext cx="127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4. </a:t>
            </a:r>
            <a:r>
              <a:rPr lang="ja-JP" altLang="en-US" sz="900" dirty="0"/>
              <a:t>画像データを要求</a:t>
            </a:r>
            <a:endParaRPr kumimoji="1" lang="ja-JP" altLang="en-US" sz="900" dirty="0"/>
          </a:p>
        </p:txBody>
      </p:sp>
      <p:pic>
        <p:nvPicPr>
          <p:cNvPr id="54" name="図 53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87FDFD88-DA21-4699-BF84-A8EA60FA20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47" y="2400652"/>
            <a:ext cx="409787" cy="409787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F3A888F-85EE-40A9-8F20-D95DBB7C6639}"/>
              </a:ext>
            </a:extLst>
          </p:cNvPr>
          <p:cNvSpPr txBox="1"/>
          <p:nvPr/>
        </p:nvSpPr>
        <p:spPr>
          <a:xfrm>
            <a:off x="9405481" y="2773620"/>
            <a:ext cx="127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6. </a:t>
            </a:r>
            <a:r>
              <a:rPr lang="ja-JP" altLang="en-US" sz="900" dirty="0"/>
              <a:t>画像解析を依頼</a:t>
            </a:r>
            <a:endParaRPr kumimoji="1" lang="ja-JP" altLang="en-US" sz="900" dirty="0"/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4E0F29C8-BB52-43E5-BD0D-E1639E6E820E}"/>
              </a:ext>
            </a:extLst>
          </p:cNvPr>
          <p:cNvCxnSpPr>
            <a:cxnSpLocks/>
            <a:stCxn id="47" idx="2"/>
            <a:endCxn id="46" idx="2"/>
          </p:cNvCxnSpPr>
          <p:nvPr/>
        </p:nvCxnSpPr>
        <p:spPr>
          <a:xfrm rot="5400000">
            <a:off x="10032528" y="2491127"/>
            <a:ext cx="12700" cy="22086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D2814F1-192C-446A-9A18-9311ABC65F24}"/>
              </a:ext>
            </a:extLst>
          </p:cNvPr>
          <p:cNvSpPr txBox="1"/>
          <p:nvPr/>
        </p:nvSpPr>
        <p:spPr>
          <a:xfrm>
            <a:off x="9405481" y="3843010"/>
            <a:ext cx="1496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7. </a:t>
            </a:r>
            <a:r>
              <a:rPr lang="ja-JP" altLang="en-US" sz="900" dirty="0"/>
              <a:t>解析結果をレスポンス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60F348D-489C-4891-BE89-F15D89A51A91}"/>
              </a:ext>
            </a:extLst>
          </p:cNvPr>
          <p:cNvSpPr txBox="1"/>
          <p:nvPr/>
        </p:nvSpPr>
        <p:spPr>
          <a:xfrm>
            <a:off x="6070530" y="3886200"/>
            <a:ext cx="1375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8. </a:t>
            </a:r>
            <a:r>
              <a:rPr lang="ja-JP" altLang="en-US" sz="900" dirty="0"/>
              <a:t>解析結果を</a:t>
            </a:r>
            <a:r>
              <a:rPr lang="en-US" altLang="ja-JP" sz="900" dirty="0"/>
              <a:t>POST</a:t>
            </a:r>
            <a:endParaRPr kumimoji="1" lang="ja-JP" altLang="en-US" sz="900" dirty="0"/>
          </a:p>
        </p:txBody>
      </p: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9192EE4-CA9A-4997-BB9D-CC058031C331}"/>
              </a:ext>
            </a:extLst>
          </p:cNvPr>
          <p:cNvCxnSpPr>
            <a:cxnSpLocks/>
            <a:stCxn id="46" idx="2"/>
            <a:endCxn id="8" idx="5"/>
          </p:cNvCxnSpPr>
          <p:nvPr/>
        </p:nvCxnSpPr>
        <p:spPr>
          <a:xfrm rot="5400000" flipH="1">
            <a:off x="6750392" y="1417625"/>
            <a:ext cx="159722" cy="4195917"/>
          </a:xfrm>
          <a:prstGeom prst="curvedConnector3">
            <a:avLst>
              <a:gd name="adj1" fmla="val -1597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矢印: 右 69">
            <a:extLst>
              <a:ext uri="{FF2B5EF4-FFF2-40B4-BE49-F238E27FC236}">
                <a16:creationId xmlns:a16="http://schemas.microsoft.com/office/drawing/2014/main" id="{01E63DCD-22A0-469D-9A30-6FF75F83344E}"/>
              </a:ext>
            </a:extLst>
          </p:cNvPr>
          <p:cNvSpPr/>
          <p:nvPr/>
        </p:nvSpPr>
        <p:spPr>
          <a:xfrm>
            <a:off x="7304893" y="2275331"/>
            <a:ext cx="706783" cy="2308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B92B8760-717C-48C7-98ED-B412CAC8F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2" y="2185853"/>
            <a:ext cx="409787" cy="409787"/>
          </a:xfrm>
          <a:prstGeom prst="rect">
            <a:avLst/>
          </a:prstGeom>
        </p:spPr>
      </p:pic>
      <p:sp>
        <p:nvSpPr>
          <p:cNvPr id="73" name="矢印: 右 72">
            <a:extLst>
              <a:ext uri="{FF2B5EF4-FFF2-40B4-BE49-F238E27FC236}">
                <a16:creationId xmlns:a16="http://schemas.microsoft.com/office/drawing/2014/main" id="{BFB3A4E1-EFD6-4E36-AB34-B31DA650285A}"/>
              </a:ext>
            </a:extLst>
          </p:cNvPr>
          <p:cNvSpPr/>
          <p:nvPr/>
        </p:nvSpPr>
        <p:spPr>
          <a:xfrm>
            <a:off x="9749924" y="2514912"/>
            <a:ext cx="706783" cy="230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5B878D48-9959-4853-B7CB-E395376CE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853" y="2425434"/>
            <a:ext cx="409787" cy="409787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FD14152-5E88-4FCE-887A-BC214B4D30B8}"/>
              </a:ext>
            </a:extLst>
          </p:cNvPr>
          <p:cNvSpPr txBox="1"/>
          <p:nvPr/>
        </p:nvSpPr>
        <p:spPr>
          <a:xfrm>
            <a:off x="5898682" y="2144892"/>
            <a:ext cx="1591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5. </a:t>
            </a:r>
            <a:r>
              <a:rPr lang="ja-JP" altLang="en-US" sz="900" dirty="0"/>
              <a:t>画像データをレスポンス</a:t>
            </a:r>
            <a:endParaRPr kumimoji="1" lang="ja-JP" altLang="en-US" sz="900" dirty="0"/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85B807B2-4CA4-4E22-BCC3-E5B78439D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3523" y="471971"/>
            <a:ext cx="94194" cy="4215183"/>
          </a:xfrm>
          <a:prstGeom prst="curvedConnector3">
            <a:avLst>
              <a:gd name="adj1" fmla="val -44048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21C20D-0616-44E5-8F93-28124A18F4FF}"/>
              </a:ext>
            </a:extLst>
          </p:cNvPr>
          <p:cNvSpPr txBox="1"/>
          <p:nvPr/>
        </p:nvSpPr>
        <p:spPr>
          <a:xfrm>
            <a:off x="7184288" y="2767349"/>
            <a:ext cx="127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3. e</a:t>
            </a:r>
            <a:r>
              <a:rPr kumimoji="1" lang="en-US" altLang="ja-JP" sz="900" dirty="0"/>
              <a:t>vent</a:t>
            </a:r>
            <a:r>
              <a:rPr kumimoji="1" lang="ja-JP" altLang="en-US" sz="900" dirty="0"/>
              <a:t>内容を</a:t>
            </a:r>
            <a:r>
              <a:rPr lang="ja-JP" altLang="en-US" sz="900" dirty="0"/>
              <a:t>通知</a:t>
            </a:r>
            <a:endParaRPr kumimoji="1" lang="ja-JP" altLang="en-US" sz="900" dirty="0"/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D90C4C82-6038-4C76-8821-00AD9B117A75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rot="5400000" flipH="1">
            <a:off x="2568019" y="2198750"/>
            <a:ext cx="274306" cy="2199638"/>
          </a:xfrm>
          <a:prstGeom prst="curvedConnector3">
            <a:avLst>
              <a:gd name="adj1" fmla="val -15125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58FD045-6012-4886-9308-D3555EA608DD}"/>
              </a:ext>
            </a:extLst>
          </p:cNvPr>
          <p:cNvSpPr txBox="1"/>
          <p:nvPr/>
        </p:nvSpPr>
        <p:spPr>
          <a:xfrm>
            <a:off x="1806141" y="3851574"/>
            <a:ext cx="1879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9. bot</a:t>
            </a:r>
            <a:r>
              <a:rPr lang="ja-JP" altLang="en-US" sz="900" dirty="0"/>
              <a:t>が解析結果をトークに送信</a:t>
            </a:r>
            <a:endParaRPr kumimoji="1" lang="ja-JP" altLang="en-US" sz="900" dirty="0"/>
          </a:p>
        </p:txBody>
      </p:sp>
      <p:pic>
        <p:nvPicPr>
          <p:cNvPr id="90" name="図 8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C862B92-92AD-455F-A138-8E72A2727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99" y="5156218"/>
            <a:ext cx="1273360" cy="317771"/>
          </a:xfrm>
          <a:prstGeom prst="rect">
            <a:avLst/>
          </a:prstGeom>
        </p:spPr>
      </p:pic>
      <p:pic>
        <p:nvPicPr>
          <p:cNvPr id="91" name="Graphic 39">
            <a:extLst>
              <a:ext uri="{FF2B5EF4-FFF2-40B4-BE49-F238E27FC236}">
                <a16:creationId xmlns:a16="http://schemas.microsoft.com/office/drawing/2014/main" id="{A3D1C790-B9CE-4540-9642-A6C572CA23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55079" y="5465400"/>
            <a:ext cx="469900" cy="469900"/>
          </a:xfrm>
          <a:prstGeom prst="rect">
            <a:avLst/>
          </a:prstGeom>
        </p:spPr>
      </p:pic>
      <p:pic>
        <p:nvPicPr>
          <p:cNvPr id="92" name="Graphic 49">
            <a:extLst>
              <a:ext uri="{FF2B5EF4-FFF2-40B4-BE49-F238E27FC236}">
                <a16:creationId xmlns:a16="http://schemas.microsoft.com/office/drawing/2014/main" id="{E3B300A0-4C97-4C8F-AF6D-B72E7D24F2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9352" y="5473990"/>
            <a:ext cx="469900" cy="469900"/>
          </a:xfrm>
          <a:prstGeom prst="rect">
            <a:avLst/>
          </a:prstGeom>
        </p:spPr>
      </p:pic>
      <p:sp>
        <p:nvSpPr>
          <p:cNvPr id="93" name="左中かっこ 92">
            <a:extLst>
              <a:ext uri="{FF2B5EF4-FFF2-40B4-BE49-F238E27FC236}">
                <a16:creationId xmlns:a16="http://schemas.microsoft.com/office/drawing/2014/main" id="{B287B1F3-5A61-4CD9-AFEC-C2C9ACCB4CA6}"/>
              </a:ext>
            </a:extLst>
          </p:cNvPr>
          <p:cNvSpPr/>
          <p:nvPr/>
        </p:nvSpPr>
        <p:spPr>
          <a:xfrm rot="16200000">
            <a:off x="7611915" y="2945868"/>
            <a:ext cx="301417" cy="3285715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347F72B-7E6A-4F1E-9398-F3280EB0C0E8}"/>
              </a:ext>
            </a:extLst>
          </p:cNvPr>
          <p:cNvSpPr txBox="1"/>
          <p:nvPr/>
        </p:nvSpPr>
        <p:spPr>
          <a:xfrm>
            <a:off x="6756444" y="4876884"/>
            <a:ext cx="18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API Gateway</a:t>
            </a:r>
            <a:r>
              <a:rPr lang="ja-JP" altLang="en-US" sz="900" dirty="0"/>
              <a:t>と </a:t>
            </a:r>
            <a:r>
              <a:rPr lang="en-US" altLang="ja-JP" sz="900" dirty="0"/>
              <a:t>Lambda</a:t>
            </a:r>
            <a:r>
              <a:rPr lang="ja-JP" altLang="en-US" sz="900" dirty="0"/>
              <a:t>は</a:t>
            </a:r>
            <a:endParaRPr lang="en-US" altLang="ja-JP" sz="900" dirty="0"/>
          </a:p>
          <a:p>
            <a:pPr algn="ctr"/>
            <a:r>
              <a:rPr kumimoji="1" lang="en-US" altLang="ja-JP" sz="900" dirty="0"/>
              <a:t>CHALICE</a:t>
            </a:r>
            <a:r>
              <a:rPr kumimoji="1" lang="ja-JP" altLang="en-US" sz="900" dirty="0"/>
              <a:t>にて構築</a:t>
            </a:r>
          </a:p>
        </p:txBody>
      </p:sp>
      <p:sp>
        <p:nvSpPr>
          <p:cNvPr id="95" name="Rectangle 34">
            <a:extLst>
              <a:ext uri="{FF2B5EF4-FFF2-40B4-BE49-F238E27FC236}">
                <a16:creationId xmlns:a16="http://schemas.microsoft.com/office/drawing/2014/main" id="{E20533D6-7E58-40FF-9849-6239F8AEC352}"/>
              </a:ext>
            </a:extLst>
          </p:cNvPr>
          <p:cNvSpPr/>
          <p:nvPr/>
        </p:nvSpPr>
        <p:spPr>
          <a:xfrm>
            <a:off x="4979915" y="1370941"/>
            <a:ext cx="6845441" cy="2929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6" name="Graphic 11">
            <a:extLst>
              <a:ext uri="{FF2B5EF4-FFF2-40B4-BE49-F238E27FC236}">
                <a16:creationId xmlns:a16="http://schemas.microsoft.com/office/drawing/2014/main" id="{57CCE4E5-191B-4D3E-9555-366896CDE1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79916" y="1370942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Sasaki, Tomohiro B.</dc:creator>
  <cp:lastModifiedBy>Sasaki, Tomohiro B.</cp:lastModifiedBy>
  <cp:revision>45</cp:revision>
  <dcterms:created xsi:type="dcterms:W3CDTF">2020-06-15T09:38:29Z</dcterms:created>
  <dcterms:modified xsi:type="dcterms:W3CDTF">2020-06-15T10:21:29Z</dcterms:modified>
</cp:coreProperties>
</file>