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FDE40-69FE-42FC-9071-DD283B2C5492}" v="2" dt="2020-06-14T10:16:5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aki, Tomohiro B." userId="930cd4df-3a54-4712-8bf8-eb54f7a9b681" providerId="ADAL" clId="{973FDE40-69FE-42FC-9071-DD283B2C5492}"/>
    <pc:docChg chg="modSld">
      <pc:chgData name="Sasaki, Tomohiro B." userId="930cd4df-3a54-4712-8bf8-eb54f7a9b681" providerId="ADAL" clId="{973FDE40-69FE-42FC-9071-DD283B2C5492}" dt="2020-06-14T10:17:02.291" v="12" actId="1076"/>
      <pc:docMkLst>
        <pc:docMk/>
      </pc:docMkLst>
      <pc:sldChg chg="addSp modSp">
        <pc:chgData name="Sasaki, Tomohiro B." userId="930cd4df-3a54-4712-8bf8-eb54f7a9b681" providerId="ADAL" clId="{973FDE40-69FE-42FC-9071-DD283B2C5492}" dt="2020-06-14T10:17:02.291" v="12" actId="1076"/>
        <pc:sldMkLst>
          <pc:docMk/>
          <pc:sldMk cId="2810955120" sldId="259"/>
        </pc:sldMkLst>
        <pc:spChg chg="add mod">
          <ac:chgData name="Sasaki, Tomohiro B." userId="930cd4df-3a54-4712-8bf8-eb54f7a9b681" providerId="ADAL" clId="{973FDE40-69FE-42FC-9071-DD283B2C5492}" dt="2020-06-14T10:17:02.291" v="12" actId="1076"/>
          <ac:spMkLst>
            <pc:docMk/>
            <pc:sldMk cId="2810955120" sldId="259"/>
            <ac:spMk id="66" creationId="{5A3CE2C1-2170-4985-B02C-6ED41ECA73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86839-AD46-414D-A771-5E2D9CD2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8B3515-6E98-4595-9014-DB9000C7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1FE57-D678-4805-975D-942145A8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39A98-D3A7-47C5-A6D2-DCAAB661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84C92-5D93-4929-8453-460043F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20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9F250-5185-4D2F-9577-6F9B8451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D4E85C-0CCB-4A70-AA2A-BC007E34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5595C-F4BE-4BCE-986A-0C4AA05D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8896B-260F-47BE-B628-4AC66015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0C406-20BA-4EB4-8FAB-7474AEAE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8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B2E53A-3FBB-421A-B86D-520F90435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C4F517-6318-4320-A43C-A6ECF9022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7EDD1-A28B-46AE-AA42-0BBED85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7E4EA-DFDD-42E7-9D37-E004A402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F3AFD-D036-41E5-8B57-B1CF8F66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9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C6511-9951-43B0-81BB-C191F2D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B016F-D7FD-4959-BE9E-CC5F5B1F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9D92C8-A767-49EA-8214-E6FCEF12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A5020-CC3D-414E-9186-454A0B9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170BA-8A7C-486F-9924-86D653D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45FC7-5EF9-4925-8901-E5A1B803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7705E9-A325-4D6B-A6DE-F7C07F16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91704-8084-4E28-B7ED-DA1271C7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A6044-2444-4819-8121-44E5CB8D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1173-6937-42FB-BFCB-ACF1508F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42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534FB-D01A-4846-9220-88F71420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089A9B-75E2-469B-9C12-99A0EABDA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0C13D0-CB9E-418F-A36B-4D0EF6B72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086DCB-D743-438D-A2E8-333AC51F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69CB97-3552-41EA-A8DE-90A234D7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DBC5B0-74CC-457F-9628-1AE82B6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0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5CA50-A6D1-4161-AC7F-01F7A0A4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D2AE2-5277-4C19-BEA2-330BF7BC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75DE6-1E03-4BC0-9609-B22817F9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261B77-EAE8-46C9-BFA9-ABD53A83B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60F58C-8E12-4F8F-BCD3-47844110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C2C5C8-4C40-48C0-A449-CEDB79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9B837D-9036-4CA5-BA49-EC36CA75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AD97E3-51B0-4F80-962D-D3FB7207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E9F1C-551F-4154-A086-F7281AC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CAD9F4-628D-4606-858D-27E56DE7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D6C8A2-CABE-494B-9479-2DDF2E0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C2392-DD93-459B-8B0E-3AE39D51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7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78DFC9-F144-425B-9925-221B79FD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19052B-7B66-4FF1-B484-A7E96DE8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F23985-1C1E-4381-9599-8185244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64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45139-1DE7-4764-843D-34035041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F30CB0-3B7D-48CD-BBE9-19B05E14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88CF5D-13B7-4B65-B609-F856BCF8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0EC71E-6C63-4F20-A387-C47D8642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0B64DE-B815-4A6E-995B-2BAC4372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C3426-5A92-4D99-806B-BFE27C5F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0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BFB7-7DB4-43D9-98D9-5481427E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B5B7C0-C22C-4AB5-BA45-2324C7F8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4923B2-E1D3-417F-94BF-761E7181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01D4F-436A-42B0-B344-91F9919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B2955B-6CD6-4757-91F5-F7890EDB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D64B4-4733-48E2-B468-88758423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1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2F88D9-3280-4EB2-839C-ABA096E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3FFC5-6BF2-43A1-BDAB-D76A3F66D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ABEFE-79FF-4F84-BD93-73CDAE0B4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9641-A798-4361-95A0-7DDBD559A3C1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A68CF-9D78-4284-813A-DF10FA59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C3B66-E6D3-4838-820C-634CC9BA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33B8-232C-46CF-A0E0-B1BA8A7C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5">
            <a:extLst>
              <a:ext uri="{FF2B5EF4-FFF2-40B4-BE49-F238E27FC236}">
                <a16:creationId xmlns:a16="http://schemas.microsoft.com/office/drawing/2014/main" id="{23C8F123-8F52-4B59-B1D2-A4F8CF658D09}"/>
              </a:ext>
            </a:extLst>
          </p:cNvPr>
          <p:cNvSpPr/>
          <p:nvPr/>
        </p:nvSpPr>
        <p:spPr>
          <a:xfrm>
            <a:off x="773723" y="1643058"/>
            <a:ext cx="8938010" cy="509436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sp>
        <p:nvSpPr>
          <p:cNvPr id="96" name="Rectangle 38">
            <a:extLst>
              <a:ext uri="{FF2B5EF4-FFF2-40B4-BE49-F238E27FC236}">
                <a16:creationId xmlns:a16="http://schemas.microsoft.com/office/drawing/2014/main" id="{F5C74DFC-A8C4-4F25-B966-17509790C4D2}"/>
              </a:ext>
            </a:extLst>
          </p:cNvPr>
          <p:cNvSpPr/>
          <p:nvPr/>
        </p:nvSpPr>
        <p:spPr>
          <a:xfrm>
            <a:off x="1238075" y="1928255"/>
            <a:ext cx="8322932" cy="46986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</a:rPr>
              <a:t>Public subnet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67ACF979-E272-41EE-89A8-6C6AD535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619" y="1971349"/>
            <a:ext cx="469900" cy="469900"/>
          </a:xfrm>
          <a:prstGeom prst="rect">
            <a:avLst/>
          </a:prstGeom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7E6873A3-223C-4E36-A445-C230F264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8011" y="3513057"/>
            <a:ext cx="469900" cy="469900"/>
          </a:xfrm>
          <a:prstGeom prst="rect">
            <a:avLst/>
          </a:prstGeom>
        </p:spPr>
      </p:pic>
      <p:sp>
        <p:nvSpPr>
          <p:cNvPr id="17" name="TextBox 46">
            <a:extLst>
              <a:ext uri="{FF2B5EF4-FFF2-40B4-BE49-F238E27FC236}">
                <a16:creationId xmlns:a16="http://schemas.microsoft.com/office/drawing/2014/main" id="{212964AF-A030-4767-8869-16695F730E9C}"/>
              </a:ext>
            </a:extLst>
          </p:cNvPr>
          <p:cNvSpPr txBox="1"/>
          <p:nvPr/>
        </p:nvSpPr>
        <p:spPr>
          <a:xfrm>
            <a:off x="4274787" y="3884642"/>
            <a:ext cx="1156349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err="1"/>
              <a:t>master.locust</a:t>
            </a:r>
            <a:r>
              <a:rPr lang="en-US" sz="900" dirty="0"/>
              <a:t>-local</a:t>
            </a:r>
          </a:p>
        </p:txBody>
      </p:sp>
      <p:pic>
        <p:nvPicPr>
          <p:cNvPr id="21" name="Graphic 129">
            <a:extLst>
              <a:ext uri="{FF2B5EF4-FFF2-40B4-BE49-F238E27FC236}">
                <a16:creationId xmlns:a16="http://schemas.microsoft.com/office/drawing/2014/main" id="{CE7CAF05-3D21-4C1A-9E78-BB7369864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8011" y="3309141"/>
            <a:ext cx="469900" cy="469900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FD69363-344E-4020-BC0F-406CBBFA90BA}"/>
              </a:ext>
            </a:extLst>
          </p:cNvPr>
          <p:cNvGrpSpPr/>
          <p:nvPr/>
        </p:nvGrpSpPr>
        <p:grpSpPr>
          <a:xfrm>
            <a:off x="5657557" y="5214941"/>
            <a:ext cx="469900" cy="687681"/>
            <a:chOff x="5657557" y="4652235"/>
            <a:chExt cx="469900" cy="687681"/>
          </a:xfrm>
        </p:grpSpPr>
        <p:pic>
          <p:nvPicPr>
            <p:cNvPr id="16" name="Graphic 16">
              <a:extLst>
                <a:ext uri="{FF2B5EF4-FFF2-40B4-BE49-F238E27FC236}">
                  <a16:creationId xmlns:a16="http://schemas.microsoft.com/office/drawing/2014/main" id="{857DD22D-D666-4DA3-BF76-E47396470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7557" y="4652235"/>
              <a:ext cx="469900" cy="469900"/>
            </a:xfrm>
            <a:prstGeom prst="rect">
              <a:avLst/>
            </a:prstGeom>
          </p:spPr>
        </p:pic>
        <p:pic>
          <p:nvPicPr>
            <p:cNvPr id="22" name="Graphic 129">
              <a:extLst>
                <a:ext uri="{FF2B5EF4-FFF2-40B4-BE49-F238E27FC236}">
                  <a16:creationId xmlns:a16="http://schemas.microsoft.com/office/drawing/2014/main" id="{D818325D-1222-4082-99F6-88D822D34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57557" y="4870016"/>
              <a:ext cx="469900" cy="469900"/>
            </a:xfrm>
            <a:prstGeom prst="rect">
              <a:avLst/>
            </a:prstGeom>
          </p:spPr>
        </p:pic>
      </p:grpSp>
      <p:pic>
        <p:nvPicPr>
          <p:cNvPr id="31" name="Graphic 26">
            <a:extLst>
              <a:ext uri="{FF2B5EF4-FFF2-40B4-BE49-F238E27FC236}">
                <a16:creationId xmlns:a16="http://schemas.microsoft.com/office/drawing/2014/main" id="{7A45421D-A863-47EF-B8F3-348620BE82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4085" y="3544091"/>
            <a:ext cx="469900" cy="469900"/>
          </a:xfrm>
          <a:prstGeom prst="rect">
            <a:avLst/>
          </a:prstGeom>
        </p:spPr>
      </p:pic>
      <p:pic>
        <p:nvPicPr>
          <p:cNvPr id="32" name="Graphic 28">
            <a:extLst>
              <a:ext uri="{FF2B5EF4-FFF2-40B4-BE49-F238E27FC236}">
                <a16:creationId xmlns:a16="http://schemas.microsoft.com/office/drawing/2014/main" id="{A6305696-F871-41EB-A2A8-1E1083E363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9028" y="3544091"/>
            <a:ext cx="469900" cy="469900"/>
          </a:xfrm>
          <a:prstGeom prst="rect">
            <a:avLst/>
          </a:prstGeom>
        </p:spPr>
      </p:pic>
      <p:sp>
        <p:nvSpPr>
          <p:cNvPr id="33" name="TextBox 46">
            <a:extLst>
              <a:ext uri="{FF2B5EF4-FFF2-40B4-BE49-F238E27FC236}">
                <a16:creationId xmlns:a16="http://schemas.microsoft.com/office/drawing/2014/main" id="{BA6413B1-47F0-403E-A19B-4840869683C4}"/>
              </a:ext>
            </a:extLst>
          </p:cNvPr>
          <p:cNvSpPr txBox="1"/>
          <p:nvPr/>
        </p:nvSpPr>
        <p:spPr>
          <a:xfrm>
            <a:off x="2177892" y="4018779"/>
            <a:ext cx="70228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800" dirty="0"/>
              <a:t>Service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6B2B82CE-C8A1-4428-8D87-42A5D024E2B4}"/>
              </a:ext>
            </a:extLst>
          </p:cNvPr>
          <p:cNvSpPr txBox="1"/>
          <p:nvPr/>
        </p:nvSpPr>
        <p:spPr>
          <a:xfrm>
            <a:off x="2802835" y="4023715"/>
            <a:ext cx="70228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800" dirty="0"/>
              <a:t>Task</a:t>
            </a: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AD2BC4-93B3-4D7A-8DA7-F297783B8C5C}"/>
              </a:ext>
            </a:extLst>
          </p:cNvPr>
          <p:cNvSpPr/>
          <p:nvPr/>
        </p:nvSpPr>
        <p:spPr>
          <a:xfrm>
            <a:off x="2092513" y="3207541"/>
            <a:ext cx="6940955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D86613"/>
                </a:solidFill>
              </a:rPr>
              <a:t>master</a:t>
            </a:r>
          </a:p>
        </p:txBody>
      </p:sp>
      <p:pic>
        <p:nvPicPr>
          <p:cNvPr id="26" name="Graphic 26">
            <a:extLst>
              <a:ext uri="{FF2B5EF4-FFF2-40B4-BE49-F238E27FC236}">
                <a16:creationId xmlns:a16="http://schemas.microsoft.com/office/drawing/2014/main" id="{9DC9ABCA-2004-4F09-BF21-1287D869E3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4085" y="5102478"/>
            <a:ext cx="469900" cy="469900"/>
          </a:xfrm>
          <a:prstGeom prst="rect">
            <a:avLst/>
          </a:prstGeom>
        </p:spPr>
      </p:pic>
      <p:pic>
        <p:nvPicPr>
          <p:cNvPr id="27" name="Graphic 28">
            <a:extLst>
              <a:ext uri="{FF2B5EF4-FFF2-40B4-BE49-F238E27FC236}">
                <a16:creationId xmlns:a16="http://schemas.microsoft.com/office/drawing/2014/main" id="{E0F50A57-3DF1-4B9F-9B62-CDC7B45146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9028" y="5102478"/>
            <a:ext cx="469900" cy="469900"/>
          </a:xfrm>
          <a:prstGeom prst="rect">
            <a:avLst/>
          </a:prstGeom>
        </p:spPr>
      </p:pic>
      <p:sp>
        <p:nvSpPr>
          <p:cNvPr id="28" name="TextBox 46">
            <a:extLst>
              <a:ext uri="{FF2B5EF4-FFF2-40B4-BE49-F238E27FC236}">
                <a16:creationId xmlns:a16="http://schemas.microsoft.com/office/drawing/2014/main" id="{90F16FFE-F2FE-45E1-AF64-BF38CAD5E9C6}"/>
              </a:ext>
            </a:extLst>
          </p:cNvPr>
          <p:cNvSpPr txBox="1"/>
          <p:nvPr/>
        </p:nvSpPr>
        <p:spPr>
          <a:xfrm>
            <a:off x="2177892" y="5577166"/>
            <a:ext cx="70228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800" dirty="0"/>
              <a:t>Service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3FA3615B-62F1-4BA0-990C-95F0B3CBBBFB}"/>
              </a:ext>
            </a:extLst>
          </p:cNvPr>
          <p:cNvSpPr txBox="1"/>
          <p:nvPr/>
        </p:nvSpPr>
        <p:spPr>
          <a:xfrm>
            <a:off x="2802835" y="5582102"/>
            <a:ext cx="70228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800" dirty="0"/>
              <a:t>Task</a:t>
            </a:r>
          </a:p>
        </p:txBody>
      </p:sp>
      <p:sp>
        <p:nvSpPr>
          <p:cNvPr id="30" name="Rectangle 43">
            <a:extLst>
              <a:ext uri="{FF2B5EF4-FFF2-40B4-BE49-F238E27FC236}">
                <a16:creationId xmlns:a16="http://schemas.microsoft.com/office/drawing/2014/main" id="{38D8A78D-467B-495D-BC0E-28A6B5B5696B}"/>
              </a:ext>
            </a:extLst>
          </p:cNvPr>
          <p:cNvSpPr/>
          <p:nvPr/>
        </p:nvSpPr>
        <p:spPr>
          <a:xfrm>
            <a:off x="2092513" y="4765928"/>
            <a:ext cx="6940955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D86613"/>
                </a:solidFill>
              </a:rPr>
              <a:t>worker</a:t>
            </a: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2C42FD8-8C9C-435F-A154-C82A07EC4663}"/>
              </a:ext>
            </a:extLst>
          </p:cNvPr>
          <p:cNvGrpSpPr/>
          <p:nvPr/>
        </p:nvGrpSpPr>
        <p:grpSpPr>
          <a:xfrm>
            <a:off x="6483566" y="5214941"/>
            <a:ext cx="469900" cy="687681"/>
            <a:chOff x="6484072" y="4652235"/>
            <a:chExt cx="469900" cy="687681"/>
          </a:xfrm>
        </p:grpSpPr>
        <p:pic>
          <p:nvPicPr>
            <p:cNvPr id="34" name="Graphic 16">
              <a:extLst>
                <a:ext uri="{FF2B5EF4-FFF2-40B4-BE49-F238E27FC236}">
                  <a16:creationId xmlns:a16="http://schemas.microsoft.com/office/drawing/2014/main" id="{33E9501F-ECB9-4165-9D76-1161DE9C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4072" y="4652235"/>
              <a:ext cx="469900" cy="469900"/>
            </a:xfrm>
            <a:prstGeom prst="rect">
              <a:avLst/>
            </a:prstGeom>
          </p:spPr>
        </p:pic>
        <p:pic>
          <p:nvPicPr>
            <p:cNvPr id="35" name="Graphic 129">
              <a:extLst>
                <a:ext uri="{FF2B5EF4-FFF2-40B4-BE49-F238E27FC236}">
                  <a16:creationId xmlns:a16="http://schemas.microsoft.com/office/drawing/2014/main" id="{4C09E0B7-7B55-451B-803B-A962AC4E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4072" y="4870016"/>
              <a:ext cx="469900" cy="469900"/>
            </a:xfrm>
            <a:prstGeom prst="rect">
              <a:avLst/>
            </a:prstGeom>
          </p:spPr>
        </p:pic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87A1F17-8B63-44EF-98AC-31B72755AE7C}"/>
              </a:ext>
            </a:extLst>
          </p:cNvPr>
          <p:cNvGrpSpPr/>
          <p:nvPr/>
        </p:nvGrpSpPr>
        <p:grpSpPr>
          <a:xfrm>
            <a:off x="7309575" y="5211627"/>
            <a:ext cx="469900" cy="687681"/>
            <a:chOff x="7347004" y="4648921"/>
            <a:chExt cx="469900" cy="687681"/>
          </a:xfrm>
        </p:grpSpPr>
        <p:pic>
          <p:nvPicPr>
            <p:cNvPr id="37" name="Graphic 16">
              <a:extLst>
                <a:ext uri="{FF2B5EF4-FFF2-40B4-BE49-F238E27FC236}">
                  <a16:creationId xmlns:a16="http://schemas.microsoft.com/office/drawing/2014/main" id="{2BD68F2D-F610-4C58-B451-BBCE01C5E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7004" y="4648921"/>
              <a:ext cx="469900" cy="469900"/>
            </a:xfrm>
            <a:prstGeom prst="rect">
              <a:avLst/>
            </a:prstGeom>
          </p:spPr>
        </p:pic>
        <p:pic>
          <p:nvPicPr>
            <p:cNvPr id="38" name="Graphic 129">
              <a:extLst>
                <a:ext uri="{FF2B5EF4-FFF2-40B4-BE49-F238E27FC236}">
                  <a16:creationId xmlns:a16="http://schemas.microsoft.com/office/drawing/2014/main" id="{12D1702F-DBBE-4159-9DD2-31CDEF433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47004" y="4866702"/>
              <a:ext cx="469900" cy="469900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7BC294D4-7C00-4994-9CE8-B9810EC19F55}"/>
              </a:ext>
            </a:extLst>
          </p:cNvPr>
          <p:cNvGrpSpPr/>
          <p:nvPr/>
        </p:nvGrpSpPr>
        <p:grpSpPr>
          <a:xfrm>
            <a:off x="8135584" y="5211627"/>
            <a:ext cx="469900" cy="687681"/>
            <a:chOff x="8135584" y="4648921"/>
            <a:chExt cx="469900" cy="687681"/>
          </a:xfrm>
        </p:grpSpPr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id="{1BD895F8-80C0-4A19-B11A-E22646BD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584" y="4648921"/>
              <a:ext cx="469900" cy="469900"/>
            </a:xfrm>
            <a:prstGeom prst="rect">
              <a:avLst/>
            </a:prstGeom>
          </p:spPr>
        </p:pic>
        <p:pic>
          <p:nvPicPr>
            <p:cNvPr id="46" name="Graphic 129">
              <a:extLst>
                <a:ext uri="{FF2B5EF4-FFF2-40B4-BE49-F238E27FC236}">
                  <a16:creationId xmlns:a16="http://schemas.microsoft.com/office/drawing/2014/main" id="{12868AAC-D206-403B-AC6E-D1659C2FC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584" y="4866702"/>
              <a:ext cx="469900" cy="469900"/>
            </a:xfrm>
            <a:prstGeom prst="rect">
              <a:avLst/>
            </a:prstGeom>
          </p:spPr>
        </p:pic>
      </p:grpSp>
      <p:sp>
        <p:nvSpPr>
          <p:cNvPr id="48" name="Rectangle 52">
            <a:extLst>
              <a:ext uri="{FF2B5EF4-FFF2-40B4-BE49-F238E27FC236}">
                <a16:creationId xmlns:a16="http://schemas.microsoft.com/office/drawing/2014/main" id="{322EE37F-045B-497A-81F4-74B03CC0E034}"/>
              </a:ext>
            </a:extLst>
          </p:cNvPr>
          <p:cNvSpPr/>
          <p:nvPr/>
        </p:nvSpPr>
        <p:spPr>
          <a:xfrm>
            <a:off x="3515357" y="2751286"/>
            <a:ext cx="5719684" cy="353395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>
                <a:solidFill>
                  <a:srgbClr val="D86613"/>
                </a:solidFill>
              </a:rPr>
              <a:t>Fargate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49" name="Graphic 7">
            <a:extLst>
              <a:ext uri="{FF2B5EF4-FFF2-40B4-BE49-F238E27FC236}">
                <a16:creationId xmlns:a16="http://schemas.microsoft.com/office/drawing/2014/main" id="{BCEC3924-D5DA-4A5B-8372-B88A8B98CC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15357" y="2742329"/>
            <a:ext cx="347838" cy="347838"/>
          </a:xfrm>
          <a:prstGeom prst="rect">
            <a:avLst/>
          </a:prstGeom>
        </p:spPr>
      </p:pic>
      <p:sp>
        <p:nvSpPr>
          <p:cNvPr id="50" name="Rectangle 52">
            <a:extLst>
              <a:ext uri="{FF2B5EF4-FFF2-40B4-BE49-F238E27FC236}">
                <a16:creationId xmlns:a16="http://schemas.microsoft.com/office/drawing/2014/main" id="{1DA4BBF0-151A-486F-9386-60D9B1D4C78D}"/>
              </a:ext>
            </a:extLst>
          </p:cNvPr>
          <p:cNvSpPr/>
          <p:nvPr/>
        </p:nvSpPr>
        <p:spPr>
          <a:xfrm>
            <a:off x="1652842" y="2500594"/>
            <a:ext cx="7736324" cy="396049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ECS</a:t>
            </a:r>
          </a:p>
        </p:txBody>
      </p:sp>
      <p:pic>
        <p:nvPicPr>
          <p:cNvPr id="51" name="Graphic 30">
            <a:extLst>
              <a:ext uri="{FF2B5EF4-FFF2-40B4-BE49-F238E27FC236}">
                <a16:creationId xmlns:a16="http://schemas.microsoft.com/office/drawing/2014/main" id="{8440C364-C50A-455E-BA90-ADA4C571D6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2841" y="2504283"/>
            <a:ext cx="347837" cy="347837"/>
          </a:xfrm>
          <a:prstGeom prst="rect">
            <a:avLst/>
          </a:prstGeom>
        </p:spPr>
      </p:pic>
      <p:pic>
        <p:nvPicPr>
          <p:cNvPr id="52" name="Graphic 17">
            <a:extLst>
              <a:ext uri="{FF2B5EF4-FFF2-40B4-BE49-F238E27FC236}">
                <a16:creationId xmlns:a16="http://schemas.microsoft.com/office/drawing/2014/main" id="{197DF5AC-4B7D-4623-B32F-8ED3BBAB2F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69900" y="385368"/>
            <a:ext cx="469900" cy="469900"/>
          </a:xfrm>
          <a:prstGeom prst="rect">
            <a:avLst/>
          </a:prstGeom>
        </p:spPr>
      </p:pic>
      <p:pic>
        <p:nvPicPr>
          <p:cNvPr id="61" name="Graphic 41">
            <a:extLst>
              <a:ext uri="{FF2B5EF4-FFF2-40B4-BE49-F238E27FC236}">
                <a16:creationId xmlns:a16="http://schemas.microsoft.com/office/drawing/2014/main" id="{81F87C09-4DA5-4F4E-BCFC-13790F4F27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37401" y="1135323"/>
            <a:ext cx="469901" cy="469901"/>
          </a:xfrm>
          <a:prstGeom prst="rect">
            <a:avLst/>
          </a:prstGeom>
        </p:spPr>
      </p:pic>
      <p:sp>
        <p:nvSpPr>
          <p:cNvPr id="62" name="TextBox 46">
            <a:extLst>
              <a:ext uri="{FF2B5EF4-FFF2-40B4-BE49-F238E27FC236}">
                <a16:creationId xmlns:a16="http://schemas.microsoft.com/office/drawing/2014/main" id="{B0751D56-C07D-4A14-88A8-40529AF45FE5}"/>
              </a:ext>
            </a:extLst>
          </p:cNvPr>
          <p:cNvSpPr txBox="1"/>
          <p:nvPr/>
        </p:nvSpPr>
        <p:spPr>
          <a:xfrm>
            <a:off x="2811947" y="1194302"/>
            <a:ext cx="133427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Route53</a:t>
            </a:r>
          </a:p>
          <a:p>
            <a:r>
              <a:rPr lang="en-US" sz="1000" dirty="0"/>
              <a:t>Service Registry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6D79C0A6-124C-4597-8D59-CCD0A46E9EDC}"/>
              </a:ext>
            </a:extLst>
          </p:cNvPr>
          <p:cNvSpPr txBox="1"/>
          <p:nvPr/>
        </p:nvSpPr>
        <p:spPr>
          <a:xfrm>
            <a:off x="1794910" y="2161832"/>
            <a:ext cx="133427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Discovery</a:t>
            </a:r>
          </a:p>
        </p:txBody>
      </p:sp>
      <p:pic>
        <p:nvPicPr>
          <p:cNvPr id="72" name="Graphic 39">
            <a:extLst>
              <a:ext uri="{FF2B5EF4-FFF2-40B4-BE49-F238E27FC236}">
                <a16:creationId xmlns:a16="http://schemas.microsoft.com/office/drawing/2014/main" id="{AF4CA984-EC0B-47C1-BE95-0CB9ADC656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15619" y="341955"/>
            <a:ext cx="469900" cy="469900"/>
          </a:xfrm>
          <a:prstGeom prst="rect">
            <a:avLst/>
          </a:prstGeom>
        </p:spPr>
      </p:pic>
      <p:sp>
        <p:nvSpPr>
          <p:cNvPr id="73" name="TextBox 46">
            <a:extLst>
              <a:ext uri="{FF2B5EF4-FFF2-40B4-BE49-F238E27FC236}">
                <a16:creationId xmlns:a16="http://schemas.microsoft.com/office/drawing/2014/main" id="{9CDD9C1B-CA18-496D-9994-C88E57B4F63A}"/>
              </a:ext>
            </a:extLst>
          </p:cNvPr>
          <p:cNvSpPr txBox="1"/>
          <p:nvPr/>
        </p:nvSpPr>
        <p:spPr>
          <a:xfrm>
            <a:off x="5070183" y="418120"/>
            <a:ext cx="667139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000" dirty="0"/>
              <a:t>負荷試験</a:t>
            </a:r>
            <a:endParaRPr lang="en-US" altLang="ja-JP" sz="1000" dirty="0"/>
          </a:p>
          <a:p>
            <a:r>
              <a:rPr lang="ja-JP" altLang="en-US" sz="1000" dirty="0"/>
              <a:t>担当者</a:t>
            </a:r>
            <a:endParaRPr lang="en-US" sz="1000" dirty="0"/>
          </a:p>
        </p:txBody>
      </p:sp>
      <p:sp>
        <p:nvSpPr>
          <p:cNvPr id="74" name="TextBox 46">
            <a:extLst>
              <a:ext uri="{FF2B5EF4-FFF2-40B4-BE49-F238E27FC236}">
                <a16:creationId xmlns:a16="http://schemas.microsoft.com/office/drawing/2014/main" id="{AC64DC65-98A9-439F-BECB-59B43473E92C}"/>
              </a:ext>
            </a:extLst>
          </p:cNvPr>
          <p:cNvSpPr txBox="1"/>
          <p:nvPr/>
        </p:nvSpPr>
        <p:spPr>
          <a:xfrm>
            <a:off x="7369944" y="403362"/>
            <a:ext cx="90989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000" dirty="0"/>
              <a:t>負荷試験</a:t>
            </a:r>
            <a:endParaRPr lang="en-US" altLang="ja-JP" sz="1000" dirty="0"/>
          </a:p>
          <a:p>
            <a:r>
              <a:rPr lang="ja-JP" altLang="en-US" sz="1000" dirty="0"/>
              <a:t>対象サービス</a:t>
            </a:r>
            <a:endParaRPr lang="en-US" sz="1000" dirty="0"/>
          </a:p>
        </p:txBody>
      </p:sp>
      <p:sp>
        <p:nvSpPr>
          <p:cNvPr id="82" name="TextBox 46">
            <a:extLst>
              <a:ext uri="{FF2B5EF4-FFF2-40B4-BE49-F238E27FC236}">
                <a16:creationId xmlns:a16="http://schemas.microsoft.com/office/drawing/2014/main" id="{0DBCA40A-63A6-47A4-A5AA-16988E7D5756}"/>
              </a:ext>
            </a:extLst>
          </p:cNvPr>
          <p:cNvSpPr txBox="1"/>
          <p:nvPr/>
        </p:nvSpPr>
        <p:spPr>
          <a:xfrm>
            <a:off x="4831540" y="1289161"/>
            <a:ext cx="25397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000" dirty="0"/>
              <a:t>80</a:t>
            </a:r>
          </a:p>
        </p:txBody>
      </p:sp>
      <p:sp>
        <p:nvSpPr>
          <p:cNvPr id="83" name="TextBox 46">
            <a:extLst>
              <a:ext uri="{FF2B5EF4-FFF2-40B4-BE49-F238E27FC236}">
                <a16:creationId xmlns:a16="http://schemas.microsoft.com/office/drawing/2014/main" id="{F3230AE2-D853-454B-9785-93B50877B364}"/>
              </a:ext>
            </a:extLst>
          </p:cNvPr>
          <p:cNvSpPr txBox="1"/>
          <p:nvPr/>
        </p:nvSpPr>
        <p:spPr>
          <a:xfrm>
            <a:off x="4826383" y="2520216"/>
            <a:ext cx="43379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000" dirty="0"/>
              <a:t>8089</a:t>
            </a:r>
          </a:p>
        </p:txBody>
      </p:sp>
      <p:sp>
        <p:nvSpPr>
          <p:cNvPr id="84" name="TextBox 46">
            <a:extLst>
              <a:ext uri="{FF2B5EF4-FFF2-40B4-BE49-F238E27FC236}">
                <a16:creationId xmlns:a16="http://schemas.microsoft.com/office/drawing/2014/main" id="{E42FB848-D757-416A-9CF0-9C882150ABB0}"/>
              </a:ext>
            </a:extLst>
          </p:cNvPr>
          <p:cNvSpPr txBox="1"/>
          <p:nvPr/>
        </p:nvSpPr>
        <p:spPr>
          <a:xfrm>
            <a:off x="4605377" y="4510034"/>
            <a:ext cx="71174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000" dirty="0"/>
              <a:t>5557-5558</a:t>
            </a:r>
          </a:p>
        </p:txBody>
      </p:sp>
      <p:sp>
        <p:nvSpPr>
          <p:cNvPr id="85" name="TextBox 46">
            <a:extLst>
              <a:ext uri="{FF2B5EF4-FFF2-40B4-BE49-F238E27FC236}">
                <a16:creationId xmlns:a16="http://schemas.microsoft.com/office/drawing/2014/main" id="{B406584F-2E04-4B3E-AD0F-3DE9FBBE8E44}"/>
              </a:ext>
            </a:extLst>
          </p:cNvPr>
          <p:cNvSpPr txBox="1"/>
          <p:nvPr/>
        </p:nvSpPr>
        <p:spPr>
          <a:xfrm>
            <a:off x="7555965" y="2143737"/>
            <a:ext cx="71174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000" dirty="0"/>
              <a:t>80 or 443</a:t>
            </a:r>
          </a:p>
        </p:txBody>
      </p:sp>
      <p:pic>
        <p:nvPicPr>
          <p:cNvPr id="97" name="Graphic 10">
            <a:extLst>
              <a:ext uri="{FF2B5EF4-FFF2-40B4-BE49-F238E27FC236}">
                <a16:creationId xmlns:a16="http://schemas.microsoft.com/office/drawing/2014/main" id="{EC0EC6F6-D640-4733-95DC-F244CDB33F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38075" y="1925897"/>
            <a:ext cx="274320" cy="274320"/>
          </a:xfrm>
          <a:prstGeom prst="rect">
            <a:avLst/>
          </a:prstGeom>
        </p:spPr>
      </p:pic>
      <p:pic>
        <p:nvPicPr>
          <p:cNvPr id="99" name="Graphic 66">
            <a:extLst>
              <a:ext uri="{FF2B5EF4-FFF2-40B4-BE49-F238E27FC236}">
                <a16:creationId xmlns:a16="http://schemas.microsoft.com/office/drawing/2014/main" id="{508CCDA2-7814-43A2-94AF-4E3436DFC5A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6492" y="1648187"/>
            <a:ext cx="330200" cy="330200"/>
          </a:xfrm>
          <a:prstGeom prst="rect">
            <a:avLst/>
          </a:prstGeom>
        </p:spPr>
      </p:pic>
      <p:cxnSp>
        <p:nvCxnSpPr>
          <p:cNvPr id="100" name="Straight Arrow Connector 30">
            <a:extLst>
              <a:ext uri="{FF2B5EF4-FFF2-40B4-BE49-F238E27FC236}">
                <a16:creationId xmlns:a16="http://schemas.microsoft.com/office/drawing/2014/main" id="{C2F819A3-566A-4B17-AF1A-4279196A0DD1}"/>
              </a:ext>
            </a:extLst>
          </p:cNvPr>
          <p:cNvCxnSpPr>
            <a:cxnSpLocks/>
            <a:stCxn id="39" idx="0"/>
            <a:endCxn id="72" idx="2"/>
          </p:cNvCxnSpPr>
          <p:nvPr/>
        </p:nvCxnSpPr>
        <p:spPr>
          <a:xfrm flipV="1">
            <a:off x="4850569" y="811855"/>
            <a:ext cx="0" cy="1159494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30">
            <a:extLst>
              <a:ext uri="{FF2B5EF4-FFF2-40B4-BE49-F238E27FC236}">
                <a16:creationId xmlns:a16="http://schemas.microsoft.com/office/drawing/2014/main" id="{84DBAD63-ECF7-40BF-9CBA-220334A2D01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850569" y="2441249"/>
            <a:ext cx="0" cy="1171133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30">
            <a:extLst>
              <a:ext uri="{FF2B5EF4-FFF2-40B4-BE49-F238E27FC236}">
                <a16:creationId xmlns:a16="http://schemas.microsoft.com/office/drawing/2014/main" id="{B38FA7AB-D1AE-4FB2-9454-2FD7CE4DD3AE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852962" y="4095845"/>
            <a:ext cx="1039545" cy="1119096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30">
            <a:extLst>
              <a:ext uri="{FF2B5EF4-FFF2-40B4-BE49-F238E27FC236}">
                <a16:creationId xmlns:a16="http://schemas.microsoft.com/office/drawing/2014/main" id="{1AD78644-FD3C-4DB8-9616-87A43DAA8252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>
            <a:off x="4852962" y="4095845"/>
            <a:ext cx="1865554" cy="1119096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30">
            <a:extLst>
              <a:ext uri="{FF2B5EF4-FFF2-40B4-BE49-F238E27FC236}">
                <a16:creationId xmlns:a16="http://schemas.microsoft.com/office/drawing/2014/main" id="{823E471D-4496-4909-9096-90F2B9E4B794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>
            <a:off x="4852962" y="4095845"/>
            <a:ext cx="2691563" cy="1115782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30">
            <a:extLst>
              <a:ext uri="{FF2B5EF4-FFF2-40B4-BE49-F238E27FC236}">
                <a16:creationId xmlns:a16="http://schemas.microsoft.com/office/drawing/2014/main" id="{1C0BF7FF-FC0D-43F1-A204-EBFED482E513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4852962" y="4095845"/>
            <a:ext cx="3517572" cy="1115782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30">
            <a:extLst>
              <a:ext uri="{FF2B5EF4-FFF2-40B4-BE49-F238E27FC236}">
                <a16:creationId xmlns:a16="http://schemas.microsoft.com/office/drawing/2014/main" id="{144B6FF0-0DCF-4A71-ACD0-F16F35CFB3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7104850" y="855268"/>
            <a:ext cx="1265684" cy="4356359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0">
            <a:extLst>
              <a:ext uri="{FF2B5EF4-FFF2-40B4-BE49-F238E27FC236}">
                <a16:creationId xmlns:a16="http://schemas.microsoft.com/office/drawing/2014/main" id="{1778041C-635C-479B-B0D1-3E6A27CEDD03}"/>
              </a:ext>
            </a:extLst>
          </p:cNvPr>
          <p:cNvCxnSpPr>
            <a:cxnSpLocks/>
            <a:stCxn id="52" idx="2"/>
            <a:endCxn id="37" idx="0"/>
          </p:cNvCxnSpPr>
          <p:nvPr/>
        </p:nvCxnSpPr>
        <p:spPr>
          <a:xfrm>
            <a:off x="7104850" y="855268"/>
            <a:ext cx="439675" cy="4356359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30">
            <a:extLst>
              <a:ext uri="{FF2B5EF4-FFF2-40B4-BE49-F238E27FC236}">
                <a16:creationId xmlns:a16="http://schemas.microsoft.com/office/drawing/2014/main" id="{9012633F-25A3-4101-BF57-3B13EA1B200B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 flipH="1">
            <a:off x="6718516" y="855268"/>
            <a:ext cx="386334" cy="4359673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30">
            <a:extLst>
              <a:ext uri="{FF2B5EF4-FFF2-40B4-BE49-F238E27FC236}">
                <a16:creationId xmlns:a16="http://schemas.microsoft.com/office/drawing/2014/main" id="{D023B304-C998-4040-8D22-D4070CB9353A}"/>
              </a:ext>
            </a:extLst>
          </p:cNvPr>
          <p:cNvCxnSpPr>
            <a:cxnSpLocks/>
            <a:stCxn id="52" idx="2"/>
            <a:endCxn id="16" idx="0"/>
          </p:cNvCxnSpPr>
          <p:nvPr/>
        </p:nvCxnSpPr>
        <p:spPr>
          <a:xfrm flipH="1">
            <a:off x="5892507" y="855268"/>
            <a:ext cx="1212343" cy="4359673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60D9631A-CC9A-4C33-A72F-C0E3A2B3AC54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1522474" y="1867507"/>
            <a:ext cx="1312160" cy="317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コネクタ: 曲線 143">
            <a:extLst>
              <a:ext uri="{FF2B5EF4-FFF2-40B4-BE49-F238E27FC236}">
                <a16:creationId xmlns:a16="http://schemas.microsoft.com/office/drawing/2014/main" id="{AAC46B17-BB7F-43B4-B201-4F02258469A4}"/>
              </a:ext>
            </a:extLst>
          </p:cNvPr>
          <p:cNvCxnSpPr>
            <a:cxnSpLocks/>
            <a:stCxn id="61" idx="2"/>
            <a:endCxn id="17" idx="1"/>
          </p:cNvCxnSpPr>
          <p:nvPr/>
        </p:nvCxnSpPr>
        <p:spPr>
          <a:xfrm rot="16200000" flipH="1">
            <a:off x="2231059" y="1946516"/>
            <a:ext cx="2385020" cy="17024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8" name="Rectangle 34">
            <a:extLst>
              <a:ext uri="{FF2B5EF4-FFF2-40B4-BE49-F238E27FC236}">
                <a16:creationId xmlns:a16="http://schemas.microsoft.com/office/drawing/2014/main" id="{59FA78CB-D1F9-4EA5-A581-527DBCE8BFE5}"/>
              </a:ext>
            </a:extLst>
          </p:cNvPr>
          <p:cNvSpPr/>
          <p:nvPr/>
        </p:nvSpPr>
        <p:spPr>
          <a:xfrm>
            <a:off x="368537" y="1026091"/>
            <a:ext cx="9529375" cy="5774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9" name="Graphic 11">
            <a:extLst>
              <a:ext uri="{FF2B5EF4-FFF2-40B4-BE49-F238E27FC236}">
                <a16:creationId xmlns:a16="http://schemas.microsoft.com/office/drawing/2014/main" id="{5097A3C1-5B68-46B1-A19C-3436F6023BD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68538" y="1026091"/>
            <a:ext cx="330200" cy="330200"/>
          </a:xfrm>
          <a:prstGeom prst="rect">
            <a:avLst/>
          </a:prstGeom>
        </p:spPr>
      </p:pic>
      <p:pic>
        <p:nvPicPr>
          <p:cNvPr id="152" name="図 15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0684598-5AB2-4FD5-8876-F6CFD5DEB7C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96" y="5322191"/>
            <a:ext cx="236903" cy="236903"/>
          </a:xfrm>
          <a:prstGeom prst="rect">
            <a:avLst/>
          </a:prstGeom>
        </p:spPr>
      </p:pic>
      <p:pic>
        <p:nvPicPr>
          <p:cNvPr id="155" name="図 15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049C0E9-835D-4DBA-9D90-15264CBEA84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85" y="5327367"/>
            <a:ext cx="236903" cy="236903"/>
          </a:xfrm>
          <a:prstGeom prst="rect">
            <a:avLst/>
          </a:prstGeom>
        </p:spPr>
      </p:pic>
      <p:pic>
        <p:nvPicPr>
          <p:cNvPr id="156" name="図 15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CBECCAC-BA7C-4D69-B50A-B0F763AFF26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13" y="5328916"/>
            <a:ext cx="236903" cy="236903"/>
          </a:xfrm>
          <a:prstGeom prst="rect">
            <a:avLst/>
          </a:prstGeom>
        </p:spPr>
      </p:pic>
      <p:pic>
        <p:nvPicPr>
          <p:cNvPr id="157" name="図 15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856236A-4219-40B2-BA48-11844B1212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32" y="5323888"/>
            <a:ext cx="236903" cy="236903"/>
          </a:xfrm>
          <a:prstGeom prst="rect">
            <a:avLst/>
          </a:prstGeom>
        </p:spPr>
      </p:pic>
      <p:pic>
        <p:nvPicPr>
          <p:cNvPr id="158" name="図 15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547344D-65B7-41A2-92CF-22DA1654CEF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20" y="3629799"/>
            <a:ext cx="236903" cy="236903"/>
          </a:xfrm>
          <a:prstGeom prst="rect">
            <a:avLst/>
          </a:prstGeom>
        </p:spPr>
      </p:pic>
      <p:sp>
        <p:nvSpPr>
          <p:cNvPr id="66" name="TextBox 46">
            <a:extLst>
              <a:ext uri="{FF2B5EF4-FFF2-40B4-BE49-F238E27FC236}">
                <a16:creationId xmlns:a16="http://schemas.microsoft.com/office/drawing/2014/main" id="{5A3CE2C1-2170-4985-B02C-6ED41ECA7397}"/>
              </a:ext>
            </a:extLst>
          </p:cNvPr>
          <p:cNvSpPr txBox="1"/>
          <p:nvPr/>
        </p:nvSpPr>
        <p:spPr>
          <a:xfrm>
            <a:off x="5084661" y="2109308"/>
            <a:ext cx="39247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000" dirty="0"/>
              <a:t>ALB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095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Sasaki, Tomohiro B.</dc:creator>
  <cp:lastModifiedBy>Sasaki, Tomohiro B.</cp:lastModifiedBy>
  <cp:revision>51</cp:revision>
  <dcterms:created xsi:type="dcterms:W3CDTF">2020-06-14T08:49:44Z</dcterms:created>
  <dcterms:modified xsi:type="dcterms:W3CDTF">2020-06-14T10:17:04Z</dcterms:modified>
</cp:coreProperties>
</file>