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54BF8-709E-45E9-A14E-269719F1B4FB}" v="220" dt="2023-12-06T12:35:33.229"/>
    <p1510:client id="{E7D856CF-E108-4156-BCAC-7C73327CC00A}" v="25" dt="2023-12-07T09:26:3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Pellegrini" userId="ccf03f9993c0c794" providerId="LiveId" clId="{92E54BF8-709E-45E9-A14E-269719F1B4FB}"/>
    <pc:docChg chg="addSld delSld modSld sldOrd">
      <pc:chgData name="Tom Pellegrini" userId="ccf03f9993c0c794" providerId="LiveId" clId="{92E54BF8-709E-45E9-A14E-269719F1B4FB}" dt="2023-12-06T12:37:04.674" v="626" actId="732"/>
      <pc:docMkLst>
        <pc:docMk/>
      </pc:docMkLst>
      <pc:sldChg chg="addSp delSp modSp mod">
        <pc:chgData name="Tom Pellegrini" userId="ccf03f9993c0c794" providerId="LiveId" clId="{92E54BF8-709E-45E9-A14E-269719F1B4FB}" dt="2023-12-06T12:11:08.547" v="119" actId="164"/>
        <pc:sldMkLst>
          <pc:docMk/>
          <pc:sldMk cId="264079338" sldId="256"/>
        </pc:sldMkLst>
        <pc:spChg chg="mod topLvl">
          <ac:chgData name="Tom Pellegrini" userId="ccf03f9993c0c794" providerId="LiveId" clId="{92E54BF8-709E-45E9-A14E-269719F1B4FB}" dt="2023-12-06T12:11:08.547" v="119" actId="164"/>
          <ac:spMkLst>
            <pc:docMk/>
            <pc:sldMk cId="264079338" sldId="256"/>
            <ac:spMk id="8" creationId="{AD206180-E705-335E-614D-D4DA8A527987}"/>
          </ac:spMkLst>
        </pc:spChg>
        <pc:spChg chg="mod topLvl">
          <ac:chgData name="Tom Pellegrini" userId="ccf03f9993c0c794" providerId="LiveId" clId="{92E54BF8-709E-45E9-A14E-269719F1B4FB}" dt="2023-12-06T12:11:08.547" v="119" actId="164"/>
          <ac:spMkLst>
            <pc:docMk/>
            <pc:sldMk cId="264079338" sldId="256"/>
            <ac:spMk id="9" creationId="{9B0AD3C1-E6A7-7681-8CAA-FCA8BA04C987}"/>
          </ac:spMkLst>
        </pc:spChg>
        <pc:spChg chg="mod topLvl">
          <ac:chgData name="Tom Pellegrini" userId="ccf03f9993c0c794" providerId="LiveId" clId="{92E54BF8-709E-45E9-A14E-269719F1B4FB}" dt="2023-12-06T12:11:08.547" v="119" actId="164"/>
          <ac:spMkLst>
            <pc:docMk/>
            <pc:sldMk cId="264079338" sldId="256"/>
            <ac:spMk id="10" creationId="{5A43E24F-AAC0-AB6A-0468-0D0CB8EFC291}"/>
          </ac:spMkLst>
        </pc:spChg>
        <pc:spChg chg="mod topLvl">
          <ac:chgData name="Tom Pellegrini" userId="ccf03f9993c0c794" providerId="LiveId" clId="{92E54BF8-709E-45E9-A14E-269719F1B4FB}" dt="2023-12-06T12:11:08.547" v="119" actId="164"/>
          <ac:spMkLst>
            <pc:docMk/>
            <pc:sldMk cId="264079338" sldId="256"/>
            <ac:spMk id="11" creationId="{32E00C45-0F03-313B-5392-09F753491AB5}"/>
          </ac:spMkLst>
        </pc:spChg>
        <pc:grpChg chg="add del mod">
          <ac:chgData name="Tom Pellegrini" userId="ccf03f9993c0c794" providerId="LiveId" clId="{92E54BF8-709E-45E9-A14E-269719F1B4FB}" dt="2023-12-06T12:06:34.694" v="46" actId="165"/>
          <ac:grpSpMkLst>
            <pc:docMk/>
            <pc:sldMk cId="264079338" sldId="256"/>
            <ac:grpSpMk id="2" creationId="{42C36C37-47B0-97EE-FF15-013FA3764443}"/>
          </ac:grpSpMkLst>
        </pc:grpChg>
        <pc:grpChg chg="add mod">
          <ac:chgData name="Tom Pellegrini" userId="ccf03f9993c0c794" providerId="LiveId" clId="{92E54BF8-709E-45E9-A14E-269719F1B4FB}" dt="2023-12-06T12:11:08.547" v="119" actId="164"/>
          <ac:grpSpMkLst>
            <pc:docMk/>
            <pc:sldMk cId="264079338" sldId="256"/>
            <ac:grpSpMk id="3" creationId="{85640D7E-5BD6-6BFB-6340-5A629CA71AA4}"/>
          </ac:grpSpMkLst>
        </pc:grpChg>
        <pc:grpChg chg="add del mod">
          <ac:chgData name="Tom Pellegrini" userId="ccf03f9993c0c794" providerId="LiveId" clId="{92E54BF8-709E-45E9-A14E-269719F1B4FB}" dt="2023-12-06T11:53:48.918" v="1" actId="165"/>
          <ac:grpSpMkLst>
            <pc:docMk/>
            <pc:sldMk cId="264079338" sldId="256"/>
            <ac:grpSpMk id="12" creationId="{11CA2590-7D3D-7684-8852-607F302B388A}"/>
          </ac:grpSpMkLst>
        </pc:grpChg>
        <pc:picChg chg="del mod topLvl">
          <ac:chgData name="Tom Pellegrini" userId="ccf03f9993c0c794" providerId="LiveId" clId="{92E54BF8-709E-45E9-A14E-269719F1B4FB}" dt="2023-12-06T12:00:54.733" v="18" actId="478"/>
          <ac:picMkLst>
            <pc:docMk/>
            <pc:sldMk cId="264079338" sldId="256"/>
            <ac:picMk id="1026" creationId="{E91ABE57-AFD3-0EB9-AD66-C554B92D3649}"/>
          </ac:picMkLst>
        </pc:picChg>
        <pc:picChg chg="add mod topLvl">
          <ac:chgData name="Tom Pellegrini" userId="ccf03f9993c0c794" providerId="LiveId" clId="{92E54BF8-709E-45E9-A14E-269719F1B4FB}" dt="2023-12-06T12:11:08.547" v="119" actId="164"/>
          <ac:picMkLst>
            <pc:docMk/>
            <pc:sldMk cId="264079338" sldId="256"/>
            <ac:picMk id="1028" creationId="{3E57E515-10C5-68AC-A9AD-B1363943FD65}"/>
          </ac:picMkLst>
        </pc:picChg>
        <pc:cxnChg chg="mod topLvl">
          <ac:chgData name="Tom Pellegrini" userId="ccf03f9993c0c794" providerId="LiveId" clId="{92E54BF8-709E-45E9-A14E-269719F1B4FB}" dt="2023-12-06T12:11:08.547" v="119" actId="164"/>
          <ac:cxnSpMkLst>
            <pc:docMk/>
            <pc:sldMk cId="264079338" sldId="256"/>
            <ac:cxnSpMk id="5" creationId="{3B484335-E88F-33BC-086D-6EC30CE5122B}"/>
          </ac:cxnSpMkLst>
        </pc:cxnChg>
        <pc:cxnChg chg="mod topLvl">
          <ac:chgData name="Tom Pellegrini" userId="ccf03f9993c0c794" providerId="LiveId" clId="{92E54BF8-709E-45E9-A14E-269719F1B4FB}" dt="2023-12-06T12:11:08.547" v="119" actId="164"/>
          <ac:cxnSpMkLst>
            <pc:docMk/>
            <pc:sldMk cId="264079338" sldId="256"/>
            <ac:cxnSpMk id="7" creationId="{83FDE86D-F40B-B9C8-24DA-BA3A380BF927}"/>
          </ac:cxnSpMkLst>
        </pc:cxnChg>
      </pc:sldChg>
      <pc:sldChg chg="new del">
        <pc:chgData name="Tom Pellegrini" userId="ccf03f9993c0c794" providerId="LiveId" clId="{92E54BF8-709E-45E9-A14E-269719F1B4FB}" dt="2023-12-06T12:02:29.092" v="26" actId="47"/>
        <pc:sldMkLst>
          <pc:docMk/>
          <pc:sldMk cId="3804187349" sldId="257"/>
        </pc:sldMkLst>
      </pc:sldChg>
      <pc:sldChg chg="new del">
        <pc:chgData name="Tom Pellegrini" userId="ccf03f9993c0c794" providerId="LiveId" clId="{92E54BF8-709E-45E9-A14E-269719F1B4FB}" dt="2023-12-06T12:02:29.811" v="27" actId="47"/>
        <pc:sldMkLst>
          <pc:docMk/>
          <pc:sldMk cId="339568812" sldId="258"/>
        </pc:sldMkLst>
      </pc:sldChg>
      <pc:sldChg chg="new del">
        <pc:chgData name="Tom Pellegrini" userId="ccf03f9993c0c794" providerId="LiveId" clId="{92E54BF8-709E-45E9-A14E-269719F1B4FB}" dt="2023-12-06T12:02:30.590" v="28" actId="47"/>
        <pc:sldMkLst>
          <pc:docMk/>
          <pc:sldMk cId="968413710" sldId="259"/>
        </pc:sldMkLst>
      </pc:sldChg>
      <pc:sldChg chg="addSp delSp modSp add mod">
        <pc:chgData name="Tom Pellegrini" userId="ccf03f9993c0c794" providerId="LiveId" clId="{92E54BF8-709E-45E9-A14E-269719F1B4FB}" dt="2023-12-06T12:12:30.674" v="138" actId="1076"/>
        <pc:sldMkLst>
          <pc:docMk/>
          <pc:sldMk cId="1625224146" sldId="260"/>
        </pc:sldMkLst>
        <pc:spChg chg="mod">
          <ac:chgData name="Tom Pellegrini" userId="ccf03f9993c0c794" providerId="LiveId" clId="{92E54BF8-709E-45E9-A14E-269719F1B4FB}" dt="2023-12-06T12:11:37.806" v="125" actId="1076"/>
          <ac:spMkLst>
            <pc:docMk/>
            <pc:sldMk cId="1625224146" sldId="260"/>
            <ac:spMk id="8" creationId="{AD206180-E705-335E-614D-D4DA8A527987}"/>
          </ac:spMkLst>
        </pc:spChg>
        <pc:spChg chg="mod">
          <ac:chgData name="Tom Pellegrini" userId="ccf03f9993c0c794" providerId="LiveId" clId="{92E54BF8-709E-45E9-A14E-269719F1B4FB}" dt="2023-12-06T12:11:37.806" v="125" actId="1076"/>
          <ac:spMkLst>
            <pc:docMk/>
            <pc:sldMk cId="1625224146" sldId="260"/>
            <ac:spMk id="9" creationId="{9B0AD3C1-E6A7-7681-8CAA-FCA8BA04C987}"/>
          </ac:spMkLst>
        </pc:spChg>
        <pc:spChg chg="mod">
          <ac:chgData name="Tom Pellegrini" userId="ccf03f9993c0c794" providerId="LiveId" clId="{92E54BF8-709E-45E9-A14E-269719F1B4FB}" dt="2023-12-06T12:11:37.806" v="125" actId="1076"/>
          <ac:spMkLst>
            <pc:docMk/>
            <pc:sldMk cId="1625224146" sldId="260"/>
            <ac:spMk id="10" creationId="{5A43E24F-AAC0-AB6A-0468-0D0CB8EFC291}"/>
          </ac:spMkLst>
        </pc:spChg>
        <pc:spChg chg="mod">
          <ac:chgData name="Tom Pellegrini" userId="ccf03f9993c0c794" providerId="LiveId" clId="{92E54BF8-709E-45E9-A14E-269719F1B4FB}" dt="2023-12-06T12:11:37.806" v="125" actId="1076"/>
          <ac:spMkLst>
            <pc:docMk/>
            <pc:sldMk cId="1625224146" sldId="260"/>
            <ac:spMk id="11" creationId="{32E00C45-0F03-313B-5392-09F753491AB5}"/>
          </ac:spMkLst>
        </pc:spChg>
        <pc:spChg chg="mod">
          <ac:chgData name="Tom Pellegrini" userId="ccf03f9993c0c794" providerId="LiveId" clId="{92E54BF8-709E-45E9-A14E-269719F1B4FB}" dt="2023-12-06T12:12:30.674" v="138" actId="1076"/>
          <ac:spMkLst>
            <pc:docMk/>
            <pc:sldMk cId="1625224146" sldId="260"/>
            <ac:spMk id="14" creationId="{80E98BD6-1330-BEA4-D86C-CCA469712F25}"/>
          </ac:spMkLst>
        </pc:spChg>
        <pc:spChg chg="mod">
          <ac:chgData name="Tom Pellegrini" userId="ccf03f9993c0c794" providerId="LiveId" clId="{92E54BF8-709E-45E9-A14E-269719F1B4FB}" dt="2023-12-06T12:12:30.674" v="138" actId="1076"/>
          <ac:spMkLst>
            <pc:docMk/>
            <pc:sldMk cId="1625224146" sldId="260"/>
            <ac:spMk id="15" creationId="{233DF067-5B63-1D13-C9B4-138C7C5D217D}"/>
          </ac:spMkLst>
        </pc:spChg>
        <pc:spChg chg="mod">
          <ac:chgData name="Tom Pellegrini" userId="ccf03f9993c0c794" providerId="LiveId" clId="{92E54BF8-709E-45E9-A14E-269719F1B4FB}" dt="2023-12-06T12:12:30.674" v="138" actId="1076"/>
          <ac:spMkLst>
            <pc:docMk/>
            <pc:sldMk cId="1625224146" sldId="260"/>
            <ac:spMk id="16" creationId="{2E700216-E0E8-38F3-D323-DCA8E6037136}"/>
          </ac:spMkLst>
        </pc:spChg>
        <pc:spChg chg="mod">
          <ac:chgData name="Tom Pellegrini" userId="ccf03f9993c0c794" providerId="LiveId" clId="{92E54BF8-709E-45E9-A14E-269719F1B4FB}" dt="2023-12-06T12:12:30.674" v="138" actId="1076"/>
          <ac:spMkLst>
            <pc:docMk/>
            <pc:sldMk cId="1625224146" sldId="260"/>
            <ac:spMk id="17" creationId="{FDAA2120-C348-1027-3EEE-CD636B4BFDA8}"/>
          </ac:spMkLst>
        </pc:spChg>
        <pc:grpChg chg="add mod">
          <ac:chgData name="Tom Pellegrini" userId="ccf03f9993c0c794" providerId="LiveId" clId="{92E54BF8-709E-45E9-A14E-269719F1B4FB}" dt="2023-12-06T12:11:37.806" v="125" actId="1076"/>
          <ac:grpSpMkLst>
            <pc:docMk/>
            <pc:sldMk cId="1625224146" sldId="260"/>
            <ac:grpSpMk id="3" creationId="{AC455CF1-D324-8F14-2C1E-00287F8DED5D}"/>
          </ac:grpSpMkLst>
        </pc:grpChg>
        <pc:grpChg chg="add mod">
          <ac:chgData name="Tom Pellegrini" userId="ccf03f9993c0c794" providerId="LiveId" clId="{92E54BF8-709E-45E9-A14E-269719F1B4FB}" dt="2023-12-06T12:12:30.674" v="138" actId="1076"/>
          <ac:grpSpMkLst>
            <pc:docMk/>
            <pc:sldMk cId="1625224146" sldId="260"/>
            <ac:grpSpMk id="4" creationId="{2D639CB2-206B-C4B9-E26F-EA3FD724D6D4}"/>
          </ac:grpSpMkLst>
        </pc:grpChg>
        <pc:picChg chg="mod">
          <ac:chgData name="Tom Pellegrini" userId="ccf03f9993c0c794" providerId="LiveId" clId="{92E54BF8-709E-45E9-A14E-269719F1B4FB}" dt="2023-12-06T12:12:30.674" v="138" actId="1076"/>
          <ac:picMkLst>
            <pc:docMk/>
            <pc:sldMk cId="1625224146" sldId="260"/>
            <ac:picMk id="6" creationId="{4B482825-79B2-BB98-C476-BB00321AA829}"/>
          </ac:picMkLst>
        </pc:picChg>
        <pc:picChg chg="add mod">
          <ac:chgData name="Tom Pellegrini" userId="ccf03f9993c0c794" providerId="LiveId" clId="{92E54BF8-709E-45E9-A14E-269719F1B4FB}" dt="2023-12-06T12:11:37.806" v="125" actId="1076"/>
          <ac:picMkLst>
            <pc:docMk/>
            <pc:sldMk cId="1625224146" sldId="260"/>
            <ac:picMk id="1026" creationId="{147C52D6-ABED-FE41-D4F3-D97BBA69FE44}"/>
          </ac:picMkLst>
        </pc:picChg>
        <pc:picChg chg="del">
          <ac:chgData name="Tom Pellegrini" userId="ccf03f9993c0c794" providerId="LiveId" clId="{92E54BF8-709E-45E9-A14E-269719F1B4FB}" dt="2023-12-06T12:02:19.110" v="25" actId="478"/>
          <ac:picMkLst>
            <pc:docMk/>
            <pc:sldMk cId="1625224146" sldId="260"/>
            <ac:picMk id="1028" creationId="{3E57E515-10C5-68AC-A9AD-B1363943FD65}"/>
          </ac:picMkLst>
        </pc:picChg>
        <pc:cxnChg chg="mod">
          <ac:chgData name="Tom Pellegrini" userId="ccf03f9993c0c794" providerId="LiveId" clId="{92E54BF8-709E-45E9-A14E-269719F1B4FB}" dt="2023-12-06T12:11:37.806" v="125" actId="1076"/>
          <ac:cxnSpMkLst>
            <pc:docMk/>
            <pc:sldMk cId="1625224146" sldId="260"/>
            <ac:cxnSpMk id="5" creationId="{3B484335-E88F-33BC-086D-6EC30CE5122B}"/>
          </ac:cxnSpMkLst>
        </pc:cxnChg>
        <pc:cxnChg chg="mod">
          <ac:chgData name="Tom Pellegrini" userId="ccf03f9993c0c794" providerId="LiveId" clId="{92E54BF8-709E-45E9-A14E-269719F1B4FB}" dt="2023-12-06T12:11:37.806" v="125" actId="1076"/>
          <ac:cxnSpMkLst>
            <pc:docMk/>
            <pc:sldMk cId="1625224146" sldId="260"/>
            <ac:cxnSpMk id="7" creationId="{83FDE86D-F40B-B9C8-24DA-BA3A380BF927}"/>
          </ac:cxnSpMkLst>
        </pc:cxnChg>
        <pc:cxnChg chg="mod">
          <ac:chgData name="Tom Pellegrini" userId="ccf03f9993c0c794" providerId="LiveId" clId="{92E54BF8-709E-45E9-A14E-269719F1B4FB}" dt="2023-12-06T12:12:30.674" v="138" actId="1076"/>
          <ac:cxnSpMkLst>
            <pc:docMk/>
            <pc:sldMk cId="1625224146" sldId="260"/>
            <ac:cxnSpMk id="12" creationId="{1C73F416-033B-1964-2705-F80A4A3C788B}"/>
          </ac:cxnSpMkLst>
        </pc:cxnChg>
        <pc:cxnChg chg="mod">
          <ac:chgData name="Tom Pellegrini" userId="ccf03f9993c0c794" providerId="LiveId" clId="{92E54BF8-709E-45E9-A14E-269719F1B4FB}" dt="2023-12-06T12:12:30.674" v="138" actId="1076"/>
          <ac:cxnSpMkLst>
            <pc:docMk/>
            <pc:sldMk cId="1625224146" sldId="260"/>
            <ac:cxnSpMk id="13" creationId="{92F52D46-F210-2C3A-5B18-0BA0851C6C82}"/>
          </ac:cxnSpMkLst>
        </pc:cxnChg>
      </pc:sldChg>
      <pc:sldChg chg="addSp modSp add del mod">
        <pc:chgData name="Tom Pellegrini" userId="ccf03f9993c0c794" providerId="LiveId" clId="{92E54BF8-709E-45E9-A14E-269719F1B4FB}" dt="2023-12-06T12:07:27.565" v="99" actId="47"/>
        <pc:sldMkLst>
          <pc:docMk/>
          <pc:sldMk cId="608157378" sldId="261"/>
        </pc:sldMkLst>
        <pc:picChg chg="add mod">
          <ac:chgData name="Tom Pellegrini" userId="ccf03f9993c0c794" providerId="LiveId" clId="{92E54BF8-709E-45E9-A14E-269719F1B4FB}" dt="2023-12-06T12:04:19.647" v="42" actId="167"/>
          <ac:picMkLst>
            <pc:docMk/>
            <pc:sldMk cId="608157378" sldId="261"/>
            <ac:picMk id="2050" creationId="{4DBE4143-FED0-4F21-8A63-F2F49D092026}"/>
          </ac:picMkLst>
        </pc:picChg>
        <pc:cxnChg chg="mod">
          <ac:chgData name="Tom Pellegrini" userId="ccf03f9993c0c794" providerId="LiveId" clId="{92E54BF8-709E-45E9-A14E-269719F1B4FB}" dt="2023-12-06T12:04:51.144" v="44" actId="14100"/>
          <ac:cxnSpMkLst>
            <pc:docMk/>
            <pc:sldMk cId="608157378" sldId="261"/>
            <ac:cxnSpMk id="7" creationId="{83FDE86D-F40B-B9C8-24DA-BA3A380BF927}"/>
          </ac:cxnSpMkLst>
        </pc:cxnChg>
      </pc:sldChg>
      <pc:sldChg chg="new del">
        <pc:chgData name="Tom Pellegrini" userId="ccf03f9993c0c794" providerId="LiveId" clId="{92E54BF8-709E-45E9-A14E-269719F1B4FB}" dt="2023-12-06T12:07:42.474" v="103" actId="47"/>
        <pc:sldMkLst>
          <pc:docMk/>
          <pc:sldMk cId="1921853367" sldId="261"/>
        </pc:sldMkLst>
      </pc:sldChg>
      <pc:sldChg chg="addSp delSp modSp add del mod">
        <pc:chgData name="Tom Pellegrini" userId="ccf03f9993c0c794" providerId="LiveId" clId="{92E54BF8-709E-45E9-A14E-269719F1B4FB}" dt="2023-12-06T12:14:12.327" v="139" actId="47"/>
        <pc:sldMkLst>
          <pc:docMk/>
          <pc:sldMk cId="4149627074" sldId="261"/>
        </pc:sldMkLst>
        <pc:spChg chg="mod">
          <ac:chgData name="Tom Pellegrini" userId="ccf03f9993c0c794" providerId="LiveId" clId="{92E54BF8-709E-45E9-A14E-269719F1B4FB}" dt="2023-12-06T12:11:14.410" v="120" actId="164"/>
          <ac:spMkLst>
            <pc:docMk/>
            <pc:sldMk cId="4149627074" sldId="261"/>
            <ac:spMk id="8" creationId="{AD206180-E705-335E-614D-D4DA8A527987}"/>
          </ac:spMkLst>
        </pc:spChg>
        <pc:spChg chg="mod">
          <ac:chgData name="Tom Pellegrini" userId="ccf03f9993c0c794" providerId="LiveId" clId="{92E54BF8-709E-45E9-A14E-269719F1B4FB}" dt="2023-12-06T12:11:14.410" v="120" actId="164"/>
          <ac:spMkLst>
            <pc:docMk/>
            <pc:sldMk cId="4149627074" sldId="261"/>
            <ac:spMk id="9" creationId="{9B0AD3C1-E6A7-7681-8CAA-FCA8BA04C987}"/>
          </ac:spMkLst>
        </pc:spChg>
        <pc:spChg chg="mod">
          <ac:chgData name="Tom Pellegrini" userId="ccf03f9993c0c794" providerId="LiveId" clId="{92E54BF8-709E-45E9-A14E-269719F1B4FB}" dt="2023-12-06T12:11:14.410" v="120" actId="164"/>
          <ac:spMkLst>
            <pc:docMk/>
            <pc:sldMk cId="4149627074" sldId="261"/>
            <ac:spMk id="10" creationId="{5A43E24F-AAC0-AB6A-0468-0D0CB8EFC291}"/>
          </ac:spMkLst>
        </pc:spChg>
        <pc:spChg chg="mod">
          <ac:chgData name="Tom Pellegrini" userId="ccf03f9993c0c794" providerId="LiveId" clId="{92E54BF8-709E-45E9-A14E-269719F1B4FB}" dt="2023-12-06T12:11:14.410" v="120" actId="164"/>
          <ac:spMkLst>
            <pc:docMk/>
            <pc:sldMk cId="4149627074" sldId="261"/>
            <ac:spMk id="11" creationId="{32E00C45-0F03-313B-5392-09F753491AB5}"/>
          </ac:spMkLst>
        </pc:spChg>
        <pc:grpChg chg="add del mod">
          <ac:chgData name="Tom Pellegrini" userId="ccf03f9993c0c794" providerId="LiveId" clId="{92E54BF8-709E-45E9-A14E-269719F1B4FB}" dt="2023-12-06T12:11:44.040" v="126" actId="21"/>
          <ac:grpSpMkLst>
            <pc:docMk/>
            <pc:sldMk cId="4149627074" sldId="261"/>
            <ac:grpSpMk id="3" creationId="{B5A27AB2-3730-3C1D-30AA-4865C906B857}"/>
          </ac:grpSpMkLst>
        </pc:grpChg>
        <pc:picChg chg="del">
          <ac:chgData name="Tom Pellegrini" userId="ccf03f9993c0c794" providerId="LiveId" clId="{92E54BF8-709E-45E9-A14E-269719F1B4FB}" dt="2023-12-06T12:07:54.194" v="105" actId="478"/>
          <ac:picMkLst>
            <pc:docMk/>
            <pc:sldMk cId="4149627074" sldId="261"/>
            <ac:picMk id="1028" creationId="{3E57E515-10C5-68AC-A9AD-B1363943FD65}"/>
          </ac:picMkLst>
        </pc:picChg>
        <pc:picChg chg="add mod">
          <ac:chgData name="Tom Pellegrini" userId="ccf03f9993c0c794" providerId="LiveId" clId="{92E54BF8-709E-45E9-A14E-269719F1B4FB}" dt="2023-12-06T12:11:14.410" v="120" actId="164"/>
          <ac:picMkLst>
            <pc:docMk/>
            <pc:sldMk cId="4149627074" sldId="261"/>
            <ac:picMk id="3074" creationId="{29EA4DE7-7497-1CB7-9DC3-16AA04D958D2}"/>
          </ac:picMkLst>
        </pc:picChg>
        <pc:cxnChg chg="mod">
          <ac:chgData name="Tom Pellegrini" userId="ccf03f9993c0c794" providerId="LiveId" clId="{92E54BF8-709E-45E9-A14E-269719F1B4FB}" dt="2023-12-06T12:11:14.410" v="120" actId="164"/>
          <ac:cxnSpMkLst>
            <pc:docMk/>
            <pc:sldMk cId="4149627074" sldId="261"/>
            <ac:cxnSpMk id="5" creationId="{3B484335-E88F-33BC-086D-6EC30CE5122B}"/>
          </ac:cxnSpMkLst>
        </pc:cxnChg>
        <pc:cxnChg chg="mod">
          <ac:chgData name="Tom Pellegrini" userId="ccf03f9993c0c794" providerId="LiveId" clId="{92E54BF8-709E-45E9-A14E-269719F1B4FB}" dt="2023-12-06T12:11:14.410" v="120" actId="164"/>
          <ac:cxnSpMkLst>
            <pc:docMk/>
            <pc:sldMk cId="4149627074" sldId="261"/>
            <ac:cxnSpMk id="7" creationId="{83FDE86D-F40B-B9C8-24DA-BA3A380BF927}"/>
          </ac:cxnSpMkLst>
        </pc:cxnChg>
      </pc:sldChg>
      <pc:sldChg chg="addSp delSp modSp add mod">
        <pc:chgData name="Tom Pellegrini" userId="ccf03f9993c0c794" providerId="LiveId" clId="{92E54BF8-709E-45E9-A14E-269719F1B4FB}" dt="2023-12-06T12:16:31.233" v="186" actId="1038"/>
        <pc:sldMkLst>
          <pc:docMk/>
          <pc:sldMk cId="490254097" sldId="262"/>
        </pc:sldMkLst>
        <pc:spChg chg="mod">
          <ac:chgData name="Tom Pellegrini" userId="ccf03f9993c0c794" providerId="LiveId" clId="{92E54BF8-709E-45E9-A14E-269719F1B4FB}" dt="2023-12-06T12:15:59.885" v="182" actId="1036"/>
          <ac:spMkLst>
            <pc:docMk/>
            <pc:sldMk cId="490254097" sldId="262"/>
            <ac:spMk id="8" creationId="{AD206180-E705-335E-614D-D4DA8A527987}"/>
          </ac:spMkLst>
        </pc:spChg>
        <pc:spChg chg="mod">
          <ac:chgData name="Tom Pellegrini" userId="ccf03f9993c0c794" providerId="LiveId" clId="{92E54BF8-709E-45E9-A14E-269719F1B4FB}" dt="2023-12-06T12:15:59.885" v="182" actId="1036"/>
          <ac:spMkLst>
            <pc:docMk/>
            <pc:sldMk cId="490254097" sldId="262"/>
            <ac:spMk id="9" creationId="{9B0AD3C1-E6A7-7681-8CAA-FCA8BA04C987}"/>
          </ac:spMkLst>
        </pc:spChg>
        <pc:spChg chg="mod">
          <ac:chgData name="Tom Pellegrini" userId="ccf03f9993c0c794" providerId="LiveId" clId="{92E54BF8-709E-45E9-A14E-269719F1B4FB}" dt="2023-12-06T12:15:59.885" v="182" actId="1036"/>
          <ac:spMkLst>
            <pc:docMk/>
            <pc:sldMk cId="490254097" sldId="262"/>
            <ac:spMk id="10" creationId="{5A43E24F-AAC0-AB6A-0468-0D0CB8EFC291}"/>
          </ac:spMkLst>
        </pc:spChg>
        <pc:spChg chg="mod">
          <ac:chgData name="Tom Pellegrini" userId="ccf03f9993c0c794" providerId="LiveId" clId="{92E54BF8-709E-45E9-A14E-269719F1B4FB}" dt="2023-12-06T12:15:59.885" v="182" actId="1036"/>
          <ac:spMkLst>
            <pc:docMk/>
            <pc:sldMk cId="490254097" sldId="262"/>
            <ac:spMk id="11" creationId="{32E00C45-0F03-313B-5392-09F753491AB5}"/>
          </ac:spMkLst>
        </pc:spChg>
        <pc:picChg chg="add del">
          <ac:chgData name="Tom Pellegrini" userId="ccf03f9993c0c794" providerId="LiveId" clId="{92E54BF8-709E-45E9-A14E-269719F1B4FB}" dt="2023-12-06T12:14:31.063" v="141" actId="478"/>
          <ac:picMkLst>
            <pc:docMk/>
            <pc:sldMk cId="490254097" sldId="262"/>
            <ac:picMk id="4098" creationId="{4C92FE28-857C-4A5B-4C82-7331CC01D5B3}"/>
          </ac:picMkLst>
        </pc:picChg>
        <pc:picChg chg="add mod">
          <ac:chgData name="Tom Pellegrini" userId="ccf03f9993c0c794" providerId="LiveId" clId="{92E54BF8-709E-45E9-A14E-269719F1B4FB}" dt="2023-12-06T12:15:14.659" v="170" actId="1038"/>
          <ac:picMkLst>
            <pc:docMk/>
            <pc:sldMk cId="490254097" sldId="262"/>
            <ac:picMk id="4100" creationId="{BBBC8094-BC64-1B2B-F9B5-A56E67445FF6}"/>
          </ac:picMkLst>
        </pc:picChg>
        <pc:cxnChg chg="mod">
          <ac:chgData name="Tom Pellegrini" userId="ccf03f9993c0c794" providerId="LiveId" clId="{92E54BF8-709E-45E9-A14E-269719F1B4FB}" dt="2023-12-06T12:16:31.233" v="186" actId="1038"/>
          <ac:cxnSpMkLst>
            <pc:docMk/>
            <pc:sldMk cId="490254097" sldId="262"/>
            <ac:cxnSpMk id="5" creationId="{3B484335-E88F-33BC-086D-6EC30CE5122B}"/>
          </ac:cxnSpMkLst>
        </pc:cxnChg>
        <pc:cxnChg chg="mod">
          <ac:chgData name="Tom Pellegrini" userId="ccf03f9993c0c794" providerId="LiveId" clId="{92E54BF8-709E-45E9-A14E-269719F1B4FB}" dt="2023-12-06T12:15:25.607" v="171" actId="14100"/>
          <ac:cxnSpMkLst>
            <pc:docMk/>
            <pc:sldMk cId="490254097" sldId="262"/>
            <ac:cxnSpMk id="7" creationId="{83FDE86D-F40B-B9C8-24DA-BA3A380BF927}"/>
          </ac:cxnSpMkLst>
        </pc:cxnChg>
      </pc:sldChg>
      <pc:sldChg chg="add del">
        <pc:chgData name="Tom Pellegrini" userId="ccf03f9993c0c794" providerId="LiveId" clId="{92E54BF8-709E-45E9-A14E-269719F1B4FB}" dt="2023-12-06T12:07:28.573" v="100" actId="47"/>
        <pc:sldMkLst>
          <pc:docMk/>
          <pc:sldMk cId="1127267366" sldId="262"/>
        </pc:sldMkLst>
      </pc:sldChg>
      <pc:sldChg chg="addSp modSp add mod">
        <pc:chgData name="Tom Pellegrini" userId="ccf03f9993c0c794" providerId="LiveId" clId="{92E54BF8-709E-45E9-A14E-269719F1B4FB}" dt="2023-12-06T12:20:31.739" v="233" actId="403"/>
        <pc:sldMkLst>
          <pc:docMk/>
          <pc:sldMk cId="277999174" sldId="263"/>
        </pc:sldMkLst>
        <pc:spChg chg="mod">
          <ac:chgData name="Tom Pellegrini" userId="ccf03f9993c0c794" providerId="LiveId" clId="{92E54BF8-709E-45E9-A14E-269719F1B4FB}" dt="2023-12-06T12:20:31.739" v="233" actId="403"/>
          <ac:spMkLst>
            <pc:docMk/>
            <pc:sldMk cId="277999174" sldId="263"/>
            <ac:spMk id="8" creationId="{AD206180-E705-335E-614D-D4DA8A527987}"/>
          </ac:spMkLst>
        </pc:spChg>
        <pc:spChg chg="mod">
          <ac:chgData name="Tom Pellegrini" userId="ccf03f9993c0c794" providerId="LiveId" clId="{92E54BF8-709E-45E9-A14E-269719F1B4FB}" dt="2023-12-06T12:20:31.739" v="233" actId="403"/>
          <ac:spMkLst>
            <pc:docMk/>
            <pc:sldMk cId="277999174" sldId="263"/>
            <ac:spMk id="9" creationId="{9B0AD3C1-E6A7-7681-8CAA-FCA8BA04C987}"/>
          </ac:spMkLst>
        </pc:spChg>
        <pc:spChg chg="mod">
          <ac:chgData name="Tom Pellegrini" userId="ccf03f9993c0c794" providerId="LiveId" clId="{92E54BF8-709E-45E9-A14E-269719F1B4FB}" dt="2023-12-06T12:20:31.739" v="233" actId="403"/>
          <ac:spMkLst>
            <pc:docMk/>
            <pc:sldMk cId="277999174" sldId="263"/>
            <ac:spMk id="10" creationId="{5A43E24F-AAC0-AB6A-0468-0D0CB8EFC291}"/>
          </ac:spMkLst>
        </pc:spChg>
        <pc:spChg chg="mod">
          <ac:chgData name="Tom Pellegrini" userId="ccf03f9993c0c794" providerId="LiveId" clId="{92E54BF8-709E-45E9-A14E-269719F1B4FB}" dt="2023-12-06T12:20:31.739" v="233" actId="403"/>
          <ac:spMkLst>
            <pc:docMk/>
            <pc:sldMk cId="277999174" sldId="263"/>
            <ac:spMk id="11" creationId="{32E00C45-0F03-313B-5392-09F753491AB5}"/>
          </ac:spMkLst>
        </pc:spChg>
        <pc:picChg chg="add mod">
          <ac:chgData name="Tom Pellegrini" userId="ccf03f9993c0c794" providerId="LiveId" clId="{92E54BF8-709E-45E9-A14E-269719F1B4FB}" dt="2023-12-06T12:19:06.899" v="216" actId="1038"/>
          <ac:picMkLst>
            <pc:docMk/>
            <pc:sldMk cId="277999174" sldId="263"/>
            <ac:picMk id="5122" creationId="{E0A38BFA-3B3C-D475-D0AB-9B953E2A509E}"/>
          </ac:picMkLst>
        </pc:picChg>
        <pc:cxnChg chg="mod">
          <ac:chgData name="Tom Pellegrini" userId="ccf03f9993c0c794" providerId="LiveId" clId="{92E54BF8-709E-45E9-A14E-269719F1B4FB}" dt="2023-12-06T12:19:18.433" v="227" actId="1037"/>
          <ac:cxnSpMkLst>
            <pc:docMk/>
            <pc:sldMk cId="277999174" sldId="263"/>
            <ac:cxnSpMk id="7" creationId="{83FDE86D-F40B-B9C8-24DA-BA3A380BF927}"/>
          </ac:cxnSpMkLst>
        </pc:cxnChg>
      </pc:sldChg>
      <pc:sldChg chg="add del">
        <pc:chgData name="Tom Pellegrini" userId="ccf03f9993c0c794" providerId="LiveId" clId="{92E54BF8-709E-45E9-A14E-269719F1B4FB}" dt="2023-12-06T12:07:29.252" v="101" actId="47"/>
        <pc:sldMkLst>
          <pc:docMk/>
          <pc:sldMk cId="4222751053" sldId="263"/>
        </pc:sldMkLst>
      </pc:sldChg>
      <pc:sldChg chg="addSp modSp add mod">
        <pc:chgData name="Tom Pellegrini" userId="ccf03f9993c0c794" providerId="LiveId" clId="{92E54BF8-709E-45E9-A14E-269719F1B4FB}" dt="2023-12-06T12:25:02.893" v="331" actId="1036"/>
        <pc:sldMkLst>
          <pc:docMk/>
          <pc:sldMk cId="1588017500" sldId="264"/>
        </pc:sldMkLst>
        <pc:spChg chg="add mod">
          <ac:chgData name="Tom Pellegrini" userId="ccf03f9993c0c794" providerId="LiveId" clId="{92E54BF8-709E-45E9-A14E-269719F1B4FB}" dt="2023-12-06T12:25:02.893" v="331" actId="1036"/>
          <ac:spMkLst>
            <pc:docMk/>
            <pc:sldMk cId="1588017500" sldId="264"/>
            <ac:spMk id="4" creationId="{1CDE71B1-7CF5-DDA2-3FEC-E0CCD4E7D014}"/>
          </ac:spMkLst>
        </pc:spChg>
        <pc:spChg chg="add mod">
          <ac:chgData name="Tom Pellegrini" userId="ccf03f9993c0c794" providerId="LiveId" clId="{92E54BF8-709E-45E9-A14E-269719F1B4FB}" dt="2023-12-06T12:24:45.173" v="322" actId="208"/>
          <ac:spMkLst>
            <pc:docMk/>
            <pc:sldMk cId="1588017500" sldId="264"/>
            <ac:spMk id="6" creationId="{D3617655-22A4-9A13-7FDE-131A52577786}"/>
          </ac:spMkLst>
        </pc:spChg>
        <pc:spChg chg="mod">
          <ac:chgData name="Tom Pellegrini" userId="ccf03f9993c0c794" providerId="LiveId" clId="{92E54BF8-709E-45E9-A14E-269719F1B4FB}" dt="2023-12-06T12:25:02.893" v="331" actId="1036"/>
          <ac:spMkLst>
            <pc:docMk/>
            <pc:sldMk cId="1588017500" sldId="264"/>
            <ac:spMk id="8" creationId="{AD206180-E705-335E-614D-D4DA8A527987}"/>
          </ac:spMkLst>
        </pc:spChg>
        <pc:spChg chg="mod">
          <ac:chgData name="Tom Pellegrini" userId="ccf03f9993c0c794" providerId="LiveId" clId="{92E54BF8-709E-45E9-A14E-269719F1B4FB}" dt="2023-12-06T12:25:02.893" v="331" actId="1036"/>
          <ac:spMkLst>
            <pc:docMk/>
            <pc:sldMk cId="1588017500" sldId="264"/>
            <ac:spMk id="9" creationId="{9B0AD3C1-E6A7-7681-8CAA-FCA8BA04C987}"/>
          </ac:spMkLst>
        </pc:spChg>
        <pc:spChg chg="mod">
          <ac:chgData name="Tom Pellegrini" userId="ccf03f9993c0c794" providerId="LiveId" clId="{92E54BF8-709E-45E9-A14E-269719F1B4FB}" dt="2023-12-06T12:25:02.893" v="331" actId="1036"/>
          <ac:spMkLst>
            <pc:docMk/>
            <pc:sldMk cId="1588017500" sldId="264"/>
            <ac:spMk id="10" creationId="{5A43E24F-AAC0-AB6A-0468-0D0CB8EFC291}"/>
          </ac:spMkLst>
        </pc:spChg>
        <pc:spChg chg="mod">
          <ac:chgData name="Tom Pellegrini" userId="ccf03f9993c0c794" providerId="LiveId" clId="{92E54BF8-709E-45E9-A14E-269719F1B4FB}" dt="2023-12-06T12:25:02.893" v="331" actId="1036"/>
          <ac:spMkLst>
            <pc:docMk/>
            <pc:sldMk cId="1588017500" sldId="264"/>
            <ac:spMk id="11" creationId="{32E00C45-0F03-313B-5392-09F753491AB5}"/>
          </ac:spMkLst>
        </pc:spChg>
        <pc:picChg chg="add mod">
          <ac:chgData name="Tom Pellegrini" userId="ccf03f9993c0c794" providerId="LiveId" clId="{92E54BF8-709E-45E9-A14E-269719F1B4FB}" dt="2023-12-06T12:22:32.223" v="289" actId="1076"/>
          <ac:picMkLst>
            <pc:docMk/>
            <pc:sldMk cId="1588017500" sldId="264"/>
            <ac:picMk id="6146" creationId="{52B6A85F-FE07-2CE7-D082-64DA9FBE6CB0}"/>
          </ac:picMkLst>
        </pc:picChg>
        <pc:cxnChg chg="mod">
          <ac:chgData name="Tom Pellegrini" userId="ccf03f9993c0c794" providerId="LiveId" clId="{92E54BF8-709E-45E9-A14E-269719F1B4FB}" dt="2023-12-06T12:22:46.304" v="291" actId="14100"/>
          <ac:cxnSpMkLst>
            <pc:docMk/>
            <pc:sldMk cId="1588017500" sldId="264"/>
            <ac:cxnSpMk id="7" creationId="{83FDE86D-F40B-B9C8-24DA-BA3A380BF927}"/>
          </ac:cxnSpMkLst>
        </pc:cxnChg>
      </pc:sldChg>
      <pc:sldChg chg="addSp modSp add mod">
        <pc:chgData name="Tom Pellegrini" userId="ccf03f9993c0c794" providerId="LiveId" clId="{92E54BF8-709E-45E9-A14E-269719F1B4FB}" dt="2023-12-06T12:35:33.228" v="613" actId="1076"/>
        <pc:sldMkLst>
          <pc:docMk/>
          <pc:sldMk cId="2203435627" sldId="265"/>
        </pc:sldMkLst>
        <pc:spChg chg="mod">
          <ac:chgData name="Tom Pellegrini" userId="ccf03f9993c0c794" providerId="LiveId" clId="{92E54BF8-709E-45E9-A14E-269719F1B4FB}" dt="2023-12-06T12:34:49.307" v="602" actId="14100"/>
          <ac:spMkLst>
            <pc:docMk/>
            <pc:sldMk cId="2203435627" sldId="265"/>
            <ac:spMk id="8" creationId="{AD206180-E705-335E-614D-D4DA8A527987}"/>
          </ac:spMkLst>
        </pc:spChg>
        <pc:spChg chg="mod">
          <ac:chgData name="Tom Pellegrini" userId="ccf03f9993c0c794" providerId="LiveId" clId="{92E54BF8-709E-45E9-A14E-269719F1B4FB}" dt="2023-12-06T12:34:49.307" v="602" actId="14100"/>
          <ac:spMkLst>
            <pc:docMk/>
            <pc:sldMk cId="2203435627" sldId="265"/>
            <ac:spMk id="9" creationId="{9B0AD3C1-E6A7-7681-8CAA-FCA8BA04C987}"/>
          </ac:spMkLst>
        </pc:spChg>
        <pc:spChg chg="mod">
          <ac:chgData name="Tom Pellegrini" userId="ccf03f9993c0c794" providerId="LiveId" clId="{92E54BF8-709E-45E9-A14E-269719F1B4FB}" dt="2023-12-06T12:34:49.307" v="602" actId="14100"/>
          <ac:spMkLst>
            <pc:docMk/>
            <pc:sldMk cId="2203435627" sldId="265"/>
            <ac:spMk id="10" creationId="{5A43E24F-AAC0-AB6A-0468-0D0CB8EFC291}"/>
          </ac:spMkLst>
        </pc:spChg>
        <pc:spChg chg="mod">
          <ac:chgData name="Tom Pellegrini" userId="ccf03f9993c0c794" providerId="LiveId" clId="{92E54BF8-709E-45E9-A14E-269719F1B4FB}" dt="2023-12-06T12:34:49.307" v="602" actId="14100"/>
          <ac:spMkLst>
            <pc:docMk/>
            <pc:sldMk cId="2203435627" sldId="265"/>
            <ac:spMk id="11" creationId="{32E00C45-0F03-313B-5392-09F753491AB5}"/>
          </ac:spMkLst>
        </pc:spChg>
        <pc:spChg chg="mod">
          <ac:chgData name="Tom Pellegrini" userId="ccf03f9993c0c794" providerId="LiveId" clId="{92E54BF8-709E-45E9-A14E-269719F1B4FB}" dt="2023-12-06T12:35:33.228" v="613" actId="1076"/>
          <ac:spMkLst>
            <pc:docMk/>
            <pc:sldMk cId="2203435627" sldId="265"/>
            <ac:spMk id="17" creationId="{0B3783E8-0F0C-6D3A-58FE-5DE112CC9125}"/>
          </ac:spMkLst>
        </pc:spChg>
        <pc:spChg chg="mod">
          <ac:chgData name="Tom Pellegrini" userId="ccf03f9993c0c794" providerId="LiveId" clId="{92E54BF8-709E-45E9-A14E-269719F1B4FB}" dt="2023-12-06T12:35:33.228" v="613" actId="1076"/>
          <ac:spMkLst>
            <pc:docMk/>
            <pc:sldMk cId="2203435627" sldId="265"/>
            <ac:spMk id="18" creationId="{1D282E51-E9E4-FB08-2C2E-052373D288C4}"/>
          </ac:spMkLst>
        </pc:spChg>
        <pc:spChg chg="mod">
          <ac:chgData name="Tom Pellegrini" userId="ccf03f9993c0c794" providerId="LiveId" clId="{92E54BF8-709E-45E9-A14E-269719F1B4FB}" dt="2023-12-06T12:35:33.228" v="613" actId="1076"/>
          <ac:spMkLst>
            <pc:docMk/>
            <pc:sldMk cId="2203435627" sldId="265"/>
            <ac:spMk id="19" creationId="{E2BBBA58-E4AF-E5C1-73BA-B54A5F4BE9E4}"/>
          </ac:spMkLst>
        </pc:spChg>
        <pc:spChg chg="mod">
          <ac:chgData name="Tom Pellegrini" userId="ccf03f9993c0c794" providerId="LiveId" clId="{92E54BF8-709E-45E9-A14E-269719F1B4FB}" dt="2023-12-06T12:35:33.228" v="613" actId="1076"/>
          <ac:spMkLst>
            <pc:docMk/>
            <pc:sldMk cId="2203435627" sldId="265"/>
            <ac:spMk id="20" creationId="{42F4C949-268B-2E31-363C-6F3938766F67}"/>
          </ac:spMkLst>
        </pc:spChg>
        <pc:spChg chg="mod">
          <ac:chgData name="Tom Pellegrini" userId="ccf03f9993c0c794" providerId="LiveId" clId="{92E54BF8-709E-45E9-A14E-269719F1B4FB}" dt="2023-12-06T12:35:33.228" v="613" actId="1076"/>
          <ac:spMkLst>
            <pc:docMk/>
            <pc:sldMk cId="2203435627" sldId="265"/>
            <ac:spMk id="21" creationId="{9304F127-1F6C-C03F-EF98-C1EA19557C95}"/>
          </ac:spMkLst>
        </pc:spChg>
        <pc:spChg chg="mod">
          <ac:chgData name="Tom Pellegrini" userId="ccf03f9993c0c794" providerId="LiveId" clId="{92E54BF8-709E-45E9-A14E-269719F1B4FB}" dt="2023-12-06T12:35:33.228" v="613" actId="1076"/>
          <ac:spMkLst>
            <pc:docMk/>
            <pc:sldMk cId="2203435627" sldId="265"/>
            <ac:spMk id="22" creationId="{63F4BACC-581C-8697-2DB3-58D499E38DBA}"/>
          </ac:spMkLst>
        </pc:spChg>
        <pc:grpChg chg="add mod">
          <ac:chgData name="Tom Pellegrini" userId="ccf03f9993c0c794" providerId="LiveId" clId="{92E54BF8-709E-45E9-A14E-269719F1B4FB}" dt="2023-12-06T12:34:49.307" v="602" actId="14100"/>
          <ac:grpSpMkLst>
            <pc:docMk/>
            <pc:sldMk cId="2203435627" sldId="265"/>
            <ac:grpSpMk id="12" creationId="{89A03387-FE37-5F43-B61B-6D8CAC07FE0E}"/>
          </ac:grpSpMkLst>
        </pc:grpChg>
        <pc:grpChg chg="add mod">
          <ac:chgData name="Tom Pellegrini" userId="ccf03f9993c0c794" providerId="LiveId" clId="{92E54BF8-709E-45E9-A14E-269719F1B4FB}" dt="2023-12-06T12:35:33.228" v="613" actId="1076"/>
          <ac:grpSpMkLst>
            <pc:docMk/>
            <pc:sldMk cId="2203435627" sldId="265"/>
            <ac:grpSpMk id="13" creationId="{D6A8F27F-86E3-6581-71AC-C20246610225}"/>
          </ac:grpSpMkLst>
        </pc:grpChg>
        <pc:picChg chg="mod">
          <ac:chgData name="Tom Pellegrini" userId="ccf03f9993c0c794" providerId="LiveId" clId="{92E54BF8-709E-45E9-A14E-269719F1B4FB}" dt="2023-12-06T12:35:33.228" v="613" actId="1076"/>
          <ac:picMkLst>
            <pc:docMk/>
            <pc:sldMk cId="2203435627" sldId="265"/>
            <ac:picMk id="14" creationId="{A41E09A1-BF8B-8459-5ABC-52C906C06BF4}"/>
          </ac:picMkLst>
        </pc:picChg>
        <pc:picChg chg="add mod">
          <ac:chgData name="Tom Pellegrini" userId="ccf03f9993c0c794" providerId="LiveId" clId="{92E54BF8-709E-45E9-A14E-269719F1B4FB}" dt="2023-12-06T12:34:49.307" v="602" actId="14100"/>
          <ac:picMkLst>
            <pc:docMk/>
            <pc:sldMk cId="2203435627" sldId="265"/>
            <ac:picMk id="7170" creationId="{6E4F8FB9-2AD6-C53B-09CD-12E91CEE2606}"/>
          </ac:picMkLst>
        </pc:picChg>
        <pc:cxnChg chg="mod">
          <ac:chgData name="Tom Pellegrini" userId="ccf03f9993c0c794" providerId="LiveId" clId="{92E54BF8-709E-45E9-A14E-269719F1B4FB}" dt="2023-12-06T12:34:49.307" v="602" actId="14100"/>
          <ac:cxnSpMkLst>
            <pc:docMk/>
            <pc:sldMk cId="2203435627" sldId="265"/>
            <ac:cxnSpMk id="5" creationId="{3B484335-E88F-33BC-086D-6EC30CE5122B}"/>
          </ac:cxnSpMkLst>
        </pc:cxnChg>
        <pc:cxnChg chg="mod">
          <ac:chgData name="Tom Pellegrini" userId="ccf03f9993c0c794" providerId="LiveId" clId="{92E54BF8-709E-45E9-A14E-269719F1B4FB}" dt="2023-12-06T12:34:49.307" v="602" actId="14100"/>
          <ac:cxnSpMkLst>
            <pc:docMk/>
            <pc:sldMk cId="2203435627" sldId="265"/>
            <ac:cxnSpMk id="7" creationId="{83FDE86D-F40B-B9C8-24DA-BA3A380BF927}"/>
          </ac:cxnSpMkLst>
        </pc:cxnChg>
        <pc:cxnChg chg="mod">
          <ac:chgData name="Tom Pellegrini" userId="ccf03f9993c0c794" providerId="LiveId" clId="{92E54BF8-709E-45E9-A14E-269719F1B4FB}" dt="2023-12-06T12:35:33.228" v="613" actId="1076"/>
          <ac:cxnSpMkLst>
            <pc:docMk/>
            <pc:sldMk cId="2203435627" sldId="265"/>
            <ac:cxnSpMk id="15" creationId="{429F95D3-A494-165C-C31F-C70700DF87EF}"/>
          </ac:cxnSpMkLst>
        </pc:cxnChg>
        <pc:cxnChg chg="mod">
          <ac:chgData name="Tom Pellegrini" userId="ccf03f9993c0c794" providerId="LiveId" clId="{92E54BF8-709E-45E9-A14E-269719F1B4FB}" dt="2023-12-06T12:35:33.228" v="613" actId="1076"/>
          <ac:cxnSpMkLst>
            <pc:docMk/>
            <pc:sldMk cId="2203435627" sldId="265"/>
            <ac:cxnSpMk id="16" creationId="{81FF06C3-98BC-DB86-E5C5-58EF0A81E599}"/>
          </ac:cxnSpMkLst>
        </pc:cxnChg>
      </pc:sldChg>
      <pc:sldChg chg="addSp delSp modSp add mod ord">
        <pc:chgData name="Tom Pellegrini" userId="ccf03f9993c0c794" providerId="LiveId" clId="{92E54BF8-709E-45E9-A14E-269719F1B4FB}" dt="2023-12-06T12:36:46.045" v="624" actId="14100"/>
        <pc:sldMkLst>
          <pc:docMk/>
          <pc:sldMk cId="1251886323" sldId="266"/>
        </pc:sldMkLst>
        <pc:spChg chg="add mod">
          <ac:chgData name="Tom Pellegrini" userId="ccf03f9993c0c794" providerId="LiveId" clId="{92E54BF8-709E-45E9-A14E-269719F1B4FB}" dt="2023-12-06T12:34:55.390" v="603" actId="164"/>
          <ac:spMkLst>
            <pc:docMk/>
            <pc:sldMk cId="1251886323" sldId="266"/>
            <ac:spMk id="2" creationId="{C25E3725-52BC-AF71-72B0-C5EA091DC2D0}"/>
          </ac:spMkLst>
        </pc:spChg>
        <pc:spChg chg="add mod">
          <ac:chgData name="Tom Pellegrini" userId="ccf03f9993c0c794" providerId="LiveId" clId="{92E54BF8-709E-45E9-A14E-269719F1B4FB}" dt="2023-12-06T12:34:55.390" v="603" actId="164"/>
          <ac:spMkLst>
            <pc:docMk/>
            <pc:sldMk cId="1251886323" sldId="266"/>
            <ac:spMk id="3" creationId="{80D7DA78-7F24-39BA-8CD7-CD4182E0002E}"/>
          </ac:spMkLst>
        </pc:spChg>
        <pc:spChg chg="mod">
          <ac:chgData name="Tom Pellegrini" userId="ccf03f9993c0c794" providerId="LiveId" clId="{92E54BF8-709E-45E9-A14E-269719F1B4FB}" dt="2023-12-06T12:34:55.390" v="603" actId="164"/>
          <ac:spMkLst>
            <pc:docMk/>
            <pc:sldMk cId="1251886323" sldId="266"/>
            <ac:spMk id="8" creationId="{AD206180-E705-335E-614D-D4DA8A527987}"/>
          </ac:spMkLst>
        </pc:spChg>
        <pc:spChg chg="mod">
          <ac:chgData name="Tom Pellegrini" userId="ccf03f9993c0c794" providerId="LiveId" clId="{92E54BF8-709E-45E9-A14E-269719F1B4FB}" dt="2023-12-06T12:34:55.390" v="603" actId="164"/>
          <ac:spMkLst>
            <pc:docMk/>
            <pc:sldMk cId="1251886323" sldId="266"/>
            <ac:spMk id="9" creationId="{9B0AD3C1-E6A7-7681-8CAA-FCA8BA04C987}"/>
          </ac:spMkLst>
        </pc:spChg>
        <pc:spChg chg="mod">
          <ac:chgData name="Tom Pellegrini" userId="ccf03f9993c0c794" providerId="LiveId" clId="{92E54BF8-709E-45E9-A14E-269719F1B4FB}" dt="2023-12-06T12:34:55.390" v="603" actId="164"/>
          <ac:spMkLst>
            <pc:docMk/>
            <pc:sldMk cId="1251886323" sldId="266"/>
            <ac:spMk id="10" creationId="{5A43E24F-AAC0-AB6A-0468-0D0CB8EFC291}"/>
          </ac:spMkLst>
        </pc:spChg>
        <pc:spChg chg="mod">
          <ac:chgData name="Tom Pellegrini" userId="ccf03f9993c0c794" providerId="LiveId" clId="{92E54BF8-709E-45E9-A14E-269719F1B4FB}" dt="2023-12-06T12:34:55.390" v="603" actId="164"/>
          <ac:spMkLst>
            <pc:docMk/>
            <pc:sldMk cId="1251886323" sldId="266"/>
            <ac:spMk id="11" creationId="{32E00C45-0F03-313B-5392-09F753491AB5}"/>
          </ac:spMkLst>
        </pc:spChg>
        <pc:grpChg chg="add del mod">
          <ac:chgData name="Tom Pellegrini" userId="ccf03f9993c0c794" providerId="LiveId" clId="{92E54BF8-709E-45E9-A14E-269719F1B4FB}" dt="2023-12-06T12:34:58.170" v="604" actId="21"/>
          <ac:grpSpMkLst>
            <pc:docMk/>
            <pc:sldMk cId="1251886323" sldId="266"/>
            <ac:grpSpMk id="4" creationId="{43FF7B37-DF25-3527-0A2A-A2436A449218}"/>
          </ac:grpSpMkLst>
        </pc:grpChg>
        <pc:picChg chg="add mod modCrop">
          <ac:chgData name="Tom Pellegrini" userId="ccf03f9993c0c794" providerId="LiveId" clId="{92E54BF8-709E-45E9-A14E-269719F1B4FB}" dt="2023-12-06T12:36:46.045" v="624" actId="14100"/>
          <ac:picMkLst>
            <pc:docMk/>
            <pc:sldMk cId="1251886323" sldId="266"/>
            <ac:picMk id="12" creationId="{A6F58674-0E37-A076-AA76-52BEE6BAF9FB}"/>
          </ac:picMkLst>
        </pc:picChg>
        <pc:picChg chg="add mod">
          <ac:chgData name="Tom Pellegrini" userId="ccf03f9993c0c794" providerId="LiveId" clId="{92E54BF8-709E-45E9-A14E-269719F1B4FB}" dt="2023-12-06T12:34:55.390" v="603" actId="164"/>
          <ac:picMkLst>
            <pc:docMk/>
            <pc:sldMk cId="1251886323" sldId="266"/>
            <ac:picMk id="8194" creationId="{76598AFD-C4EC-2DEB-E54D-4CB0CB5C298F}"/>
          </ac:picMkLst>
        </pc:picChg>
        <pc:cxnChg chg="mod">
          <ac:chgData name="Tom Pellegrini" userId="ccf03f9993c0c794" providerId="LiveId" clId="{92E54BF8-709E-45E9-A14E-269719F1B4FB}" dt="2023-12-06T12:34:55.390" v="603" actId="164"/>
          <ac:cxnSpMkLst>
            <pc:docMk/>
            <pc:sldMk cId="1251886323" sldId="266"/>
            <ac:cxnSpMk id="5" creationId="{3B484335-E88F-33BC-086D-6EC30CE5122B}"/>
          </ac:cxnSpMkLst>
        </pc:cxnChg>
        <pc:cxnChg chg="mod">
          <ac:chgData name="Tom Pellegrini" userId="ccf03f9993c0c794" providerId="LiveId" clId="{92E54BF8-709E-45E9-A14E-269719F1B4FB}" dt="2023-12-06T12:34:55.390" v="603" actId="164"/>
          <ac:cxnSpMkLst>
            <pc:docMk/>
            <pc:sldMk cId="1251886323" sldId="266"/>
            <ac:cxnSpMk id="7" creationId="{83FDE86D-F40B-B9C8-24DA-BA3A380BF927}"/>
          </ac:cxnSpMkLst>
        </pc:cxnChg>
      </pc:sldChg>
      <pc:sldChg chg="addSp modSp new mod">
        <pc:chgData name="Tom Pellegrini" userId="ccf03f9993c0c794" providerId="LiveId" clId="{92E54BF8-709E-45E9-A14E-269719F1B4FB}" dt="2023-12-06T12:37:04.674" v="626" actId="732"/>
        <pc:sldMkLst>
          <pc:docMk/>
          <pc:sldMk cId="2647226768" sldId="267"/>
        </pc:sldMkLst>
        <pc:picChg chg="add mod modCrop">
          <ac:chgData name="Tom Pellegrini" userId="ccf03f9993c0c794" providerId="LiveId" clId="{92E54BF8-709E-45E9-A14E-269719F1B4FB}" dt="2023-12-06T12:36:56.626" v="625" actId="732"/>
          <ac:picMkLst>
            <pc:docMk/>
            <pc:sldMk cId="2647226768" sldId="267"/>
            <ac:picMk id="3" creationId="{CA29D8B5-A28A-D473-CC9F-2E70E5967611}"/>
          </ac:picMkLst>
        </pc:picChg>
        <pc:picChg chg="add mod modCrop">
          <ac:chgData name="Tom Pellegrini" userId="ccf03f9993c0c794" providerId="LiveId" clId="{92E54BF8-709E-45E9-A14E-269719F1B4FB}" dt="2023-12-06T12:37:04.674" v="626" actId="732"/>
          <ac:picMkLst>
            <pc:docMk/>
            <pc:sldMk cId="2647226768" sldId="267"/>
            <ac:picMk id="5" creationId="{C871C420-95DD-49A8-2DB7-4D465CD47CAF}"/>
          </ac:picMkLst>
        </pc:picChg>
      </pc:sldChg>
      <pc:sldChg chg="addSp modSp new mod">
        <pc:chgData name="Tom Pellegrini" userId="ccf03f9993c0c794" providerId="LiveId" clId="{92E54BF8-709E-45E9-A14E-269719F1B4FB}" dt="2023-12-06T12:34:32.209" v="598" actId="14100"/>
        <pc:sldMkLst>
          <pc:docMk/>
          <pc:sldMk cId="2174770003" sldId="268"/>
        </pc:sldMkLst>
        <pc:picChg chg="add mod modCrop">
          <ac:chgData name="Tom Pellegrini" userId="ccf03f9993c0c794" providerId="LiveId" clId="{92E54BF8-709E-45E9-A14E-269719F1B4FB}" dt="2023-12-06T12:34:32.209" v="598" actId="14100"/>
          <ac:picMkLst>
            <pc:docMk/>
            <pc:sldMk cId="2174770003" sldId="268"/>
            <ac:picMk id="3" creationId="{A2A97566-DD51-AD95-1DD1-E371CAE206AB}"/>
          </ac:picMkLst>
        </pc:picChg>
      </pc:sldChg>
    </pc:docChg>
  </pc:docChgLst>
  <pc:docChgLst>
    <pc:chgData name="Tom Pellegrini" userId="ccf03f9993c0c794" providerId="LiveId" clId="{E7D856CF-E108-4156-BCAC-7C73327CC00A}"/>
    <pc:docChg chg="modSld">
      <pc:chgData name="Tom Pellegrini" userId="ccf03f9993c0c794" providerId="LiveId" clId="{E7D856CF-E108-4156-BCAC-7C73327CC00A}" dt="2023-12-07T09:26:36.756" v="44" actId="14100"/>
      <pc:docMkLst>
        <pc:docMk/>
      </pc:docMkLst>
      <pc:sldChg chg="addSp delSp modSp mod">
        <pc:chgData name="Tom Pellegrini" userId="ccf03f9993c0c794" providerId="LiveId" clId="{E7D856CF-E108-4156-BCAC-7C73327CC00A}" dt="2023-12-07T09:26:36.756" v="44" actId="14100"/>
        <pc:sldMkLst>
          <pc:docMk/>
          <pc:sldMk cId="264079338" sldId="256"/>
        </pc:sldMkLst>
        <pc:spChg chg="mod topLvl">
          <ac:chgData name="Tom Pellegrini" userId="ccf03f9993c0c794" providerId="LiveId" clId="{E7D856CF-E108-4156-BCAC-7C73327CC00A}" dt="2023-12-07T09:26:36.756" v="44" actId="14100"/>
          <ac:spMkLst>
            <pc:docMk/>
            <pc:sldMk cId="264079338" sldId="256"/>
            <ac:spMk id="8" creationId="{AD206180-E705-335E-614D-D4DA8A527987}"/>
          </ac:spMkLst>
        </pc:spChg>
        <pc:spChg chg="mod topLvl">
          <ac:chgData name="Tom Pellegrini" userId="ccf03f9993c0c794" providerId="LiveId" clId="{E7D856CF-E108-4156-BCAC-7C73327CC00A}" dt="2023-12-07T09:26:36.756" v="44" actId="14100"/>
          <ac:spMkLst>
            <pc:docMk/>
            <pc:sldMk cId="264079338" sldId="256"/>
            <ac:spMk id="9" creationId="{9B0AD3C1-E6A7-7681-8CAA-FCA8BA04C987}"/>
          </ac:spMkLst>
        </pc:spChg>
        <pc:spChg chg="mod topLvl">
          <ac:chgData name="Tom Pellegrini" userId="ccf03f9993c0c794" providerId="LiveId" clId="{E7D856CF-E108-4156-BCAC-7C73327CC00A}" dt="2023-12-07T09:26:36.756" v="44" actId="14100"/>
          <ac:spMkLst>
            <pc:docMk/>
            <pc:sldMk cId="264079338" sldId="256"/>
            <ac:spMk id="10" creationId="{5A43E24F-AAC0-AB6A-0468-0D0CB8EFC291}"/>
          </ac:spMkLst>
        </pc:spChg>
        <pc:spChg chg="mod topLvl">
          <ac:chgData name="Tom Pellegrini" userId="ccf03f9993c0c794" providerId="LiveId" clId="{E7D856CF-E108-4156-BCAC-7C73327CC00A}" dt="2023-12-07T09:26:36.756" v="44" actId="14100"/>
          <ac:spMkLst>
            <pc:docMk/>
            <pc:sldMk cId="264079338" sldId="256"/>
            <ac:spMk id="11" creationId="{32E00C45-0F03-313B-5392-09F753491AB5}"/>
          </ac:spMkLst>
        </pc:spChg>
        <pc:grpChg chg="add mod">
          <ac:chgData name="Tom Pellegrini" userId="ccf03f9993c0c794" providerId="LiveId" clId="{E7D856CF-E108-4156-BCAC-7C73327CC00A}" dt="2023-12-07T09:26:36.756" v="44" actId="14100"/>
          <ac:grpSpMkLst>
            <pc:docMk/>
            <pc:sldMk cId="264079338" sldId="256"/>
            <ac:grpSpMk id="2" creationId="{F8237191-12B3-CFF1-5CFA-50D49D417538}"/>
          </ac:grpSpMkLst>
        </pc:grpChg>
        <pc:grpChg chg="del mod">
          <ac:chgData name="Tom Pellegrini" userId="ccf03f9993c0c794" providerId="LiveId" clId="{E7D856CF-E108-4156-BCAC-7C73327CC00A}" dt="2023-12-07T09:23:05.373" v="29" actId="165"/>
          <ac:grpSpMkLst>
            <pc:docMk/>
            <pc:sldMk cId="264079338" sldId="256"/>
            <ac:grpSpMk id="3" creationId="{85640D7E-5BD6-6BFB-6340-5A629CA71AA4}"/>
          </ac:grpSpMkLst>
        </pc:grpChg>
        <pc:picChg chg="mod topLvl">
          <ac:chgData name="Tom Pellegrini" userId="ccf03f9993c0c794" providerId="LiveId" clId="{E7D856CF-E108-4156-BCAC-7C73327CC00A}" dt="2023-12-07T09:26:36.756" v="44" actId="14100"/>
          <ac:picMkLst>
            <pc:docMk/>
            <pc:sldMk cId="264079338" sldId="256"/>
            <ac:picMk id="1028" creationId="{3E57E515-10C5-68AC-A9AD-B1363943FD65}"/>
          </ac:picMkLst>
        </pc:picChg>
        <pc:cxnChg chg="mod topLvl">
          <ac:chgData name="Tom Pellegrini" userId="ccf03f9993c0c794" providerId="LiveId" clId="{E7D856CF-E108-4156-BCAC-7C73327CC00A}" dt="2023-12-07T09:26:36.756" v="44" actId="14100"/>
          <ac:cxnSpMkLst>
            <pc:docMk/>
            <pc:sldMk cId="264079338" sldId="256"/>
            <ac:cxnSpMk id="5" creationId="{3B484335-E88F-33BC-086D-6EC30CE5122B}"/>
          </ac:cxnSpMkLst>
        </pc:cxnChg>
        <pc:cxnChg chg="mod topLvl">
          <ac:chgData name="Tom Pellegrini" userId="ccf03f9993c0c794" providerId="LiveId" clId="{E7D856CF-E108-4156-BCAC-7C73327CC00A}" dt="2023-12-07T09:26:36.756" v="44" actId="14100"/>
          <ac:cxnSpMkLst>
            <pc:docMk/>
            <pc:sldMk cId="264079338" sldId="256"/>
            <ac:cxnSpMk id="7" creationId="{83FDE86D-F40B-B9C8-24DA-BA3A380BF927}"/>
          </ac:cxnSpMkLst>
        </pc:cxnChg>
      </pc:sldChg>
      <pc:sldChg chg="addSp modSp">
        <pc:chgData name="Tom Pellegrini" userId="ccf03f9993c0c794" providerId="LiveId" clId="{E7D856CF-E108-4156-BCAC-7C73327CC00A}" dt="2023-12-07T07:06:43.309" v="13" actId="164"/>
        <pc:sldMkLst>
          <pc:docMk/>
          <pc:sldMk cId="1625224146" sldId="260"/>
        </pc:sldMkLst>
        <pc:grpChg chg="add mod">
          <ac:chgData name="Tom Pellegrini" userId="ccf03f9993c0c794" providerId="LiveId" clId="{E7D856CF-E108-4156-BCAC-7C73327CC00A}" dt="2023-12-07T07:06:43.309" v="13" actId="164"/>
          <ac:grpSpMkLst>
            <pc:docMk/>
            <pc:sldMk cId="1625224146" sldId="260"/>
            <ac:grpSpMk id="2" creationId="{EF6E8E35-97A6-D7F7-E1C8-4C3A5382677F}"/>
          </ac:grpSpMkLst>
        </pc:grpChg>
        <pc:grpChg chg="mod">
          <ac:chgData name="Tom Pellegrini" userId="ccf03f9993c0c794" providerId="LiveId" clId="{E7D856CF-E108-4156-BCAC-7C73327CC00A}" dt="2023-12-07T07:06:43.309" v="13" actId="164"/>
          <ac:grpSpMkLst>
            <pc:docMk/>
            <pc:sldMk cId="1625224146" sldId="260"/>
            <ac:grpSpMk id="3" creationId="{AC455CF1-D324-8F14-2C1E-00287F8DED5D}"/>
          </ac:grpSpMkLst>
        </pc:grpChg>
        <pc:grpChg chg="mod">
          <ac:chgData name="Tom Pellegrini" userId="ccf03f9993c0c794" providerId="LiveId" clId="{E7D856CF-E108-4156-BCAC-7C73327CC00A}" dt="2023-12-07T07:06:43.309" v="13" actId="164"/>
          <ac:grpSpMkLst>
            <pc:docMk/>
            <pc:sldMk cId="1625224146" sldId="260"/>
            <ac:grpSpMk id="4" creationId="{2D639CB2-206B-C4B9-E26F-EA3FD724D6D4}"/>
          </ac:grpSpMkLst>
        </pc:grpChg>
      </pc:sldChg>
      <pc:sldChg chg="addSp modSp">
        <pc:chgData name="Tom Pellegrini" userId="ccf03f9993c0c794" providerId="LiveId" clId="{E7D856CF-E108-4156-BCAC-7C73327CC00A}" dt="2023-12-07T09:01:38.645" v="23" actId="14100"/>
        <pc:sldMkLst>
          <pc:docMk/>
          <pc:sldMk cId="490254097" sldId="262"/>
        </pc:sldMkLst>
        <pc:spChg chg="mod">
          <ac:chgData name="Tom Pellegrini" userId="ccf03f9993c0c794" providerId="LiveId" clId="{E7D856CF-E108-4156-BCAC-7C73327CC00A}" dt="2023-12-07T09:01:38.645" v="23" actId="14100"/>
          <ac:spMkLst>
            <pc:docMk/>
            <pc:sldMk cId="490254097" sldId="262"/>
            <ac:spMk id="8" creationId="{AD206180-E705-335E-614D-D4DA8A527987}"/>
          </ac:spMkLst>
        </pc:spChg>
        <pc:spChg chg="mod">
          <ac:chgData name="Tom Pellegrini" userId="ccf03f9993c0c794" providerId="LiveId" clId="{E7D856CF-E108-4156-BCAC-7C73327CC00A}" dt="2023-12-07T09:01:38.645" v="23" actId="14100"/>
          <ac:spMkLst>
            <pc:docMk/>
            <pc:sldMk cId="490254097" sldId="262"/>
            <ac:spMk id="9" creationId="{9B0AD3C1-E6A7-7681-8CAA-FCA8BA04C987}"/>
          </ac:spMkLst>
        </pc:spChg>
        <pc:spChg chg="mod">
          <ac:chgData name="Tom Pellegrini" userId="ccf03f9993c0c794" providerId="LiveId" clId="{E7D856CF-E108-4156-BCAC-7C73327CC00A}" dt="2023-12-07T09:01:38.645" v="23" actId="14100"/>
          <ac:spMkLst>
            <pc:docMk/>
            <pc:sldMk cId="490254097" sldId="262"/>
            <ac:spMk id="10" creationId="{5A43E24F-AAC0-AB6A-0468-0D0CB8EFC291}"/>
          </ac:spMkLst>
        </pc:spChg>
        <pc:spChg chg="mod">
          <ac:chgData name="Tom Pellegrini" userId="ccf03f9993c0c794" providerId="LiveId" clId="{E7D856CF-E108-4156-BCAC-7C73327CC00A}" dt="2023-12-07T09:01:38.645" v="23" actId="14100"/>
          <ac:spMkLst>
            <pc:docMk/>
            <pc:sldMk cId="490254097" sldId="262"/>
            <ac:spMk id="11" creationId="{32E00C45-0F03-313B-5392-09F753491AB5}"/>
          </ac:spMkLst>
        </pc:spChg>
        <pc:grpChg chg="add mod">
          <ac:chgData name="Tom Pellegrini" userId="ccf03f9993c0c794" providerId="LiveId" clId="{E7D856CF-E108-4156-BCAC-7C73327CC00A}" dt="2023-12-07T09:01:38.645" v="23" actId="14100"/>
          <ac:grpSpMkLst>
            <pc:docMk/>
            <pc:sldMk cId="490254097" sldId="262"/>
            <ac:grpSpMk id="2" creationId="{CC6CEBF9-C558-15A5-39E0-35F2C997C1FE}"/>
          </ac:grpSpMkLst>
        </pc:grpChg>
        <pc:picChg chg="mod">
          <ac:chgData name="Tom Pellegrini" userId="ccf03f9993c0c794" providerId="LiveId" clId="{E7D856CF-E108-4156-BCAC-7C73327CC00A}" dt="2023-12-07T09:01:38.645" v="23" actId="14100"/>
          <ac:picMkLst>
            <pc:docMk/>
            <pc:sldMk cId="490254097" sldId="262"/>
            <ac:picMk id="4100" creationId="{BBBC8094-BC64-1B2B-F9B5-A56E67445FF6}"/>
          </ac:picMkLst>
        </pc:picChg>
        <pc:cxnChg chg="mod">
          <ac:chgData name="Tom Pellegrini" userId="ccf03f9993c0c794" providerId="LiveId" clId="{E7D856CF-E108-4156-BCAC-7C73327CC00A}" dt="2023-12-07T09:01:38.645" v="23" actId="14100"/>
          <ac:cxnSpMkLst>
            <pc:docMk/>
            <pc:sldMk cId="490254097" sldId="262"/>
            <ac:cxnSpMk id="5" creationId="{3B484335-E88F-33BC-086D-6EC30CE5122B}"/>
          </ac:cxnSpMkLst>
        </pc:cxnChg>
        <pc:cxnChg chg="mod">
          <ac:chgData name="Tom Pellegrini" userId="ccf03f9993c0c794" providerId="LiveId" clId="{E7D856CF-E108-4156-BCAC-7C73327CC00A}" dt="2023-12-07T09:01:38.645" v="23" actId="14100"/>
          <ac:cxnSpMkLst>
            <pc:docMk/>
            <pc:sldMk cId="490254097" sldId="262"/>
            <ac:cxnSpMk id="7" creationId="{83FDE86D-F40B-B9C8-24DA-BA3A380BF927}"/>
          </ac:cxnSpMkLst>
        </pc:cxnChg>
      </pc:sldChg>
      <pc:sldChg chg="addSp modSp">
        <pc:chgData name="Tom Pellegrini" userId="ccf03f9993c0c794" providerId="LiveId" clId="{E7D856CF-E108-4156-BCAC-7C73327CC00A}" dt="2023-12-07T09:02:31.886" v="24" actId="14100"/>
        <pc:sldMkLst>
          <pc:docMk/>
          <pc:sldMk cId="277999174" sldId="263"/>
        </pc:sldMkLst>
        <pc:spChg chg="mod">
          <ac:chgData name="Tom Pellegrini" userId="ccf03f9993c0c794" providerId="LiveId" clId="{E7D856CF-E108-4156-BCAC-7C73327CC00A}" dt="2023-12-07T09:02:31.886" v="24" actId="14100"/>
          <ac:spMkLst>
            <pc:docMk/>
            <pc:sldMk cId="277999174" sldId="263"/>
            <ac:spMk id="8" creationId="{AD206180-E705-335E-614D-D4DA8A527987}"/>
          </ac:spMkLst>
        </pc:spChg>
        <pc:spChg chg="mod">
          <ac:chgData name="Tom Pellegrini" userId="ccf03f9993c0c794" providerId="LiveId" clId="{E7D856CF-E108-4156-BCAC-7C73327CC00A}" dt="2023-12-07T09:02:31.886" v="24" actId="14100"/>
          <ac:spMkLst>
            <pc:docMk/>
            <pc:sldMk cId="277999174" sldId="263"/>
            <ac:spMk id="9" creationId="{9B0AD3C1-E6A7-7681-8CAA-FCA8BA04C987}"/>
          </ac:spMkLst>
        </pc:spChg>
        <pc:spChg chg="mod">
          <ac:chgData name="Tom Pellegrini" userId="ccf03f9993c0c794" providerId="LiveId" clId="{E7D856CF-E108-4156-BCAC-7C73327CC00A}" dt="2023-12-07T09:02:31.886" v="24" actId="14100"/>
          <ac:spMkLst>
            <pc:docMk/>
            <pc:sldMk cId="277999174" sldId="263"/>
            <ac:spMk id="10" creationId="{5A43E24F-AAC0-AB6A-0468-0D0CB8EFC291}"/>
          </ac:spMkLst>
        </pc:spChg>
        <pc:spChg chg="mod">
          <ac:chgData name="Tom Pellegrini" userId="ccf03f9993c0c794" providerId="LiveId" clId="{E7D856CF-E108-4156-BCAC-7C73327CC00A}" dt="2023-12-07T09:02:31.886" v="24" actId="14100"/>
          <ac:spMkLst>
            <pc:docMk/>
            <pc:sldMk cId="277999174" sldId="263"/>
            <ac:spMk id="11" creationId="{32E00C45-0F03-313B-5392-09F753491AB5}"/>
          </ac:spMkLst>
        </pc:spChg>
        <pc:grpChg chg="add mod">
          <ac:chgData name="Tom Pellegrini" userId="ccf03f9993c0c794" providerId="LiveId" clId="{E7D856CF-E108-4156-BCAC-7C73327CC00A}" dt="2023-12-07T09:02:31.886" v="24" actId="14100"/>
          <ac:grpSpMkLst>
            <pc:docMk/>
            <pc:sldMk cId="277999174" sldId="263"/>
            <ac:grpSpMk id="2" creationId="{7609D070-0D89-82BD-1CA3-8C7E7169DC4F}"/>
          </ac:grpSpMkLst>
        </pc:grpChg>
        <pc:picChg chg="mod">
          <ac:chgData name="Tom Pellegrini" userId="ccf03f9993c0c794" providerId="LiveId" clId="{E7D856CF-E108-4156-BCAC-7C73327CC00A}" dt="2023-12-07T09:02:31.886" v="24" actId="14100"/>
          <ac:picMkLst>
            <pc:docMk/>
            <pc:sldMk cId="277999174" sldId="263"/>
            <ac:picMk id="5122" creationId="{E0A38BFA-3B3C-D475-D0AB-9B953E2A509E}"/>
          </ac:picMkLst>
        </pc:picChg>
        <pc:cxnChg chg="mod">
          <ac:chgData name="Tom Pellegrini" userId="ccf03f9993c0c794" providerId="LiveId" clId="{E7D856CF-E108-4156-BCAC-7C73327CC00A}" dt="2023-12-07T09:02:31.886" v="24" actId="14100"/>
          <ac:cxnSpMkLst>
            <pc:docMk/>
            <pc:sldMk cId="277999174" sldId="263"/>
            <ac:cxnSpMk id="5" creationId="{3B484335-E88F-33BC-086D-6EC30CE5122B}"/>
          </ac:cxnSpMkLst>
        </pc:cxnChg>
        <pc:cxnChg chg="mod">
          <ac:chgData name="Tom Pellegrini" userId="ccf03f9993c0c794" providerId="LiveId" clId="{E7D856CF-E108-4156-BCAC-7C73327CC00A}" dt="2023-12-07T09:02:31.886" v="24" actId="14100"/>
          <ac:cxnSpMkLst>
            <pc:docMk/>
            <pc:sldMk cId="277999174" sldId="263"/>
            <ac:cxnSpMk id="7" creationId="{83FDE86D-F40B-B9C8-24DA-BA3A380BF927}"/>
          </ac:cxnSpMkLst>
        </pc:cxnChg>
      </pc:sldChg>
      <pc:sldChg chg="addSp modSp">
        <pc:chgData name="Tom Pellegrini" userId="ccf03f9993c0c794" providerId="LiveId" clId="{E7D856CF-E108-4156-BCAC-7C73327CC00A}" dt="2023-12-07T09:03:06.866" v="25" actId="14100"/>
        <pc:sldMkLst>
          <pc:docMk/>
          <pc:sldMk cId="1588017500" sldId="264"/>
        </pc:sldMkLst>
        <pc:spChg chg="mod">
          <ac:chgData name="Tom Pellegrini" userId="ccf03f9993c0c794" providerId="LiveId" clId="{E7D856CF-E108-4156-BCAC-7C73327CC00A}" dt="2023-12-07T09:03:06.866" v="25" actId="14100"/>
          <ac:spMkLst>
            <pc:docMk/>
            <pc:sldMk cId="1588017500" sldId="264"/>
            <ac:spMk id="4" creationId="{1CDE71B1-7CF5-DDA2-3FEC-E0CCD4E7D014}"/>
          </ac:spMkLst>
        </pc:spChg>
        <pc:spChg chg="mod">
          <ac:chgData name="Tom Pellegrini" userId="ccf03f9993c0c794" providerId="LiveId" clId="{E7D856CF-E108-4156-BCAC-7C73327CC00A}" dt="2023-12-07T09:03:06.866" v="25" actId="14100"/>
          <ac:spMkLst>
            <pc:docMk/>
            <pc:sldMk cId="1588017500" sldId="264"/>
            <ac:spMk id="6" creationId="{D3617655-22A4-9A13-7FDE-131A52577786}"/>
          </ac:spMkLst>
        </pc:spChg>
        <pc:spChg chg="mod">
          <ac:chgData name="Tom Pellegrini" userId="ccf03f9993c0c794" providerId="LiveId" clId="{E7D856CF-E108-4156-BCAC-7C73327CC00A}" dt="2023-12-07T09:03:06.866" v="25" actId="14100"/>
          <ac:spMkLst>
            <pc:docMk/>
            <pc:sldMk cId="1588017500" sldId="264"/>
            <ac:spMk id="8" creationId="{AD206180-E705-335E-614D-D4DA8A527987}"/>
          </ac:spMkLst>
        </pc:spChg>
        <pc:spChg chg="mod">
          <ac:chgData name="Tom Pellegrini" userId="ccf03f9993c0c794" providerId="LiveId" clId="{E7D856CF-E108-4156-BCAC-7C73327CC00A}" dt="2023-12-07T09:03:06.866" v="25" actId="14100"/>
          <ac:spMkLst>
            <pc:docMk/>
            <pc:sldMk cId="1588017500" sldId="264"/>
            <ac:spMk id="9" creationId="{9B0AD3C1-E6A7-7681-8CAA-FCA8BA04C987}"/>
          </ac:spMkLst>
        </pc:spChg>
        <pc:spChg chg="mod">
          <ac:chgData name="Tom Pellegrini" userId="ccf03f9993c0c794" providerId="LiveId" clId="{E7D856CF-E108-4156-BCAC-7C73327CC00A}" dt="2023-12-07T09:03:06.866" v="25" actId="14100"/>
          <ac:spMkLst>
            <pc:docMk/>
            <pc:sldMk cId="1588017500" sldId="264"/>
            <ac:spMk id="10" creationId="{5A43E24F-AAC0-AB6A-0468-0D0CB8EFC291}"/>
          </ac:spMkLst>
        </pc:spChg>
        <pc:spChg chg="mod">
          <ac:chgData name="Tom Pellegrini" userId="ccf03f9993c0c794" providerId="LiveId" clId="{E7D856CF-E108-4156-BCAC-7C73327CC00A}" dt="2023-12-07T09:03:06.866" v="25" actId="14100"/>
          <ac:spMkLst>
            <pc:docMk/>
            <pc:sldMk cId="1588017500" sldId="264"/>
            <ac:spMk id="11" creationId="{32E00C45-0F03-313B-5392-09F753491AB5}"/>
          </ac:spMkLst>
        </pc:spChg>
        <pc:grpChg chg="add mod">
          <ac:chgData name="Tom Pellegrini" userId="ccf03f9993c0c794" providerId="LiveId" clId="{E7D856CF-E108-4156-BCAC-7C73327CC00A}" dt="2023-12-07T09:03:06.866" v="25" actId="14100"/>
          <ac:grpSpMkLst>
            <pc:docMk/>
            <pc:sldMk cId="1588017500" sldId="264"/>
            <ac:grpSpMk id="2" creationId="{8E7A1A84-C733-F5FD-CFB3-6D1E70808BB9}"/>
          </ac:grpSpMkLst>
        </pc:grpChg>
        <pc:picChg chg="mod">
          <ac:chgData name="Tom Pellegrini" userId="ccf03f9993c0c794" providerId="LiveId" clId="{E7D856CF-E108-4156-BCAC-7C73327CC00A}" dt="2023-12-07T09:03:06.866" v="25" actId="14100"/>
          <ac:picMkLst>
            <pc:docMk/>
            <pc:sldMk cId="1588017500" sldId="264"/>
            <ac:picMk id="6146" creationId="{52B6A85F-FE07-2CE7-D082-64DA9FBE6CB0}"/>
          </ac:picMkLst>
        </pc:picChg>
        <pc:cxnChg chg="mod">
          <ac:chgData name="Tom Pellegrini" userId="ccf03f9993c0c794" providerId="LiveId" clId="{E7D856CF-E108-4156-BCAC-7C73327CC00A}" dt="2023-12-07T09:03:06.866" v="25" actId="14100"/>
          <ac:cxnSpMkLst>
            <pc:docMk/>
            <pc:sldMk cId="1588017500" sldId="264"/>
            <ac:cxnSpMk id="5" creationId="{3B484335-E88F-33BC-086D-6EC30CE5122B}"/>
          </ac:cxnSpMkLst>
        </pc:cxnChg>
        <pc:cxnChg chg="mod">
          <ac:chgData name="Tom Pellegrini" userId="ccf03f9993c0c794" providerId="LiveId" clId="{E7D856CF-E108-4156-BCAC-7C73327CC00A}" dt="2023-12-07T09:03:06.866" v="25" actId="14100"/>
          <ac:cxnSpMkLst>
            <pc:docMk/>
            <pc:sldMk cId="1588017500" sldId="264"/>
            <ac:cxnSpMk id="7" creationId="{83FDE86D-F40B-B9C8-24DA-BA3A380BF927}"/>
          </ac:cxnSpMkLst>
        </pc:cxnChg>
      </pc:sldChg>
      <pc:sldChg chg="addSp modSp">
        <pc:chgData name="Tom Pellegrini" userId="ccf03f9993c0c794" providerId="LiveId" clId="{E7D856CF-E108-4156-BCAC-7C73327CC00A}" dt="2023-12-07T07:03:19.851" v="12" actId="164"/>
        <pc:sldMkLst>
          <pc:docMk/>
          <pc:sldMk cId="2203435627" sldId="265"/>
        </pc:sldMkLst>
        <pc:grpChg chg="add mod">
          <ac:chgData name="Tom Pellegrini" userId="ccf03f9993c0c794" providerId="LiveId" clId="{E7D856CF-E108-4156-BCAC-7C73327CC00A}" dt="2023-12-07T07:03:19.851" v="12" actId="164"/>
          <ac:grpSpMkLst>
            <pc:docMk/>
            <pc:sldMk cId="2203435627" sldId="265"/>
            <ac:grpSpMk id="2" creationId="{AB8F76EB-6C61-FD11-34E8-A90C9F696E22}"/>
          </ac:grpSpMkLst>
        </pc:grpChg>
        <pc:grpChg chg="mod">
          <ac:chgData name="Tom Pellegrini" userId="ccf03f9993c0c794" providerId="LiveId" clId="{E7D856CF-E108-4156-BCAC-7C73327CC00A}" dt="2023-12-07T07:03:19.851" v="12" actId="164"/>
          <ac:grpSpMkLst>
            <pc:docMk/>
            <pc:sldMk cId="2203435627" sldId="265"/>
            <ac:grpSpMk id="12" creationId="{89A03387-FE37-5F43-B61B-6D8CAC07FE0E}"/>
          </ac:grpSpMkLst>
        </pc:grpChg>
        <pc:grpChg chg="mod">
          <ac:chgData name="Tom Pellegrini" userId="ccf03f9993c0c794" providerId="LiveId" clId="{E7D856CF-E108-4156-BCAC-7C73327CC00A}" dt="2023-12-07T07:03:19.851" v="12" actId="164"/>
          <ac:grpSpMkLst>
            <pc:docMk/>
            <pc:sldMk cId="2203435627" sldId="265"/>
            <ac:grpSpMk id="13" creationId="{D6A8F27F-86E3-6581-71AC-C20246610225}"/>
          </ac:grpSpMkLst>
        </pc:grpChg>
      </pc:sldChg>
      <pc:sldChg chg="modSp mod">
        <pc:chgData name="Tom Pellegrini" userId="ccf03f9993c0c794" providerId="LiveId" clId="{E7D856CF-E108-4156-BCAC-7C73327CC00A}" dt="2023-12-07T07:44:30.898" v="21" actId="14100"/>
        <pc:sldMkLst>
          <pc:docMk/>
          <pc:sldMk cId="1251886323" sldId="266"/>
        </pc:sldMkLst>
        <pc:picChg chg="mod">
          <ac:chgData name="Tom Pellegrini" userId="ccf03f9993c0c794" providerId="LiveId" clId="{E7D856CF-E108-4156-BCAC-7C73327CC00A}" dt="2023-12-07T07:44:30.898" v="21" actId="14100"/>
          <ac:picMkLst>
            <pc:docMk/>
            <pc:sldMk cId="1251886323" sldId="266"/>
            <ac:picMk id="12" creationId="{A6F58674-0E37-A076-AA76-52BEE6BAF9FB}"/>
          </ac:picMkLst>
        </pc:picChg>
      </pc:sldChg>
      <pc:sldChg chg="modSp mod">
        <pc:chgData name="Tom Pellegrini" userId="ccf03f9993c0c794" providerId="LiveId" clId="{E7D856CF-E108-4156-BCAC-7C73327CC00A}" dt="2023-12-07T07:34:29.932" v="19" actId="14100"/>
        <pc:sldMkLst>
          <pc:docMk/>
          <pc:sldMk cId="2647226768" sldId="267"/>
        </pc:sldMkLst>
        <pc:picChg chg="mod">
          <ac:chgData name="Tom Pellegrini" userId="ccf03f9993c0c794" providerId="LiveId" clId="{E7D856CF-E108-4156-BCAC-7C73327CC00A}" dt="2023-12-07T06:30:43.782" v="2" actId="14100"/>
          <ac:picMkLst>
            <pc:docMk/>
            <pc:sldMk cId="2647226768" sldId="267"/>
            <ac:picMk id="3" creationId="{CA29D8B5-A28A-D473-CC9F-2E70E5967611}"/>
          </ac:picMkLst>
        </pc:picChg>
        <pc:picChg chg="mod">
          <ac:chgData name="Tom Pellegrini" userId="ccf03f9993c0c794" providerId="LiveId" clId="{E7D856CF-E108-4156-BCAC-7C73327CC00A}" dt="2023-12-07T07:34:29.932" v="19" actId="14100"/>
          <ac:picMkLst>
            <pc:docMk/>
            <pc:sldMk cId="2647226768" sldId="267"/>
            <ac:picMk id="5" creationId="{C871C420-95DD-49A8-2DB7-4D465CD47C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830F-E2D1-9447-0604-EDE031CA5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7195D-1E5A-FAB5-2530-0294A8420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B394-93CE-84FE-1403-DA27B88A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EE27-DD62-6428-6A99-64645264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BECA-AEE7-C72E-FD7B-FFD539B7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77FB-80D9-E23B-163C-92A7CF81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77116-8922-2A80-1C82-262C45D0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1796-60F9-6BD6-4C83-A92311F0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B8E6-76A6-70AB-B434-673ABFCA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15F3-03AF-02BD-A095-735F28A4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C68D1-C701-5685-ED3E-5A5A6F93E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6591-0205-93B4-5EB8-67037B729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E2C8-3585-9F66-7CCA-ADCFBD64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CE1D-CDFF-F479-89D3-DDD21966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9B45-F9B2-4CC2-63C0-1F19BCE0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AB50-1196-FDC6-E5A2-A1E753CC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0D39-9488-A82B-CDB0-430A0EC7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6F1F-28CE-15F0-7CD5-6FE2A612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1F4BF-561F-33B5-5732-139E4C1C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28D0-7037-FD20-05B7-C7F981AA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B6DB-EE17-32F5-71B4-28B8B558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7816-8A77-95D6-F5CA-F1BC59E8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C431-A64F-B473-EEEF-21D555D0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6CCD-9D95-FC8F-341E-1007D86C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8534-91A2-0DCE-2C72-95DB842B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E023-855B-09FD-25CB-9B721874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5E76-98A2-6EC5-F457-C926525BE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08F2F-2FCD-C53C-F194-03EB42BC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4FA8-146C-7880-109A-BC9511D5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26EAF-A5A0-3897-5930-CB1505D9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16333-093E-62A5-75A4-2B86117C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5EEF-C96E-6D3D-9162-C1983966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9A712-79AC-D350-2796-650DACC64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F6F7-3F6D-2902-5488-76EACA68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DC6B5-C8AB-4D9D-0BD0-D068DAC34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09F7F-A6F1-4C8D-5E0B-A2CC5AD93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9F291-A948-33B7-0520-B9DF7CDD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F7CAF-26FA-CB07-9DAC-66C06062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F4B94-5007-2B25-0514-46054831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7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B934-1544-3EC4-7371-C97BF158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9BAD7-EC22-1CF4-D5B7-D8ACBF9E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A770-8702-D056-519F-D2A051A5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A57E2-7388-B782-C8EC-9370A5CB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E9851-7F61-32E1-E72D-B6F3F000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D2D71-BC39-37D2-7EFA-500C12ED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54E70-2169-638A-7641-6F265787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CF1E-B6C8-1916-282F-DC493815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7467-EE40-E57E-84B2-B9404846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D0B52-52D2-5884-9165-FFA98BD79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75CC9-9657-405D-9E5B-052B6C80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50B39-ED70-45E4-5391-C933CACA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772EC-02AB-0B91-A235-240CD373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7D9E-D8FA-B9A9-CD4C-B1912370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7A1C4-8CC8-AFFE-50B9-87078F9A2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1005E-5820-3053-2633-3FBCEBBF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A007-4128-8DC5-B7BE-1B97377F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7F8EE-F82C-F570-2A56-C8E2266C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AD4CF-AF01-A576-6800-5BD8497C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320A-8D89-F7AF-51D3-48795E36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C9767-3182-6A4D-4264-90E73AC2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7C25-EE3A-04EC-AF4A-07FB5113A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6F83-0529-44DC-AC2F-9284CCE0D9D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1969-597B-D302-E628-8BF00448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B24F-FC13-24D5-253A-768C2EB9C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F5F3-9F19-4696-AAAC-51530C2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237191-12B3-CFF1-5CFA-50D49D417538}"/>
              </a:ext>
            </a:extLst>
          </p:cNvPr>
          <p:cNvGrpSpPr/>
          <p:nvPr/>
        </p:nvGrpSpPr>
        <p:grpSpPr>
          <a:xfrm>
            <a:off x="5943600" y="2688535"/>
            <a:ext cx="2705100" cy="3336028"/>
            <a:chOff x="5670274" y="2499691"/>
            <a:chExt cx="2978426" cy="352487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E57E515-10C5-68AC-A9AD-B1363943F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274" y="2499691"/>
              <a:ext cx="2978426" cy="3524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B484335-E88F-33BC-086D-6EC30CE5122B}"/>
                </a:ext>
              </a:extLst>
            </p:cNvPr>
            <p:cNvCxnSpPr/>
            <p:nvPr/>
          </p:nvCxnSpPr>
          <p:spPr>
            <a:xfrm flipV="1">
              <a:off x="7311210" y="2696392"/>
              <a:ext cx="0" cy="29897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FDE86D-F40B-B9C8-24DA-BA3A380BF927}"/>
                </a:ext>
              </a:extLst>
            </p:cNvPr>
            <p:cNvCxnSpPr/>
            <p:nvPr/>
          </p:nvCxnSpPr>
          <p:spPr>
            <a:xfrm>
              <a:off x="6009478" y="4123775"/>
              <a:ext cx="25947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206180-E705-335E-614D-D4DA8A527987}"/>
                </a:ext>
              </a:extLst>
            </p:cNvPr>
            <p:cNvSpPr txBox="1"/>
            <p:nvPr/>
          </p:nvSpPr>
          <p:spPr>
            <a:xfrm>
              <a:off x="6398647" y="4191264"/>
              <a:ext cx="704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Efficient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0AD3C1-E6A7-7681-8CAA-FCA8BA04C987}"/>
                </a:ext>
              </a:extLst>
            </p:cNvPr>
            <p:cNvSpPr txBox="1"/>
            <p:nvPr/>
          </p:nvSpPr>
          <p:spPr>
            <a:xfrm>
              <a:off x="6347542" y="2819632"/>
              <a:ext cx="85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Ineffective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43E24F-AAC0-AB6A-0468-0D0CB8EFC291}"/>
                </a:ext>
              </a:extLst>
            </p:cNvPr>
            <p:cNvSpPr txBox="1"/>
            <p:nvPr/>
          </p:nvSpPr>
          <p:spPr>
            <a:xfrm>
              <a:off x="7593224" y="4190676"/>
              <a:ext cx="679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Athletic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E00C45-0F03-313B-5392-09F753491AB5}"/>
                </a:ext>
              </a:extLst>
            </p:cNvPr>
            <p:cNvSpPr txBox="1"/>
            <p:nvPr/>
          </p:nvSpPr>
          <p:spPr>
            <a:xfrm>
              <a:off x="7593224" y="2819632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Chasing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7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F6E8E35-97A6-D7F7-E1C8-4C3A5382677F}"/>
              </a:ext>
            </a:extLst>
          </p:cNvPr>
          <p:cNvGrpSpPr/>
          <p:nvPr/>
        </p:nvGrpSpPr>
        <p:grpSpPr>
          <a:xfrm>
            <a:off x="1371599" y="1394914"/>
            <a:ext cx="8127256" cy="4068172"/>
            <a:chOff x="1371599" y="1394914"/>
            <a:chExt cx="8127256" cy="40681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455CF1-D324-8F14-2C1E-00287F8DED5D}"/>
                </a:ext>
              </a:extLst>
            </p:cNvPr>
            <p:cNvGrpSpPr/>
            <p:nvPr/>
          </p:nvGrpSpPr>
          <p:grpSpPr>
            <a:xfrm>
              <a:off x="1371599" y="1394914"/>
              <a:ext cx="3961957" cy="4068172"/>
              <a:chOff x="3562350" y="833438"/>
              <a:chExt cx="5067300" cy="519112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47C52D6-ABED-FE41-D4F3-D97BBA69F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2350" y="833438"/>
                <a:ext cx="5067300" cy="5191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B484335-E88F-33BC-086D-6EC30CE5122B}"/>
                  </a:ext>
                </a:extLst>
              </p:cNvPr>
              <p:cNvCxnSpPr/>
              <p:nvPr/>
            </p:nvCxnSpPr>
            <p:spPr>
              <a:xfrm flipV="1">
                <a:off x="6356073" y="1123122"/>
                <a:ext cx="0" cy="44030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3FDE86D-F40B-B9C8-24DA-BA3A380BF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799" y="3225248"/>
                <a:ext cx="44244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06180-E705-335E-614D-D4DA8A527987}"/>
                  </a:ext>
                </a:extLst>
              </p:cNvPr>
              <p:cNvSpPr txBox="1"/>
              <p:nvPr/>
            </p:nvSpPr>
            <p:spPr>
              <a:xfrm>
                <a:off x="4896382" y="3324638"/>
                <a:ext cx="792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Efficient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AD3C1-E6A7-7681-8CAA-FCA8BA04C987}"/>
                  </a:ext>
                </a:extLst>
              </p:cNvPr>
              <p:cNvSpPr txBox="1"/>
              <p:nvPr/>
            </p:nvSpPr>
            <p:spPr>
              <a:xfrm>
                <a:off x="4806454" y="1304620"/>
                <a:ext cx="9719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Ineffective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3E24F-AAC0-AB6A-0468-0D0CB8EFC291}"/>
                  </a:ext>
                </a:extLst>
              </p:cNvPr>
              <p:cNvSpPr txBox="1"/>
              <p:nvPr/>
            </p:nvSpPr>
            <p:spPr>
              <a:xfrm>
                <a:off x="6940429" y="3324638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Athletic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E00C45-0F03-313B-5392-09F753491AB5}"/>
                  </a:ext>
                </a:extLst>
              </p:cNvPr>
              <p:cNvSpPr txBox="1"/>
              <p:nvPr/>
            </p:nvSpPr>
            <p:spPr>
              <a:xfrm>
                <a:off x="6941711" y="1304620"/>
                <a:ext cx="76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Chasing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D639CB2-206B-C4B9-E26F-EA3FD724D6D4}"/>
                </a:ext>
              </a:extLst>
            </p:cNvPr>
            <p:cNvGrpSpPr/>
            <p:nvPr/>
          </p:nvGrpSpPr>
          <p:grpSpPr>
            <a:xfrm>
              <a:off x="5536899" y="1394914"/>
              <a:ext cx="3961956" cy="4068172"/>
              <a:chOff x="3543300" y="833438"/>
              <a:chExt cx="5105400" cy="5191125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4B482825-79B2-BB98-C476-BB00321AA8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3300" y="833438"/>
                <a:ext cx="5105400" cy="5191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C73F416-033B-1964-2705-F80A4A3C788B}"/>
                  </a:ext>
                </a:extLst>
              </p:cNvPr>
              <p:cNvCxnSpPr/>
              <p:nvPr/>
            </p:nvCxnSpPr>
            <p:spPr>
              <a:xfrm flipV="1">
                <a:off x="6356073" y="1123122"/>
                <a:ext cx="0" cy="44030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2F52D46-F210-2C3A-5B18-0BA0851C6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200" y="3225248"/>
                <a:ext cx="44323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E98BD6-1330-BEA4-D86C-CCA469712F25}"/>
                  </a:ext>
                </a:extLst>
              </p:cNvPr>
              <p:cNvSpPr txBox="1"/>
              <p:nvPr/>
            </p:nvSpPr>
            <p:spPr>
              <a:xfrm>
                <a:off x="4896382" y="3324639"/>
                <a:ext cx="792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Efficient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3DF067-5B63-1D13-C9B4-138C7C5D217D}"/>
                  </a:ext>
                </a:extLst>
              </p:cNvPr>
              <p:cNvSpPr txBox="1"/>
              <p:nvPr/>
            </p:nvSpPr>
            <p:spPr>
              <a:xfrm>
                <a:off x="4806454" y="1304620"/>
                <a:ext cx="9719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Ineffective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700216-E0E8-38F3-D323-DCA8E6037136}"/>
                  </a:ext>
                </a:extLst>
              </p:cNvPr>
              <p:cNvSpPr txBox="1"/>
              <p:nvPr/>
            </p:nvSpPr>
            <p:spPr>
              <a:xfrm>
                <a:off x="6940429" y="3324639"/>
                <a:ext cx="7630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Athletic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AA2120-C348-1027-3EEE-CD636B4BFDA8}"/>
                  </a:ext>
                </a:extLst>
              </p:cNvPr>
              <p:cNvSpPr txBox="1"/>
              <p:nvPr/>
            </p:nvSpPr>
            <p:spPr>
              <a:xfrm>
                <a:off x="6941711" y="1304620"/>
                <a:ext cx="76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Chasing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52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6CEBF9-C558-15A5-39E0-35F2C997C1FE}"/>
              </a:ext>
            </a:extLst>
          </p:cNvPr>
          <p:cNvGrpSpPr/>
          <p:nvPr/>
        </p:nvGrpSpPr>
        <p:grpSpPr>
          <a:xfrm>
            <a:off x="4621696" y="1953040"/>
            <a:ext cx="4929331" cy="4071524"/>
            <a:chOff x="3597902" y="833438"/>
            <a:chExt cx="5953125" cy="5191125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BBBC8094-BC64-1B2B-F9B5-A56E67445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902" y="833438"/>
              <a:ext cx="5953125" cy="519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B484335-E88F-33BC-086D-6EC30CE5122B}"/>
                </a:ext>
              </a:extLst>
            </p:cNvPr>
            <p:cNvCxnSpPr/>
            <p:nvPr/>
          </p:nvCxnSpPr>
          <p:spPr>
            <a:xfrm flipV="1">
              <a:off x="6356073" y="1123122"/>
              <a:ext cx="0" cy="44030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FDE86D-F40B-B9C8-24DA-BA3A380BF927}"/>
                </a:ext>
              </a:extLst>
            </p:cNvPr>
            <p:cNvCxnSpPr>
              <a:cxnSpLocks/>
            </p:cNvCxnSpPr>
            <p:nvPr/>
          </p:nvCxnSpPr>
          <p:spPr>
            <a:xfrm>
              <a:off x="4143375" y="3225248"/>
              <a:ext cx="442912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206180-E705-335E-614D-D4DA8A527987}"/>
                </a:ext>
              </a:extLst>
            </p:cNvPr>
            <p:cNvSpPr txBox="1"/>
            <p:nvPr/>
          </p:nvSpPr>
          <p:spPr>
            <a:xfrm>
              <a:off x="4896382" y="3383115"/>
              <a:ext cx="792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Efficient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0AD3C1-E6A7-7681-8CAA-FCA8BA04C987}"/>
                </a:ext>
              </a:extLst>
            </p:cNvPr>
            <p:cNvSpPr txBox="1"/>
            <p:nvPr/>
          </p:nvSpPr>
          <p:spPr>
            <a:xfrm>
              <a:off x="4806454" y="1363096"/>
              <a:ext cx="9719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Ineffective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43E24F-AAC0-AB6A-0468-0D0CB8EFC291}"/>
                </a:ext>
              </a:extLst>
            </p:cNvPr>
            <p:cNvSpPr txBox="1"/>
            <p:nvPr/>
          </p:nvSpPr>
          <p:spPr>
            <a:xfrm>
              <a:off x="6940429" y="3383115"/>
              <a:ext cx="763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Athletic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E00C45-0F03-313B-5392-09F753491AB5}"/>
                </a:ext>
              </a:extLst>
            </p:cNvPr>
            <p:cNvSpPr txBox="1"/>
            <p:nvPr/>
          </p:nvSpPr>
          <p:spPr>
            <a:xfrm>
              <a:off x="6941711" y="1363096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Chasing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25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09D070-0D89-82BD-1CA3-8C7E7169DC4F}"/>
              </a:ext>
            </a:extLst>
          </p:cNvPr>
          <p:cNvGrpSpPr/>
          <p:nvPr/>
        </p:nvGrpSpPr>
        <p:grpSpPr>
          <a:xfrm>
            <a:off x="4427882" y="1426265"/>
            <a:ext cx="4705483" cy="4359092"/>
            <a:chOff x="3864934" y="966323"/>
            <a:chExt cx="5268432" cy="4819034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E0A38BFA-3B3C-D475-D0AB-9B953E2A5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934" y="966323"/>
              <a:ext cx="5268432" cy="4819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B484335-E88F-33BC-086D-6EC30CE5122B}"/>
                </a:ext>
              </a:extLst>
            </p:cNvPr>
            <p:cNvCxnSpPr/>
            <p:nvPr/>
          </p:nvCxnSpPr>
          <p:spPr>
            <a:xfrm flipV="1">
              <a:off x="6356073" y="1123122"/>
              <a:ext cx="0" cy="44030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FDE86D-F40B-B9C8-24DA-BA3A380BF927}"/>
                </a:ext>
              </a:extLst>
            </p:cNvPr>
            <p:cNvCxnSpPr/>
            <p:nvPr/>
          </p:nvCxnSpPr>
          <p:spPr>
            <a:xfrm>
              <a:off x="4172583" y="3225248"/>
              <a:ext cx="444776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206180-E705-335E-614D-D4DA8A527987}"/>
                </a:ext>
              </a:extLst>
            </p:cNvPr>
            <p:cNvSpPr txBox="1"/>
            <p:nvPr/>
          </p:nvSpPr>
          <p:spPr>
            <a:xfrm>
              <a:off x="4896382" y="3324639"/>
              <a:ext cx="704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Efficient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0AD3C1-E6A7-7681-8CAA-FCA8BA04C987}"/>
                </a:ext>
              </a:extLst>
            </p:cNvPr>
            <p:cNvSpPr txBox="1"/>
            <p:nvPr/>
          </p:nvSpPr>
          <p:spPr>
            <a:xfrm>
              <a:off x="4806454" y="1304620"/>
              <a:ext cx="85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Ineffective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43E24F-AAC0-AB6A-0468-0D0CB8EFC291}"/>
                </a:ext>
              </a:extLst>
            </p:cNvPr>
            <p:cNvSpPr txBox="1"/>
            <p:nvPr/>
          </p:nvSpPr>
          <p:spPr>
            <a:xfrm>
              <a:off x="6940429" y="3324639"/>
              <a:ext cx="679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Athletic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E00C45-0F03-313B-5392-09F753491AB5}"/>
                </a:ext>
              </a:extLst>
            </p:cNvPr>
            <p:cNvSpPr txBox="1"/>
            <p:nvPr/>
          </p:nvSpPr>
          <p:spPr>
            <a:xfrm>
              <a:off x="6941711" y="1304620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Chasing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9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7A1A84-C733-F5FD-CFB3-6D1E70808BB9}"/>
              </a:ext>
            </a:extLst>
          </p:cNvPr>
          <p:cNvGrpSpPr/>
          <p:nvPr/>
        </p:nvGrpSpPr>
        <p:grpSpPr>
          <a:xfrm>
            <a:off x="4716116" y="1764196"/>
            <a:ext cx="4428769" cy="4052889"/>
            <a:chOff x="3849872" y="981074"/>
            <a:chExt cx="5295014" cy="4836011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52B6A85F-FE07-2CE7-D082-64DA9FBE6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872" y="981074"/>
              <a:ext cx="5295014" cy="483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B484335-E88F-33BC-086D-6EC30CE5122B}"/>
                </a:ext>
              </a:extLst>
            </p:cNvPr>
            <p:cNvCxnSpPr/>
            <p:nvPr/>
          </p:nvCxnSpPr>
          <p:spPr>
            <a:xfrm flipV="1">
              <a:off x="6356073" y="1123122"/>
              <a:ext cx="0" cy="44030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FDE86D-F40B-B9C8-24DA-BA3A380BF927}"/>
                </a:ext>
              </a:extLst>
            </p:cNvPr>
            <p:cNvCxnSpPr>
              <a:cxnSpLocks/>
            </p:cNvCxnSpPr>
            <p:nvPr/>
          </p:nvCxnSpPr>
          <p:spPr>
            <a:xfrm>
              <a:off x="4156075" y="3225248"/>
              <a:ext cx="4470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206180-E705-335E-614D-D4DA8A527987}"/>
                </a:ext>
              </a:extLst>
            </p:cNvPr>
            <p:cNvSpPr txBox="1"/>
            <p:nvPr/>
          </p:nvSpPr>
          <p:spPr>
            <a:xfrm>
              <a:off x="4896382" y="3356389"/>
              <a:ext cx="7049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Efficient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0AD3C1-E6A7-7681-8CAA-FCA8BA04C987}"/>
                </a:ext>
              </a:extLst>
            </p:cNvPr>
            <p:cNvSpPr txBox="1"/>
            <p:nvPr/>
          </p:nvSpPr>
          <p:spPr>
            <a:xfrm>
              <a:off x="4806454" y="1336370"/>
              <a:ext cx="85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Ineffective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43E24F-AAC0-AB6A-0468-0D0CB8EFC291}"/>
                </a:ext>
              </a:extLst>
            </p:cNvPr>
            <p:cNvSpPr txBox="1"/>
            <p:nvPr/>
          </p:nvSpPr>
          <p:spPr>
            <a:xfrm>
              <a:off x="6940429" y="3356389"/>
              <a:ext cx="6790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Athletic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E00C45-0F03-313B-5392-09F753491AB5}"/>
                </a:ext>
              </a:extLst>
            </p:cNvPr>
            <p:cNvSpPr txBox="1"/>
            <p:nvPr/>
          </p:nvSpPr>
          <p:spPr>
            <a:xfrm>
              <a:off x="6941711" y="1336370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Chasing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DE71B1-7CF5-DDA2-3FEC-E0CCD4E7D014}"/>
                </a:ext>
              </a:extLst>
            </p:cNvPr>
            <p:cNvSpPr/>
            <p:nvPr/>
          </p:nvSpPr>
          <p:spPr>
            <a:xfrm>
              <a:off x="6497379" y="2774949"/>
              <a:ext cx="681597" cy="1936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617655-22A4-9A13-7FDE-131A52577786}"/>
                </a:ext>
              </a:extLst>
            </p:cNvPr>
            <p:cNvSpPr/>
            <p:nvPr/>
          </p:nvSpPr>
          <p:spPr>
            <a:xfrm>
              <a:off x="5849679" y="3614339"/>
              <a:ext cx="712429" cy="1924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01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8F76EB-6C61-FD11-34E8-A90C9F696E22}"/>
              </a:ext>
            </a:extLst>
          </p:cNvPr>
          <p:cNvGrpSpPr/>
          <p:nvPr/>
        </p:nvGrpSpPr>
        <p:grpSpPr>
          <a:xfrm>
            <a:off x="1249668" y="504966"/>
            <a:ext cx="9945807" cy="4981433"/>
            <a:chOff x="1249668" y="504966"/>
            <a:chExt cx="9945807" cy="49814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A03387-FE37-5F43-B61B-6D8CAC07FE0E}"/>
                </a:ext>
              </a:extLst>
            </p:cNvPr>
            <p:cNvGrpSpPr/>
            <p:nvPr/>
          </p:nvGrpSpPr>
          <p:grpSpPr>
            <a:xfrm>
              <a:off x="1249668" y="504966"/>
              <a:ext cx="4846332" cy="4981433"/>
              <a:chOff x="3742659" y="919717"/>
              <a:chExt cx="4949456" cy="4944139"/>
            </a:xfrm>
          </p:grpSpPr>
          <p:pic>
            <p:nvPicPr>
              <p:cNvPr id="7170" name="Picture 2">
                <a:extLst>
                  <a:ext uri="{FF2B5EF4-FFF2-40B4-BE49-F238E27FC236}">
                    <a16:creationId xmlns:a16="http://schemas.microsoft.com/office/drawing/2014/main" id="{6E4F8FB9-2AD6-C53B-09CD-12E91CEE26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2659" y="919717"/>
                <a:ext cx="4949456" cy="4944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B484335-E88F-33BC-086D-6EC30CE51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6073" y="1111250"/>
                <a:ext cx="0" cy="44149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3FDE86D-F40B-B9C8-24DA-BA3A380BF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3789" y="3237948"/>
                <a:ext cx="449221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06180-E705-335E-614D-D4DA8A527987}"/>
                  </a:ext>
                </a:extLst>
              </p:cNvPr>
              <p:cNvSpPr txBox="1"/>
              <p:nvPr/>
            </p:nvSpPr>
            <p:spPr>
              <a:xfrm>
                <a:off x="4896382" y="3324639"/>
                <a:ext cx="704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Efficient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0AD3C1-E6A7-7681-8CAA-FCA8BA04C987}"/>
                  </a:ext>
                </a:extLst>
              </p:cNvPr>
              <p:cNvSpPr txBox="1"/>
              <p:nvPr/>
            </p:nvSpPr>
            <p:spPr>
              <a:xfrm>
                <a:off x="4806454" y="1304620"/>
                <a:ext cx="8590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Ineffective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3E24F-AAC0-AB6A-0468-0D0CB8EFC291}"/>
                  </a:ext>
                </a:extLst>
              </p:cNvPr>
              <p:cNvSpPr txBox="1"/>
              <p:nvPr/>
            </p:nvSpPr>
            <p:spPr>
              <a:xfrm>
                <a:off x="6940429" y="3324639"/>
                <a:ext cx="6790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Athletic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E00C45-0F03-313B-5392-09F753491AB5}"/>
                  </a:ext>
                </a:extLst>
              </p:cNvPr>
              <p:cNvSpPr txBox="1"/>
              <p:nvPr/>
            </p:nvSpPr>
            <p:spPr>
              <a:xfrm>
                <a:off x="6941711" y="1304620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Chasing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A8F27F-86E3-6581-71AC-C20246610225}"/>
                </a:ext>
              </a:extLst>
            </p:cNvPr>
            <p:cNvGrpSpPr/>
            <p:nvPr/>
          </p:nvGrpSpPr>
          <p:grpSpPr>
            <a:xfrm>
              <a:off x="6349143" y="504966"/>
              <a:ext cx="4846332" cy="4981433"/>
              <a:chOff x="3730388" y="928048"/>
              <a:chExt cx="4913194" cy="4917743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A41E09A1-BF8B-8459-5ABC-52C906C06B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388" y="928048"/>
                <a:ext cx="4913194" cy="4917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29F95D3-A494-165C-C31F-C70700DF87EF}"/>
                  </a:ext>
                </a:extLst>
              </p:cNvPr>
              <p:cNvCxnSpPr/>
              <p:nvPr/>
            </p:nvCxnSpPr>
            <p:spPr>
              <a:xfrm flipV="1">
                <a:off x="6327498" y="1123122"/>
                <a:ext cx="0" cy="44030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1FF06C3-98BC-DB86-E5C5-58EF0A81E599}"/>
                  </a:ext>
                </a:extLst>
              </p:cNvPr>
              <p:cNvCxnSpPr/>
              <p:nvPr/>
            </p:nvCxnSpPr>
            <p:spPr>
              <a:xfrm>
                <a:off x="4124739" y="3225248"/>
                <a:ext cx="444776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3783E8-0F0C-6D3A-58FE-5DE112CC9125}"/>
                  </a:ext>
                </a:extLst>
              </p:cNvPr>
              <p:cNvSpPr txBox="1"/>
              <p:nvPr/>
            </p:nvSpPr>
            <p:spPr>
              <a:xfrm>
                <a:off x="4896382" y="3324639"/>
                <a:ext cx="7049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Efficient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282E51-E9E4-FB08-2C2E-052373D288C4}"/>
                  </a:ext>
                </a:extLst>
              </p:cNvPr>
              <p:cNvSpPr txBox="1"/>
              <p:nvPr/>
            </p:nvSpPr>
            <p:spPr>
              <a:xfrm>
                <a:off x="4806454" y="1304620"/>
                <a:ext cx="8590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Ineffective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BBBA58-E4AF-E5C1-73BA-B54A5F4BE9E4}"/>
                  </a:ext>
                </a:extLst>
              </p:cNvPr>
              <p:cNvSpPr txBox="1"/>
              <p:nvPr/>
            </p:nvSpPr>
            <p:spPr>
              <a:xfrm>
                <a:off x="6940429" y="3324639"/>
                <a:ext cx="6790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Athletic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F4C949-268B-2E31-363C-6F3938766F67}"/>
                  </a:ext>
                </a:extLst>
              </p:cNvPr>
              <p:cNvSpPr txBox="1"/>
              <p:nvPr/>
            </p:nvSpPr>
            <p:spPr>
              <a:xfrm>
                <a:off x="6941711" y="1304620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Chasing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04F127-1F6C-C03F-EF98-C1EA19557C95}"/>
                  </a:ext>
                </a:extLst>
              </p:cNvPr>
              <p:cNvSpPr/>
              <p:nvPr/>
            </p:nvSpPr>
            <p:spPr>
              <a:xfrm>
                <a:off x="4765675" y="4235451"/>
                <a:ext cx="444499" cy="2127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3F4BACC-581C-8697-2DB3-58D499E38DBA}"/>
                  </a:ext>
                </a:extLst>
              </p:cNvPr>
              <p:cNvSpPr/>
              <p:nvPr/>
            </p:nvSpPr>
            <p:spPr>
              <a:xfrm>
                <a:off x="5501779" y="2349500"/>
                <a:ext cx="403720" cy="2285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343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9D8B5-A28A-D473-CC9F-2E70E596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t="38102" r="62717" b="16962"/>
          <a:stretch/>
        </p:blipFill>
        <p:spPr>
          <a:xfrm>
            <a:off x="1983475" y="1078173"/>
            <a:ext cx="1738729" cy="2127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1C420-95DD-49A8-2DB7-4D465CD47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1" t="43493" r="62160" b="12754"/>
          <a:stretch/>
        </p:blipFill>
        <p:spPr>
          <a:xfrm>
            <a:off x="5335385" y="631564"/>
            <a:ext cx="1863388" cy="21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2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97566-DD51-AD95-1DD1-E371CAE20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01" t="47263" r="21340" b="20847"/>
          <a:stretch/>
        </p:blipFill>
        <p:spPr>
          <a:xfrm>
            <a:off x="968991" y="823414"/>
            <a:ext cx="9286511" cy="26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F58674-0E37-A076-AA76-52BEE6BAF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8" t="44282" r="44933" b="24895"/>
          <a:stretch/>
        </p:blipFill>
        <p:spPr>
          <a:xfrm>
            <a:off x="3429000" y="1346579"/>
            <a:ext cx="3841474" cy="17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8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Pellegrini</dc:creator>
  <cp:lastModifiedBy>Tom Pellegrini</cp:lastModifiedBy>
  <cp:revision>1</cp:revision>
  <dcterms:created xsi:type="dcterms:W3CDTF">2023-12-06T10:14:25Z</dcterms:created>
  <dcterms:modified xsi:type="dcterms:W3CDTF">2023-12-07T09:26:41Z</dcterms:modified>
</cp:coreProperties>
</file>