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8"/>
  </p:notesMasterIdLst>
  <p:handoutMasterIdLst>
    <p:handoutMasterId r:id="rId9"/>
  </p:handoutMasterIdLst>
  <p:sldIdLst>
    <p:sldId id="479" r:id="rId2"/>
    <p:sldId id="666" r:id="rId3"/>
    <p:sldId id="657" r:id="rId4"/>
    <p:sldId id="667" r:id="rId5"/>
    <p:sldId id="668" r:id="rId6"/>
    <p:sldId id="669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75" autoAdjust="0"/>
  </p:normalViewPr>
  <p:slideViewPr>
    <p:cSldViewPr>
      <p:cViewPr>
        <p:scale>
          <a:sx n="100" d="100"/>
          <a:sy n="100" d="100"/>
        </p:scale>
        <p:origin x="-1224" y="-102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14.01.2017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 smtClean="0">
                <a:latin typeface="Calibri"/>
              </a:rPr>
              <a:t>https://</a:t>
            </a:r>
            <a:r>
              <a:rPr lang="de-DE" sz="1000" dirty="0" err="1" smtClean="0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 smtClean="0"/>
              <a:t>Tor: The Second-Generation </a:t>
            </a:r>
            <a:r>
              <a:rPr lang="de-DE" dirty="0" err="1" smtClean="0"/>
              <a:t>Onion</a:t>
            </a:r>
            <a:r>
              <a:rPr lang="de-DE" dirty="0" smtClean="0"/>
              <a:t> Router</a:t>
            </a:r>
            <a:br>
              <a:rPr lang="de-DE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18 </a:t>
            </a:r>
            <a:r>
              <a:rPr lang="de-DE" dirty="0" err="1" smtClean="0"/>
              <a:t>January</a:t>
            </a:r>
            <a:r>
              <a:rPr lang="de-DE" dirty="0" smtClean="0"/>
              <a:t> 2017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Working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 smtClean="0"/>
              <a:t>routing</a:t>
            </a:r>
            <a:endParaRPr lang="de-DE" dirty="0" smtClean="0"/>
          </a:p>
          <a:p>
            <a:r>
              <a:rPr lang="de-DE" dirty="0" smtClean="0"/>
              <a:t>Status quo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latin typeface="Calibri"/>
              </a:rPr>
              <a:t>Previous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 smtClean="0">
                <a:latin typeface="Calibri"/>
              </a:rPr>
              <a:t>Chaum</a:t>
            </a:r>
            <a:r>
              <a:rPr lang="de-DE" dirty="0" smtClean="0">
                <a:latin typeface="Calibri"/>
              </a:rPr>
              <a:t> Mix-Nets</a:t>
            </a:r>
          </a:p>
          <a:p>
            <a:pPr eaLnBrk="1" hangingPunct="1"/>
            <a:r>
              <a:rPr lang="de-DE" dirty="0" err="1" smtClean="0">
                <a:latin typeface="Calibri"/>
              </a:rPr>
              <a:t>Onion</a:t>
            </a:r>
            <a:r>
              <a:rPr lang="de-DE" dirty="0" smtClean="0">
                <a:latin typeface="Calibri"/>
              </a:rPr>
              <a:t> Routing</a:t>
            </a:r>
          </a:p>
          <a:p>
            <a:pPr eaLnBrk="1" hangingPunct="1"/>
            <a:r>
              <a:rPr lang="de-DE" dirty="0" err="1" smtClean="0">
                <a:latin typeface="Calibri"/>
              </a:rPr>
              <a:t>History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of</a:t>
            </a:r>
            <a:r>
              <a:rPr lang="de-DE" dirty="0" smtClean="0">
                <a:latin typeface="Calibri"/>
              </a:rPr>
              <a:t> Tor (</a:t>
            </a:r>
            <a:r>
              <a:rPr lang="de-DE" dirty="0" err="1" smtClean="0">
                <a:latin typeface="Calibri"/>
              </a:rPr>
              <a:t>when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where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who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which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paper</a:t>
            </a:r>
            <a:r>
              <a:rPr lang="de-DE" dirty="0" smtClean="0">
                <a:latin typeface="Calibri"/>
              </a:rPr>
              <a:t>)</a:t>
            </a:r>
            <a:endParaRPr lang="de-DE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Calibri"/>
              </a:rPr>
              <a:t>Working </a:t>
            </a:r>
            <a:r>
              <a:rPr lang="de-DE" dirty="0" err="1" smtClean="0">
                <a:latin typeface="Calibri"/>
              </a:rPr>
              <a:t>principle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of</a:t>
            </a:r>
            <a:r>
              <a:rPr lang="de-DE" dirty="0" smtClean="0">
                <a:latin typeface="Calibri"/>
              </a:rPr>
              <a:t> Tor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89040"/>
            <a:ext cx="1419151" cy="8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onion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smtClean="0">
                <a:latin typeface="Calibri"/>
              </a:rPr>
              <a:t>Directory </a:t>
            </a:r>
            <a:r>
              <a:rPr lang="de-DE" dirty="0" err="1" smtClean="0">
                <a:latin typeface="Calibri"/>
              </a:rPr>
              <a:t>servers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instead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of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routing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information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flooding</a:t>
            </a:r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smtClean="0">
                <a:latin typeface="Calibri"/>
              </a:rPr>
              <a:t>Hidden </a:t>
            </a:r>
            <a:r>
              <a:rPr lang="de-DE" dirty="0" err="1" smtClean="0">
                <a:latin typeface="Calibri"/>
              </a:rPr>
              <a:t>services</a:t>
            </a:r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Perfect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forward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secrecy</a:t>
            </a:r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Congestion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control</a:t>
            </a:r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Integrity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checking</a:t>
            </a:r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smtClean="0">
                <a:latin typeface="Calibri"/>
              </a:rPr>
              <a:t>Exit </a:t>
            </a:r>
            <a:r>
              <a:rPr lang="de-DE" dirty="0" err="1" smtClean="0">
                <a:latin typeface="Calibri"/>
              </a:rPr>
              <a:t>policies</a:t>
            </a:r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Leaky</a:t>
            </a:r>
            <a:r>
              <a:rPr lang="de-DE" dirty="0" smtClean="0">
                <a:latin typeface="Calibri"/>
              </a:rPr>
              <a:t>-pipe </a:t>
            </a:r>
            <a:r>
              <a:rPr lang="de-DE" dirty="0" err="1" smtClean="0">
                <a:latin typeface="Calibri"/>
              </a:rPr>
              <a:t>topology</a:t>
            </a:r>
            <a:r>
              <a:rPr lang="de-DE" dirty="0" smtClean="0">
                <a:latin typeface="Calibri"/>
              </a:rPr>
              <a:t> (?)</a:t>
            </a:r>
          </a:p>
          <a:p>
            <a:pPr eaLnBrk="1" hangingPunct="1"/>
            <a:r>
              <a:rPr lang="de-DE" dirty="0" smtClean="0">
                <a:latin typeface="Calibri"/>
              </a:rPr>
              <a:t>…</a:t>
            </a: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</a:t>
            </a:r>
            <a:r>
              <a:rPr lang="de-DE" dirty="0" smtClean="0"/>
              <a:t>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smtClean="0">
                <a:latin typeface="Calibri"/>
              </a:rPr>
              <a:t>Image </a:t>
            </a:r>
            <a:r>
              <a:rPr lang="de-DE" dirty="0" err="1" smtClean="0">
                <a:latin typeface="Calibri"/>
              </a:rPr>
              <a:t>of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user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numbers</a:t>
            </a:r>
            <a:r>
              <a:rPr lang="de-DE" dirty="0" smtClean="0">
                <a:latin typeface="Calibri"/>
              </a:rPr>
              <a:t>/</a:t>
            </a:r>
            <a:r>
              <a:rPr lang="de-DE" dirty="0" err="1" smtClean="0">
                <a:latin typeface="Calibri"/>
              </a:rPr>
              <a:t>bandwidth</a:t>
            </a:r>
            <a:endParaRPr lang="de-DE" dirty="0" smtClean="0">
              <a:latin typeface="Calibri"/>
            </a:endParaRPr>
          </a:p>
          <a:p>
            <a:pPr eaLnBrk="1" hangingPunct="1"/>
            <a:r>
              <a:rPr lang="de-DE" dirty="0" err="1" smtClean="0">
                <a:latin typeface="Calibri"/>
              </a:rPr>
              <a:t>Upsides</a:t>
            </a:r>
            <a:r>
              <a:rPr lang="de-DE" dirty="0" smtClean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 smtClean="0"/>
              <a:t>censorship</a:t>
            </a:r>
            <a:endParaRPr lang="de-DE" dirty="0" smtClean="0">
              <a:latin typeface="Calibri"/>
            </a:endParaRPr>
          </a:p>
          <a:p>
            <a:pPr lvl="1"/>
            <a:r>
              <a:rPr lang="de-DE" dirty="0" err="1" smtClean="0">
                <a:latin typeface="Calibri"/>
              </a:rPr>
              <a:t>Used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by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businesses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activists</a:t>
            </a:r>
            <a:r>
              <a:rPr lang="de-DE" dirty="0" smtClean="0">
                <a:latin typeface="Calibri"/>
              </a:rPr>
              <a:t> like </a:t>
            </a:r>
            <a:r>
              <a:rPr lang="de-DE" dirty="0" err="1" smtClean="0">
                <a:latin typeface="Calibri"/>
              </a:rPr>
              <a:t>HumanRights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or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whistleblowers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journalists</a:t>
            </a:r>
            <a:r>
              <a:rPr lang="de-DE" dirty="0" smtClean="0">
                <a:latin typeface="Calibri"/>
              </a:rPr>
              <a:t>, …</a:t>
            </a:r>
          </a:p>
          <a:p>
            <a:r>
              <a:rPr lang="de-DE" dirty="0" err="1" smtClean="0">
                <a:latin typeface="Calibri"/>
              </a:rPr>
              <a:t>Downsides</a:t>
            </a:r>
            <a:r>
              <a:rPr lang="de-DE" dirty="0" smtClean="0">
                <a:latin typeface="Calibri"/>
              </a:rPr>
              <a:t>:</a:t>
            </a:r>
            <a:endParaRPr lang="de-DE" dirty="0">
              <a:latin typeface="Calibri"/>
            </a:endParaRPr>
          </a:p>
          <a:p>
            <a:pPr lvl="1"/>
            <a:r>
              <a:rPr lang="de-DE" dirty="0" smtClean="0">
                <a:latin typeface="Calibri"/>
              </a:rPr>
              <a:t>Non-legal </a:t>
            </a:r>
            <a:r>
              <a:rPr lang="de-DE" dirty="0" err="1" smtClean="0">
                <a:latin typeface="Calibri"/>
              </a:rPr>
              <a:t>marketplaces</a:t>
            </a:r>
            <a:r>
              <a:rPr lang="de-DE" dirty="0" smtClean="0">
                <a:latin typeface="Calibri"/>
              </a:rPr>
              <a:t> like </a:t>
            </a:r>
            <a:r>
              <a:rPr lang="de-DE" dirty="0" err="1" smtClean="0">
                <a:latin typeface="Calibri"/>
              </a:rPr>
              <a:t>SilkRoad</a:t>
            </a:r>
            <a:r>
              <a:rPr lang="de-DE" dirty="0" smtClean="0">
                <a:latin typeface="Calibri"/>
              </a:rPr>
              <a:t> </a:t>
            </a:r>
          </a:p>
          <a:p>
            <a:pPr lvl="1"/>
            <a:r>
              <a:rPr lang="de-DE" dirty="0" smtClean="0">
                <a:latin typeface="Calibri"/>
              </a:rPr>
              <a:t>Command &amp; </a:t>
            </a:r>
            <a:r>
              <a:rPr lang="de-DE" dirty="0" err="1" smtClean="0">
                <a:latin typeface="Calibri"/>
              </a:rPr>
              <a:t>control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server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for</a:t>
            </a:r>
            <a:r>
              <a:rPr lang="de-DE" dirty="0" smtClean="0">
                <a:latin typeface="Calibri"/>
              </a:rPr>
              <a:t> bot </a:t>
            </a:r>
            <a:r>
              <a:rPr lang="de-DE" dirty="0" err="1" smtClean="0">
                <a:latin typeface="Calibri"/>
              </a:rPr>
              <a:t>nets</a:t>
            </a:r>
            <a:endParaRPr lang="de-DE" dirty="0" smtClean="0">
              <a:latin typeface="Calibri"/>
            </a:endParaRPr>
          </a:p>
          <a:p>
            <a:endParaRPr lang="de-DE" dirty="0" smtClean="0">
              <a:latin typeface="Calibri"/>
            </a:endParaRPr>
          </a:p>
          <a:p>
            <a:endParaRPr lang="de-DE" dirty="0" smtClean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148</Words>
  <Application>Microsoft Office PowerPoint</Application>
  <PresentationFormat>Bildschirmpräsentation (4:3)</PresentationFormat>
  <Paragraphs>43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9999 TemplateSVSnurHF</vt:lpstr>
      <vt:lpstr>Tor: The Second-Generation Onion Router SKI - Integrated seminar</vt:lpstr>
      <vt:lpstr>Agenda</vt:lpstr>
      <vt:lpstr>Previous work</vt:lpstr>
      <vt:lpstr>Working principle of Tor</vt:lpstr>
      <vt:lpstr>Improvements to onion routing</vt:lpstr>
      <vt:lpstr>Status quo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681</cp:revision>
  <cp:lastPrinted>2003-12-17T12:03:49Z</cp:lastPrinted>
  <dcterms:created xsi:type="dcterms:W3CDTF">2009-11-03T08:05:18Z</dcterms:created>
  <dcterms:modified xsi:type="dcterms:W3CDTF">2017-01-14T17:05:04Z</dcterms:modified>
  <cp:category/>
</cp:coreProperties>
</file>