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69" r:id="rId9"/>
    <p:sldId id="670" r:id="rId10"/>
    <p:sldId id="672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19" autoAdjust="0"/>
  </p:normalViewPr>
  <p:slideViewPr>
    <p:cSldViewPr>
      <p:cViewPr varScale="1">
        <p:scale>
          <a:sx n="50" d="100"/>
          <a:sy n="50" d="100"/>
        </p:scale>
        <p:origin x="1956" y="30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16.01.2017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 err="1"/>
              <a:t>Vermutung</a:t>
            </a:r>
            <a:r>
              <a:rPr lang="en-GB" dirty="0"/>
              <a:t>: command and control </a:t>
            </a:r>
            <a:r>
              <a:rPr lang="en-GB" dirty="0" err="1"/>
              <a:t>eines</a:t>
            </a:r>
            <a:r>
              <a:rPr lang="en-GB" dirty="0"/>
              <a:t> Botnets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TOR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gelassen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Chaum</a:t>
            </a:r>
            <a:r>
              <a:rPr lang="de-DE" dirty="0">
                <a:latin typeface="Calibri"/>
              </a:rPr>
              <a:t> Mix-Nets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075240" cy="4672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869160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717030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stCxn id="48" idx="3"/>
            <a:endCxn id="46" idx="1"/>
          </p:cNvCxnSpPr>
          <p:nvPr/>
        </p:nvCxnSpPr>
        <p:spPr bwMode="auto">
          <a:xfrm flipV="1">
            <a:off x="2180637" y="4095898"/>
            <a:ext cx="728252" cy="197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  <a:endCxn id="48" idx="3"/>
          </p:cNvCxnSpPr>
          <p:nvPr/>
        </p:nvCxnSpPr>
        <p:spPr bwMode="auto">
          <a:xfrm flipH="1" flipV="1">
            <a:off x="2180637" y="4293094"/>
            <a:ext cx="728252" cy="210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399467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4095898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50323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680821" y="456043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52582" y="3630213"/>
            <a:ext cx="96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99" name="Ellipse 98"/>
          <p:cNvSpPr/>
          <p:nvPr/>
        </p:nvSpPr>
        <p:spPr bwMode="auto">
          <a:xfrm>
            <a:off x="2022273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098082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999120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2023523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919574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961244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3184875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3034387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3054732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936340" y="4606601"/>
            <a:ext cx="135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Node</a:t>
            </a:r>
          </a:p>
        </p:txBody>
      </p: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1234904" y="1940317"/>
            <a:ext cx="6540154" cy="3564397"/>
            <a:chOff x="827117" y="2240868"/>
            <a:chExt cx="7286625" cy="3816425"/>
          </a:xfrm>
        </p:grpSpPr>
        <p:sp>
          <p:nvSpPr>
            <p:cNvPr id="2" name="Rechteck 1"/>
            <p:cNvSpPr/>
            <p:nvPr/>
          </p:nvSpPr>
          <p:spPr bwMode="auto">
            <a:xfrm>
              <a:off x="827117" y="2240868"/>
              <a:ext cx="1047479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A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7099372" y="2240869"/>
              <a:ext cx="1014370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B</a:t>
              </a:r>
            </a:p>
          </p:txBody>
        </p:sp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1874596" y="2963536"/>
              <a:ext cx="522477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blipFill>
                  <a:blip r:embed="rId3"/>
                  <a:stretch>
                    <a:fillRect t="-1124" b="-17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1880501" y="3882950"/>
              <a:ext cx="5218871" cy="7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reated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blipFill>
                  <a:blip r:embed="rId4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1874596" y="4701103"/>
              <a:ext cx="5224776" cy="112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blipFill>
                  <a:blip r:embed="rId5"/>
                  <a:stretch>
                    <a:fillRect l="-916"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1874596" y="5546850"/>
              <a:ext cx="52247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relay</a:t>
                  </a: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blipFill>
                  <a:blip r:embed="rId6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 bwMode="auto">
          <a:xfrm>
            <a:off x="7775058" y="4402021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/>
          <p:cNvCxnSpPr/>
          <p:nvPr/>
        </p:nvCxnSpPr>
        <p:spPr bwMode="auto">
          <a:xfrm>
            <a:off x="7777160" y="4916702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7878881" y="401777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878881" y="451642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Influence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paper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Cited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more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than</a:t>
            </a:r>
            <a:r>
              <a:rPr lang="de-DE" dirty="0">
                <a:latin typeface="Calibri"/>
              </a:rPr>
              <a:t> 3000 </a:t>
            </a:r>
            <a:r>
              <a:rPr lang="de-DE" dirty="0" err="1">
                <a:latin typeface="Calibri"/>
              </a:rPr>
              <a:t>times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Tor </a:t>
            </a:r>
            <a:r>
              <a:rPr lang="de-DE" dirty="0" err="1">
                <a:latin typeface="Calibri"/>
              </a:rPr>
              <a:t>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373</Words>
  <Application>Microsoft Office PowerPoint</Application>
  <PresentationFormat>Bildschirmpräsentation (4:3)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Andale Mono</vt:lpstr>
      <vt:lpstr>Arial</vt:lpstr>
      <vt:lpstr>Calibri</vt:lpstr>
      <vt:lpstr>Cambria Math</vt:lpstr>
      <vt:lpstr>Verdana</vt:lpstr>
      <vt:lpstr>Wingdings</vt:lpstr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Thomas</cp:lastModifiedBy>
  <cp:revision>701</cp:revision>
  <cp:lastPrinted>2003-12-17T12:03:49Z</cp:lastPrinted>
  <dcterms:created xsi:type="dcterms:W3CDTF">2009-11-03T08:05:18Z</dcterms:created>
  <dcterms:modified xsi:type="dcterms:W3CDTF">2017-01-16T13:33:04Z</dcterms:modified>
  <cp:category/>
</cp:coreProperties>
</file>