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3"/>
  </p:notesMasterIdLst>
  <p:handoutMasterIdLst>
    <p:handoutMasterId r:id="rId14"/>
  </p:handoutMasterIdLst>
  <p:sldIdLst>
    <p:sldId id="479" r:id="rId2"/>
    <p:sldId id="666" r:id="rId3"/>
    <p:sldId id="657" r:id="rId4"/>
    <p:sldId id="671" r:id="rId5"/>
    <p:sldId id="667" r:id="rId6"/>
    <p:sldId id="673" r:id="rId7"/>
    <p:sldId id="668" r:id="rId8"/>
    <p:sldId id="669" r:id="rId9"/>
    <p:sldId id="670" r:id="rId10"/>
    <p:sldId id="672" r:id="rId11"/>
    <p:sldId id="674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0863" autoAdjust="0"/>
  </p:normalViewPr>
  <p:slideViewPr>
    <p:cSldViewPr>
      <p:cViewPr>
        <p:scale>
          <a:sx n="90" d="100"/>
          <a:sy n="90" d="100"/>
        </p:scale>
        <p:origin x="-918" y="-72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16.01.2017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11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Tom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  <a:p>
            <a:pPr eaLnBrk="1" hangingPunct="1"/>
            <a:r>
              <a:rPr lang="en-GB" dirty="0" err="1"/>
              <a:t>Vermutung</a:t>
            </a:r>
            <a:r>
              <a:rPr lang="en-GB" dirty="0"/>
              <a:t>: command and control </a:t>
            </a:r>
            <a:r>
              <a:rPr lang="en-GB" dirty="0" err="1"/>
              <a:t>eines</a:t>
            </a:r>
            <a:r>
              <a:rPr lang="en-GB" dirty="0"/>
              <a:t> Botnets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TOR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gelassen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Based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>
                <a:latin typeface="Calibri"/>
              </a:rPr>
              <a:t>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smtClean="0"/>
              <a:t>Router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23528" y="1219200"/>
            <a:ext cx="8458200" cy="5162128"/>
          </a:xfrm>
        </p:spPr>
        <p:txBody>
          <a:bodyPr anchor="ctr"/>
          <a:lstStyle/>
          <a:p>
            <a:pPr marL="0" indent="0" algn="ctr" eaLnBrk="1" hangingPunct="1">
              <a:buNone/>
            </a:pPr>
            <a:r>
              <a:rPr lang="de-DE" sz="4000" dirty="0" err="1" smtClean="0">
                <a:latin typeface="Calibri"/>
              </a:rPr>
              <a:t>Thank</a:t>
            </a:r>
            <a:r>
              <a:rPr lang="de-DE" sz="4000" dirty="0" smtClean="0">
                <a:latin typeface="Calibri"/>
              </a:rPr>
              <a:t> </a:t>
            </a:r>
            <a:r>
              <a:rPr lang="de-DE" sz="4000" dirty="0" err="1" smtClean="0">
                <a:latin typeface="Calibri"/>
              </a:rPr>
              <a:t>you</a:t>
            </a:r>
            <a:r>
              <a:rPr lang="de-DE" sz="4000" dirty="0" smtClean="0">
                <a:latin typeface="Calibri"/>
              </a:rPr>
              <a:t>!</a:t>
            </a:r>
            <a:endParaRPr lang="de-DE" sz="4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9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smtClean="0">
                <a:latin typeface="Calibri"/>
              </a:rPr>
              <a:t>Mix-Nets </a:t>
            </a:r>
            <a:r>
              <a:rPr lang="de-DE" dirty="0" err="1" smtClean="0">
                <a:latin typeface="Calibri"/>
              </a:rPr>
              <a:t>by</a:t>
            </a:r>
            <a:r>
              <a:rPr lang="de-DE" dirty="0" smtClean="0">
                <a:latin typeface="Calibri"/>
              </a:rPr>
              <a:t> David </a:t>
            </a:r>
            <a:r>
              <a:rPr lang="de-DE" dirty="0" err="1" smtClean="0">
                <a:latin typeface="Calibri"/>
              </a:rPr>
              <a:t>Chaum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8075240" cy="46726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77022" y="6458037"/>
            <a:ext cx="613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[</a:t>
            </a:r>
            <a:r>
              <a:rPr lang="de-DE" sz="1200" dirty="0" err="1" smtClean="0">
                <a:solidFill>
                  <a:schemeClr val="tx2"/>
                </a:solidFill>
              </a:rPr>
              <a:t>Federrath</a:t>
            </a:r>
            <a:r>
              <a:rPr lang="de-DE" sz="1200" dirty="0" smtClean="0">
                <a:solidFill>
                  <a:schemeClr val="tx2"/>
                </a:solidFill>
              </a:rPr>
              <a:t>, Hannes: </a:t>
            </a:r>
            <a:r>
              <a:rPr lang="de-DE" sz="1200" dirty="0" err="1" smtClean="0">
                <a:solidFill>
                  <a:schemeClr val="tx2"/>
                </a:solidFill>
              </a:rPr>
              <a:t>Lecture</a:t>
            </a:r>
            <a:r>
              <a:rPr lang="de-DE" sz="1200" dirty="0" smtClean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</a:t>
            </a:r>
            <a:r>
              <a:rPr lang="de-DE" sz="1200" dirty="0" err="1" smtClean="0">
                <a:solidFill>
                  <a:schemeClr val="tx2"/>
                </a:solidFill>
              </a:rPr>
              <a:t>lides</a:t>
            </a:r>
            <a:r>
              <a:rPr lang="de-DE" sz="1200" dirty="0" smtClean="0">
                <a:solidFill>
                  <a:schemeClr val="tx2"/>
                </a:solidFill>
              </a:rPr>
              <a:t> SKI – Datenschutzfreundliche Techniken]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Onion</a:t>
            </a:r>
            <a:r>
              <a:rPr lang="de-DE" dirty="0" smtClean="0">
                <a:latin typeface="Calibri"/>
              </a:rPr>
              <a:t> </a:t>
            </a:r>
            <a:r>
              <a:rPr lang="de-DE" dirty="0">
                <a:latin typeface="Calibri"/>
              </a:rPr>
              <a:t>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Used fixed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4" y="5445224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354248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endCxn id="46" idx="1"/>
          </p:cNvCxnSpPr>
          <p:nvPr/>
        </p:nvCxnSpPr>
        <p:spPr bwMode="auto">
          <a:xfrm>
            <a:off x="2180637" y="3733116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</p:cNvCxnSpPr>
          <p:nvPr/>
        </p:nvCxnSpPr>
        <p:spPr bwMode="auto">
          <a:xfrm flipH="1">
            <a:off x="2180637" y="4140454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036685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373311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140454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708117" y="3706333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75392" y="1839347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9" name="Ellipse 98"/>
          <p:cNvSpPr/>
          <p:nvPr/>
        </p:nvSpPr>
        <p:spPr bwMode="auto">
          <a:xfrm>
            <a:off x="4299067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826334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636338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1660741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556792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598462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2822093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2671605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826334" y="2811285"/>
            <a:ext cx="93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xit node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 bwMode="auto">
          <a:xfrm flipV="1">
            <a:off x="7067301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524789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723775" y="1877224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18681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2915922" y="5245384"/>
            <a:ext cx="647859" cy="1063936"/>
            <a:chOff x="6516216" y="3284984"/>
            <a:chExt cx="1224136" cy="2160240"/>
          </a:xfrm>
        </p:grpSpPr>
        <p:sp>
          <p:nvSpPr>
            <p:cNvPr id="42" name="Rechteck 41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1332945" y="5361853"/>
            <a:ext cx="157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directory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246837" y="2564904"/>
            <a:ext cx="157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webserver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56" name="Gerade Verbindung mit Pfeil 55"/>
          <p:cNvCxnSpPr>
            <a:cxnSpLocks/>
            <a:stCxn id="48" idx="2"/>
            <a:endCxn id="42" idx="0"/>
          </p:cNvCxnSpPr>
          <p:nvPr/>
        </p:nvCxnSpPr>
        <p:spPr bwMode="auto">
          <a:xfrm>
            <a:off x="1635201" y="4362359"/>
            <a:ext cx="1604651" cy="883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234904" y="1940317"/>
            <a:ext cx="940171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64604" y="1940318"/>
            <a:ext cx="910454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2175075" y="1988840"/>
            <a:ext cx="4689529" cy="542649"/>
            <a:chOff x="2175075" y="1988840"/>
            <a:chExt cx="4689529" cy="542649"/>
          </a:xfrm>
        </p:grpSpPr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2175075" y="2495653"/>
              <a:ext cx="468952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2180375" y="2893428"/>
            <a:ext cx="4684229" cy="461665"/>
            <a:chOff x="2180375" y="2924944"/>
            <a:chExt cx="4684229" cy="461665"/>
          </a:xfrm>
        </p:grpSpPr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2180375" y="3348917"/>
              <a:ext cx="4684229" cy="7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reated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/>
          <p:cNvGrpSpPr/>
          <p:nvPr/>
        </p:nvGrpSpPr>
        <p:grpSpPr>
          <a:xfrm>
            <a:off x="2175075" y="3717032"/>
            <a:ext cx="4689529" cy="461665"/>
            <a:chOff x="2175075" y="3717032"/>
            <a:chExt cx="4689529" cy="461665"/>
          </a:xfrm>
        </p:grpSpPr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2175075" y="4137687"/>
              <a:ext cx="4689529" cy="10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2175075" y="4941168"/>
            <a:ext cx="4689529" cy="461665"/>
            <a:chOff x="2175075" y="4941168"/>
            <a:chExt cx="4689529" cy="461665"/>
          </a:xfrm>
        </p:grpSpPr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2175075" y="5372346"/>
              <a:ext cx="46895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7775058" y="4125077"/>
            <a:ext cx="1361922" cy="461665"/>
            <a:chOff x="7775058" y="4017774"/>
            <a:chExt cx="1361922" cy="461665"/>
          </a:xfrm>
        </p:grpSpPr>
        <p:cxnSp>
          <p:nvCxnSpPr>
            <p:cNvPr id="34" name="Gerade Verbindung mit Pfeil 33"/>
            <p:cNvCxnSpPr/>
            <p:nvPr/>
          </p:nvCxnSpPr>
          <p:spPr bwMode="auto">
            <a:xfrm>
              <a:off x="7775058" y="4402021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7878881" y="401777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7777160" y="4533122"/>
            <a:ext cx="1361922" cy="461665"/>
            <a:chOff x="7777160" y="4516420"/>
            <a:chExt cx="1361922" cy="46166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7777160" y="4916702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4" name="Textfeld 43"/>
            <p:cNvSpPr txBox="1"/>
            <p:nvPr/>
          </p:nvSpPr>
          <p:spPr>
            <a:xfrm>
              <a:off x="7878881" y="4516420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Influence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paper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Cited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more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than</a:t>
            </a:r>
            <a:r>
              <a:rPr lang="de-DE" dirty="0">
                <a:latin typeface="Calibri"/>
              </a:rPr>
              <a:t> 3000 </a:t>
            </a:r>
            <a:r>
              <a:rPr lang="de-DE" dirty="0" err="1">
                <a:latin typeface="Calibri"/>
              </a:rPr>
              <a:t>times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Tor </a:t>
            </a:r>
            <a:r>
              <a:rPr lang="de-DE" dirty="0" err="1">
                <a:latin typeface="Calibri"/>
              </a:rPr>
              <a:t>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405</Words>
  <Application>Microsoft Office PowerPoint</Application>
  <PresentationFormat>Bildschirmpräsentation (4:3)</PresentationFormat>
  <Paragraphs>121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Working principle of Tor</vt:lpstr>
      <vt:lpstr>Improvements to onion routing</vt:lpstr>
      <vt:lpstr>Status quo</vt:lpstr>
      <vt:lpstr>Status quo</vt:lpstr>
      <vt:lpstr>Conclusion</vt:lpstr>
      <vt:lpstr>Tor: The Second-Generation Onion Router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716</cp:revision>
  <cp:lastPrinted>2003-12-17T12:03:49Z</cp:lastPrinted>
  <dcterms:created xsi:type="dcterms:W3CDTF">2009-11-03T08:05:18Z</dcterms:created>
  <dcterms:modified xsi:type="dcterms:W3CDTF">2017-01-16T15:57:48Z</dcterms:modified>
  <cp:category/>
</cp:coreProperties>
</file>