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  <p:sldMasterId id="2147484190" r:id="rId2"/>
  </p:sldMasterIdLst>
  <p:notesMasterIdLst>
    <p:notesMasterId r:id="rId21"/>
  </p:notesMasterIdLst>
  <p:sldIdLst>
    <p:sldId id="315" r:id="rId3"/>
    <p:sldId id="312" r:id="rId4"/>
    <p:sldId id="290" r:id="rId5"/>
    <p:sldId id="328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4" r:id="rId17"/>
    <p:sldId id="346" r:id="rId18"/>
    <p:sldId id="347" r:id="rId19"/>
    <p:sldId id="350" r:id="rId20"/>
  </p:sldIdLst>
  <p:sldSz cx="12188825" cy="6858000"/>
  <p:notesSz cx="6858000" cy="9144000"/>
  <p:defaultTextStyle>
    <a:defPPr>
      <a:defRPr lang="en-US"/>
    </a:defPPr>
    <a:lvl1pPr marL="0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49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297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445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594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742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891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040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3187" algn="l" defTabSz="108829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1623" autoAdjust="0"/>
  </p:normalViewPr>
  <p:slideViewPr>
    <p:cSldViewPr>
      <p:cViewPr varScale="1">
        <p:scale>
          <a:sx n="61" d="100"/>
          <a:sy n="61" d="100"/>
        </p:scale>
        <p:origin x="864" y="52"/>
      </p:cViewPr>
      <p:guideLst>
        <p:guide orient="horz" pos="216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36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438BF-EE4E-448A-8620-921BA205378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57C0-4FE2-4018-9F34-D2C74AF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49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97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445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594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742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891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040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187" algn="l" defTabSz="1088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57C0-4FE2-4018-9F34-D2C74AF20D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1"/>
            <a:ext cx="2742486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1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01" y="2091263"/>
            <a:ext cx="9066224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1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693" y="4682063"/>
            <a:ext cx="906848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20000"/>
                    <a:lumOff val="80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517" y="5211060"/>
            <a:ext cx="5903962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212080"/>
            <a:ext cx="211133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9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3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216" y="2094309"/>
            <a:ext cx="906848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1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217" y="4682062"/>
            <a:ext cx="906848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0422" y="1344502"/>
            <a:ext cx="1554075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174" y="5211060"/>
            <a:ext cx="5905486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3" y="5211060"/>
            <a:ext cx="2111714" cy="228600"/>
          </a:xfrm>
        </p:spPr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6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661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  <a:latin typeface="+mn-lt"/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55898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708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708" y="2756581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465" y="237744"/>
            <a:ext cx="852913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7392"/>
            <a:ext cx="2430147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9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7770376" cy="53340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0147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0970" y="6223002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9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3504"/>
            <a:ext cx="2431671" cy="1645920"/>
          </a:xfrm>
        </p:spPr>
        <p:txBody>
          <a:bodyPr anchor="b">
            <a:noAutofit/>
          </a:bodyPr>
          <a:lstStyle>
            <a:lvl1pPr algn="l">
              <a:defRPr sz="279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8529130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1671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126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1" y="6227064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58" y="762000"/>
            <a:ext cx="2361585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762000"/>
            <a:ext cx="8075097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6/29/2020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>
                <a:solidFill>
                  <a:srgbClr val="514843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51484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612" y="2292096"/>
            <a:ext cx="5732557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612" y="4511786"/>
            <a:ext cx="5732557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79247" y="1310656"/>
            <a:ext cx="5209580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63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58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7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812588" cy="365125"/>
          </a:xfrm>
        </p:spPr>
        <p:txBody>
          <a:bodyPr/>
          <a:lstStyle/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6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3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4" y="6356351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9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248" y="6307672"/>
            <a:ext cx="2742486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51EF10-EBB3-4BF3-BF18-D021BCA22A9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051" y="6307672"/>
            <a:ext cx="521072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7153" y="6307672"/>
            <a:ext cx="1462659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218CF-2B41-4E07-8E67-F8D9AB15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4799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17812" y="3733800"/>
            <a:ext cx="7015838" cy="1676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viên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:      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Đỗ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Hữu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Tài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              	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Huỳnh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Thanh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Chức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                                    	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Đạt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	                        	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S</a:t>
            </a:r>
            <a:r>
              <a:rPr lang="vi-V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ơ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Trà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Giáo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viên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hướng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dẫn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:  	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Nguyễn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Đức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Thảo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12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Ribbon 12"/>
          <p:cNvSpPr/>
          <p:nvPr/>
        </p:nvSpPr>
        <p:spPr>
          <a:xfrm>
            <a:off x="4138060" y="2553939"/>
            <a:ext cx="4386469" cy="503583"/>
          </a:xfrm>
          <a:prstGeom prst="ribb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58248" y="1739552"/>
            <a:ext cx="9346095" cy="553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Gym </a:t>
            </a:r>
            <a:r>
              <a:rPr lang="en-US" sz="4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Management Software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VNI-Auch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88912" y="580741"/>
            <a:ext cx="31623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4.5 Change password 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ECA21-B6EA-42D8-AFA7-844B19021B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3812" y="1295400"/>
            <a:ext cx="9753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55726"/>
            <a:ext cx="50292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4.6 </a:t>
            </a:r>
            <a:r>
              <a:rPr lang="en-US" b="1" dirty="0"/>
              <a:t>Properties management Interface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849A7-2934-430E-BB8C-4D5F233688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9012" y="1145791"/>
            <a:ext cx="9753600" cy="55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585108"/>
            <a:ext cx="41148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4.7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Interface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0764B-0F77-48F3-92B5-3F4200AA63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8506" y="1066800"/>
            <a:ext cx="1033890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4212" y="623347"/>
            <a:ext cx="4648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4.8 Customer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7E1299-658A-44B1-8EC5-5CB21F9C89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0412" y="1219200"/>
            <a:ext cx="10363200" cy="5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571115"/>
            <a:ext cx="52578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4.9 Properties Type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D9177-D20C-4585-BA99-442D0641DF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0384" y="1135287"/>
            <a:ext cx="10325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8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19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649623"/>
            <a:ext cx="5791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4.10 Properties Image Management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428BC-A6E1-49E1-A346-D8B4B6FD5B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178" y="1160050"/>
            <a:ext cx="10550033" cy="5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3212" y="646995"/>
            <a:ext cx="58674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4.11 Transactions Management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437D5-ED55-4026-AA62-5FA7ACB5CF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412" y="1219200"/>
            <a:ext cx="10287000" cy="5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8060" y="666273"/>
            <a:ext cx="4765752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4.12 Account Management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529D54-9546-45A5-B0FD-FDFB2640EC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212" y="1161820"/>
            <a:ext cx="10058400" cy="53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447800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812" y="3374757"/>
            <a:ext cx="2654430" cy="2416443"/>
            <a:chOff x="6725665" y="26515"/>
            <a:chExt cx="2654430" cy="181239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6725665" y="26515"/>
              <a:ext cx="2654430" cy="181239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tint val="0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6725665" y="26515"/>
              <a:ext cx="2654430" cy="181239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alpha val="32001"/>
                  </a:srgbClr>
                </a:gs>
                <a:gs pos="100000">
                  <a:srgbClr val="855ADA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6899657" y="144840"/>
              <a:ext cx="2306447" cy="157574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54118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6901779" y="147725"/>
              <a:ext cx="2306447" cy="1575743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63529"/>
                    <a:invGamma/>
                  </a:srgbClr>
                </a:gs>
                <a:gs pos="100000">
                  <a:srgbClr val="855AD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7014236" y="224205"/>
              <a:ext cx="2077288" cy="141845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7048186" y="244406"/>
              <a:ext cx="2009389" cy="1373725"/>
              <a:chOff x="4166" y="1706"/>
              <a:chExt cx="1252" cy="1252"/>
            </a:xfrm>
          </p:grpSpPr>
          <p:sp>
            <p:nvSpPr>
              <p:cNvPr id="12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Text Box 39"/>
            <p:cNvSpPr txBox="1">
              <a:spLocks noChangeArrowheads="1"/>
            </p:cNvSpPr>
            <p:nvPr/>
          </p:nvSpPr>
          <p:spPr bwMode="gray">
            <a:xfrm>
              <a:off x="7115471" y="583204"/>
              <a:ext cx="1961241" cy="530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SỞ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LÝ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LUẬN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71012" y="3328539"/>
            <a:ext cx="2654430" cy="2398237"/>
            <a:chOff x="9371012" y="3251194"/>
            <a:chExt cx="2654430" cy="2398237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9371012" y="3251194"/>
              <a:ext cx="2654430" cy="2398237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tint val="0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9371012" y="3251194"/>
              <a:ext cx="2654430" cy="239823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9545004" y="3407767"/>
              <a:ext cx="2306447" cy="2085091"/>
            </a:xfrm>
            <a:prstGeom prst="ellipse">
              <a:avLst/>
            </a:prstGeom>
            <a:gradFill rotWithShape="1">
              <a:gsLst>
                <a:gs pos="0">
                  <a:srgbClr val="855ADA">
                    <a:gamma/>
                    <a:shade val="54118"/>
                    <a:invGamma/>
                  </a:srgbClr>
                </a:gs>
                <a:gs pos="50000">
                  <a:srgbClr val="855ADA"/>
                </a:gs>
                <a:gs pos="100000">
                  <a:srgbClr val="855A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9547126" y="3411584"/>
              <a:ext cx="2306447" cy="2085091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9659583" y="3533236"/>
              <a:ext cx="2077288" cy="187696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9693533" y="3539517"/>
              <a:ext cx="2009389" cy="1817772"/>
              <a:chOff x="4166" y="1706"/>
              <a:chExt cx="1252" cy="1252"/>
            </a:xfrm>
          </p:grpSpPr>
          <p:sp>
            <p:nvSpPr>
              <p:cNvPr id="22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" name="Text Box 39"/>
            <p:cNvSpPr txBox="1">
              <a:spLocks noChangeArrowheads="1"/>
            </p:cNvSpPr>
            <p:nvPr/>
          </p:nvSpPr>
          <p:spPr bwMode="gray">
            <a:xfrm>
              <a:off x="9895313" y="4038601"/>
              <a:ext cx="17684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GIAO DIỆN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Horizontal Scroll 26"/>
          <p:cNvSpPr/>
          <p:nvPr/>
        </p:nvSpPr>
        <p:spPr>
          <a:xfrm>
            <a:off x="3123973" y="131945"/>
            <a:ext cx="5538392" cy="175260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Landsoft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</a:p>
          <a:p>
            <a:pPr algn="ctr"/>
            <a:endParaRPr lang="en-US" sz="3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11383" y="3364244"/>
            <a:ext cx="2616918" cy="2426956"/>
            <a:chOff x="8865692" y="939236"/>
            <a:chExt cx="1982143" cy="1999919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8865692" y="939236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tint val="0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gray">
            <a:xfrm>
              <a:off x="8865692" y="939236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alpha val="32001"/>
                  </a:srgbClr>
                </a:gs>
                <a:gs pos="100000">
                  <a:srgbClr val="FF9933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gray">
            <a:xfrm>
              <a:off x="8995617" y="1069804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shade val="54118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9024137" y="1079358"/>
              <a:ext cx="1723878" cy="1738783"/>
            </a:xfrm>
            <a:prstGeom prst="ellipse">
              <a:avLst/>
            </a:prstGeom>
            <a:gradFill rotWithShape="1">
              <a:gsLst>
                <a:gs pos="0">
                  <a:srgbClr val="FF9933">
                    <a:gamma/>
                    <a:shade val="63529"/>
                    <a:invGamma/>
                  </a:srgbClr>
                </a:gs>
                <a:gs pos="100000">
                  <a:srgbClr val="FF9933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9087515" y="1155788"/>
              <a:ext cx="1552758" cy="15652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9116035" y="1173303"/>
              <a:ext cx="1502056" cy="1515862"/>
              <a:chOff x="4166" y="1706"/>
              <a:chExt cx="1252" cy="1252"/>
            </a:xfrm>
          </p:grpSpPr>
          <p:sp>
            <p:nvSpPr>
              <p:cNvPr id="36" name="Oval 3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Text Box 41"/>
            <p:cNvSpPr txBox="1">
              <a:spLocks noChangeArrowheads="1"/>
            </p:cNvSpPr>
            <p:nvPr/>
          </p:nvSpPr>
          <p:spPr bwMode="gray">
            <a:xfrm>
              <a:off x="9105743" y="1585227"/>
              <a:ext cx="1533738" cy="380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NĂNG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21429" y="3364245"/>
            <a:ext cx="2868583" cy="2426955"/>
            <a:chOff x="6115304" y="3351179"/>
            <a:chExt cx="2028121" cy="1999919"/>
          </a:xfrm>
        </p:grpSpPr>
        <p:sp>
          <p:nvSpPr>
            <p:cNvPr id="41" name="Oval 21"/>
            <p:cNvSpPr>
              <a:spLocks noChangeArrowheads="1"/>
            </p:cNvSpPr>
            <p:nvPr/>
          </p:nvSpPr>
          <p:spPr bwMode="gray">
            <a:xfrm>
              <a:off x="6115304" y="3351179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tint val="0"/>
                    <a:invGamma/>
                  </a:srgbClr>
                </a:gs>
                <a:gs pos="50000">
                  <a:srgbClr val="5E9CDA"/>
                </a:gs>
                <a:gs pos="100000">
                  <a:srgbClr val="5E9CD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gray">
            <a:xfrm>
              <a:off x="6115304" y="3351179"/>
              <a:ext cx="1982143" cy="1999919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alpha val="32001"/>
                  </a:srgbClr>
                </a:gs>
                <a:gs pos="100000">
                  <a:srgbClr val="5E9CD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gray">
            <a:xfrm>
              <a:off x="6245228" y="3481747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shade val="54118"/>
                    <a:invGamma/>
                  </a:srgbClr>
                </a:gs>
                <a:gs pos="50000">
                  <a:srgbClr val="5E9CDA"/>
                </a:gs>
                <a:gs pos="100000">
                  <a:srgbClr val="5E9CD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gray">
            <a:xfrm>
              <a:off x="6246812" y="3484932"/>
              <a:ext cx="1722294" cy="1738783"/>
            </a:xfrm>
            <a:prstGeom prst="ellipse">
              <a:avLst/>
            </a:prstGeom>
            <a:gradFill rotWithShape="1">
              <a:gsLst>
                <a:gs pos="0">
                  <a:srgbClr val="5E9CDA">
                    <a:gamma/>
                    <a:shade val="63529"/>
                    <a:invGamma/>
                  </a:srgbClr>
                </a:gs>
                <a:gs pos="100000">
                  <a:srgbClr val="5E9CD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6330788" y="3567731"/>
              <a:ext cx="1551174" cy="15652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6356140" y="3585246"/>
              <a:ext cx="1500472" cy="1515862"/>
              <a:chOff x="4166" y="1706"/>
              <a:chExt cx="1252" cy="1252"/>
            </a:xfrm>
          </p:grpSpPr>
          <p:sp>
            <p:nvSpPr>
              <p:cNvPr id="48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Text Box 40"/>
            <p:cNvSpPr txBox="1">
              <a:spLocks noChangeArrowheads="1"/>
            </p:cNvSpPr>
            <p:nvPr/>
          </p:nvSpPr>
          <p:spPr bwMode="gray">
            <a:xfrm>
              <a:off x="6245228" y="3986824"/>
              <a:ext cx="1898197" cy="38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THIẾT KẾ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2" name="Freeform 7"/>
          <p:cNvSpPr>
            <a:spLocks/>
          </p:cNvSpPr>
          <p:nvPr/>
        </p:nvSpPr>
        <p:spPr bwMode="gray">
          <a:xfrm rot="20490279">
            <a:off x="2094012" y="2125779"/>
            <a:ext cx="3039595" cy="1267876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Freeform 9"/>
          <p:cNvSpPr>
            <a:spLocks/>
          </p:cNvSpPr>
          <p:nvPr/>
        </p:nvSpPr>
        <p:spPr bwMode="gray">
          <a:xfrm rot="792429" flipH="1">
            <a:off x="7180668" y="2035413"/>
            <a:ext cx="3125572" cy="143653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Freeform 7"/>
          <p:cNvSpPr>
            <a:spLocks/>
          </p:cNvSpPr>
          <p:nvPr/>
        </p:nvSpPr>
        <p:spPr bwMode="gray">
          <a:xfrm rot="19479706">
            <a:off x="4645166" y="1977244"/>
            <a:ext cx="1431800" cy="150503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Freeform 9"/>
          <p:cNvSpPr>
            <a:spLocks/>
          </p:cNvSpPr>
          <p:nvPr/>
        </p:nvSpPr>
        <p:spPr bwMode="gray">
          <a:xfrm rot="1572923" flipH="1">
            <a:off x="6079036" y="1940350"/>
            <a:ext cx="1346475" cy="153187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5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786" y="76200"/>
            <a:ext cx="6527026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: CƠ SỞ LÝ LUẬN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7212" y="1533435"/>
            <a:ext cx="8229600" cy="1571831"/>
          </a:xfrm>
          <a:prstGeom prst="rect">
            <a:avLst/>
          </a:prstGeom>
          <a:noFill/>
        </p:spPr>
        <p:txBody>
          <a:bodyPr wrap="square" lIns="108830" tIns="54415" rIns="108830" bIns="54415" rtlCol="0">
            <a:spAutoFit/>
          </a:bodyPr>
          <a:lstStyle/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ờng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0093" indent="-340093" algn="just">
              <a:spcBef>
                <a:spcPts val="600"/>
              </a:spcBef>
              <a:buFontTx/>
              <a:buChar char="-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2412" y="866364"/>
            <a:ext cx="3505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eaLnBrk="1" hangingPunct="1"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1.1 Cơ sở lý luận</a:t>
            </a:r>
            <a:endParaRPr lang="en-US" sz="2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pic>
        <p:nvPicPr>
          <p:cNvPr id="12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3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6438" y="1142940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55812" y="2053819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tin Owner, Customer, Properties</a:t>
            </a:r>
          </a:p>
        </p:txBody>
      </p:sp>
      <p:sp>
        <p:nvSpPr>
          <p:cNvPr id="6" name="Oval 5"/>
          <p:cNvSpPr/>
          <p:nvPr/>
        </p:nvSpPr>
        <p:spPr>
          <a:xfrm>
            <a:off x="1091601" y="210784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76438" y="2896941"/>
            <a:ext cx="8842374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User</a:t>
            </a:r>
          </a:p>
        </p:txBody>
      </p:sp>
      <p:sp>
        <p:nvSpPr>
          <p:cNvPr id="8" name="Oval 7"/>
          <p:cNvSpPr/>
          <p:nvPr/>
        </p:nvSpPr>
        <p:spPr>
          <a:xfrm>
            <a:off x="1107740" y="300499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76438" y="3726731"/>
            <a:ext cx="8842374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Cho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sửa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xóa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kiếm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thêm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Ower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, Customer, Properties, Properties Type, Properties Image</a:t>
            </a:r>
          </a:p>
        </p:txBody>
      </p:sp>
      <p:sp>
        <p:nvSpPr>
          <p:cNvPr id="10" name="Oval 9"/>
          <p:cNvSpPr/>
          <p:nvPr/>
        </p:nvSpPr>
        <p:spPr>
          <a:xfrm>
            <a:off x="1091601" y="3932969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091601" y="1228951"/>
            <a:ext cx="398584" cy="390525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76438" y="4785885"/>
            <a:ext cx="8842374" cy="865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Oval 12"/>
          <p:cNvSpPr/>
          <p:nvPr/>
        </p:nvSpPr>
        <p:spPr>
          <a:xfrm>
            <a:off x="1091601" y="501448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II: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31812" y="376954"/>
            <a:ext cx="2438399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vi-V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277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III</a:t>
            </a: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: THIẾT KẾ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03212" y="622890"/>
            <a:ext cx="35052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3.1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245A6-B830-4F51-9857-42C10A2FBF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5412" y="1447800"/>
            <a:ext cx="677847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55612" y="666273"/>
            <a:ext cx="18288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>
                <a:latin typeface="Times New Roman" panose="02020603050405020304" pitchFamily="18" charset="0"/>
                <a:cs typeface="Times New Roman" pitchFamily="18" charset="0"/>
              </a:rPr>
              <a:t>4.1 Login form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6F7B8-AE9A-4E9B-AFF6-45319CDB85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37012" y="1356491"/>
            <a:ext cx="38004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570821"/>
            <a:ext cx="3657600" cy="415484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4.2 Sign up 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2F55B-CF68-4012-80F2-E8CAA96EF3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0212" y="1459897"/>
            <a:ext cx="5819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31812" y="763547"/>
            <a:ext cx="3505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4.3 Recover password 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8C52B-A12E-4249-B438-B0B2A8233C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79812" y="1447800"/>
            <a:ext cx="4057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612" y="76208"/>
            <a:ext cx="6477000" cy="494613"/>
          </a:xfrm>
          <a:prstGeom prst="rect">
            <a:avLst/>
          </a:prstGeom>
        </p:spPr>
        <p:txBody>
          <a:bodyPr wrap="square" lIns="108830" tIns="54415" rIns="108830" bIns="54415">
            <a:spAutoFit/>
          </a:bodyPr>
          <a:lstStyle/>
          <a:p>
            <a:pPr algn="ctr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2214" y="6248400"/>
            <a:ext cx="60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2743A80-A5F6-4AF0-A319-5DDC0A72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84" y="-2594"/>
            <a:ext cx="2743200" cy="668867"/>
          </a:xfrm>
          <a:prstGeom prst="rect">
            <a:avLst/>
          </a:prstGeom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012" y="609215"/>
            <a:ext cx="4267200" cy="400095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chemeClr val="bg1"/>
              </a:gs>
              <a:gs pos="100000">
                <a:srgbClr val="CC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 anchor="ctr">
            <a:sp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4.4 Main software Interface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A5E70-CB50-4BD6-85ED-6EC14B4751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3412" y="1447800"/>
            <a:ext cx="8686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9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</TotalTime>
  <Words>319</Words>
  <Application>Microsoft Office PowerPoint</Application>
  <PresentationFormat>Custom</PresentationFormat>
  <Paragraphs>89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Century Gothic</vt:lpstr>
      <vt:lpstr>Constantia</vt:lpstr>
      <vt:lpstr>Garamond</vt:lpstr>
      <vt:lpstr>Times New Roman</vt:lpstr>
      <vt:lpstr>VNI-Auchon</vt:lpstr>
      <vt:lpstr>Wingdings</vt:lpstr>
      <vt:lpstr>Wingdings 2</vt:lpstr>
      <vt:lpstr>Flow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</dc:creator>
  <cp:lastModifiedBy>THANH Dat Nguyen</cp:lastModifiedBy>
  <cp:revision>386</cp:revision>
  <dcterms:created xsi:type="dcterms:W3CDTF">2017-12-18T15:01:04Z</dcterms:created>
  <dcterms:modified xsi:type="dcterms:W3CDTF">2020-06-29T05:50:57Z</dcterms:modified>
</cp:coreProperties>
</file>