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962F1-BBDB-4A0E-BC14-3000A8111053}" v="46" dt="2021-04-11T23:41:15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Plunkett" userId="849c1528-e6ac-494d-9bbc-d7de23543dc1" providerId="ADAL" clId="{DC8962F1-BBDB-4A0E-BC14-3000A8111053}"/>
    <pc:docChg chg="custSel addSld delSld modSld sldOrd">
      <pc:chgData name="Thomas Plunkett" userId="849c1528-e6ac-494d-9bbc-d7de23543dc1" providerId="ADAL" clId="{DC8962F1-BBDB-4A0E-BC14-3000A8111053}" dt="2021-04-11T23:54:07.768" v="1643" actId="20577"/>
      <pc:docMkLst>
        <pc:docMk/>
      </pc:docMkLst>
      <pc:sldChg chg="addSp modSp">
        <pc:chgData name="Thomas Plunkett" userId="849c1528-e6ac-494d-9bbc-d7de23543dc1" providerId="ADAL" clId="{DC8962F1-BBDB-4A0E-BC14-3000A8111053}" dt="2021-04-11T23:40:55.420" v="1352" actId="1076"/>
        <pc:sldMkLst>
          <pc:docMk/>
          <pc:sldMk cId="3786243293" sldId="256"/>
        </pc:sldMkLst>
        <pc:picChg chg="add mod">
          <ac:chgData name="Thomas Plunkett" userId="849c1528-e6ac-494d-9bbc-d7de23543dc1" providerId="ADAL" clId="{DC8962F1-BBDB-4A0E-BC14-3000A8111053}" dt="2021-04-11T23:40:43.712" v="1350" actId="1076"/>
          <ac:picMkLst>
            <pc:docMk/>
            <pc:sldMk cId="3786243293" sldId="256"/>
            <ac:picMk id="4" creationId="{7E86FF42-5604-4286-95CE-AA4F3FCAE348}"/>
          </ac:picMkLst>
        </pc:picChg>
        <pc:picChg chg="add mod">
          <ac:chgData name="Thomas Plunkett" userId="849c1528-e6ac-494d-9bbc-d7de23543dc1" providerId="ADAL" clId="{DC8962F1-BBDB-4A0E-BC14-3000A8111053}" dt="2021-04-11T23:40:55.420" v="1352" actId="1076"/>
          <ac:picMkLst>
            <pc:docMk/>
            <pc:sldMk cId="3786243293" sldId="256"/>
            <ac:picMk id="5" creationId="{7225F544-C044-4433-9369-498AB4FF06D5}"/>
          </ac:picMkLst>
        </pc:picChg>
      </pc:sldChg>
      <pc:sldChg chg="modSp mod">
        <pc:chgData name="Thomas Plunkett" userId="849c1528-e6ac-494d-9bbc-d7de23543dc1" providerId="ADAL" clId="{DC8962F1-BBDB-4A0E-BC14-3000A8111053}" dt="2021-04-11T23:18:43.210" v="824" actId="20577"/>
        <pc:sldMkLst>
          <pc:docMk/>
          <pc:sldMk cId="835442374" sldId="257"/>
        </pc:sldMkLst>
        <pc:spChg chg="mod">
          <ac:chgData name="Thomas Plunkett" userId="849c1528-e6ac-494d-9bbc-d7de23543dc1" providerId="ADAL" clId="{DC8962F1-BBDB-4A0E-BC14-3000A8111053}" dt="2021-04-11T23:18:43.210" v="824" actId="20577"/>
          <ac:spMkLst>
            <pc:docMk/>
            <pc:sldMk cId="835442374" sldId="257"/>
            <ac:spMk id="3" creationId="{77BAEF02-1F62-4E90-A5BA-F1ED91A18415}"/>
          </ac:spMkLst>
        </pc:spChg>
      </pc:sldChg>
      <pc:sldChg chg="del">
        <pc:chgData name="Thomas Plunkett" userId="849c1528-e6ac-494d-9bbc-d7de23543dc1" providerId="ADAL" clId="{DC8962F1-BBDB-4A0E-BC14-3000A8111053}" dt="2021-04-11T23:15:10.240" v="743" actId="2696"/>
        <pc:sldMkLst>
          <pc:docMk/>
          <pc:sldMk cId="2133645409" sldId="258"/>
        </pc:sldMkLst>
      </pc:sldChg>
      <pc:sldChg chg="addSp modSp mod">
        <pc:chgData name="Thomas Plunkett" userId="849c1528-e6ac-494d-9bbc-d7de23543dc1" providerId="ADAL" clId="{DC8962F1-BBDB-4A0E-BC14-3000A8111053}" dt="2021-04-11T23:42:36.701" v="1540" actId="20577"/>
        <pc:sldMkLst>
          <pc:docMk/>
          <pc:sldMk cId="4132094935" sldId="259"/>
        </pc:sldMkLst>
        <pc:spChg chg="mod">
          <ac:chgData name="Thomas Plunkett" userId="849c1528-e6ac-494d-9bbc-d7de23543dc1" providerId="ADAL" clId="{DC8962F1-BBDB-4A0E-BC14-3000A8111053}" dt="2021-04-11T23:42:36.701" v="1540" actId="20577"/>
          <ac:spMkLst>
            <pc:docMk/>
            <pc:sldMk cId="4132094935" sldId="259"/>
            <ac:spMk id="3" creationId="{0A23FFF5-6E73-4911-9AA6-B80BDE2E9696}"/>
          </ac:spMkLst>
        </pc:spChg>
        <pc:picChg chg="add mod">
          <ac:chgData name="Thomas Plunkett" userId="849c1528-e6ac-494d-9bbc-d7de23543dc1" providerId="ADAL" clId="{DC8962F1-BBDB-4A0E-BC14-3000A8111053}" dt="2021-04-11T23:41:15.922" v="1354" actId="1076"/>
          <ac:picMkLst>
            <pc:docMk/>
            <pc:sldMk cId="4132094935" sldId="259"/>
            <ac:picMk id="4" creationId="{3E4DB414-06A6-48D6-B48A-0B23D1DA9493}"/>
          </ac:picMkLst>
        </pc:picChg>
        <pc:picChg chg="add mod">
          <ac:chgData name="Thomas Plunkett" userId="849c1528-e6ac-494d-9bbc-d7de23543dc1" providerId="ADAL" clId="{DC8962F1-BBDB-4A0E-BC14-3000A8111053}" dt="2021-04-11T23:41:15.922" v="1354" actId="1076"/>
          <ac:picMkLst>
            <pc:docMk/>
            <pc:sldMk cId="4132094935" sldId="259"/>
            <ac:picMk id="5" creationId="{B7238347-9152-4189-96D8-5D958A5BE6E7}"/>
          </ac:picMkLst>
        </pc:picChg>
      </pc:sldChg>
      <pc:sldChg chg="addSp">
        <pc:chgData name="Thomas Plunkett" userId="849c1528-e6ac-494d-9bbc-d7de23543dc1" providerId="ADAL" clId="{DC8962F1-BBDB-4A0E-BC14-3000A8111053}" dt="2021-04-11T23:22:43.219" v="835"/>
        <pc:sldMkLst>
          <pc:docMk/>
          <pc:sldMk cId="150577241" sldId="260"/>
        </pc:sldMkLst>
        <pc:picChg chg="add">
          <ac:chgData name="Thomas Plunkett" userId="849c1528-e6ac-494d-9bbc-d7de23543dc1" providerId="ADAL" clId="{DC8962F1-BBDB-4A0E-BC14-3000A8111053}" dt="2021-04-11T23:22:43.219" v="835"/>
          <ac:picMkLst>
            <pc:docMk/>
            <pc:sldMk cId="150577241" sldId="260"/>
            <ac:picMk id="3074" creationId="{BA884141-4DC5-4508-9DB7-912F38DA6AB6}"/>
          </ac:picMkLst>
        </pc:picChg>
      </pc:sldChg>
      <pc:sldChg chg="addSp">
        <pc:chgData name="Thomas Plunkett" userId="849c1528-e6ac-494d-9bbc-d7de23543dc1" providerId="ADAL" clId="{DC8962F1-BBDB-4A0E-BC14-3000A8111053}" dt="2021-04-11T23:22:08.386" v="829"/>
        <pc:sldMkLst>
          <pc:docMk/>
          <pc:sldMk cId="1024965810" sldId="260"/>
        </pc:sldMkLst>
        <pc:picChg chg="add">
          <ac:chgData name="Thomas Plunkett" userId="849c1528-e6ac-494d-9bbc-d7de23543dc1" providerId="ADAL" clId="{DC8962F1-BBDB-4A0E-BC14-3000A8111053}" dt="2021-04-11T23:22:08.386" v="829"/>
          <ac:picMkLst>
            <pc:docMk/>
            <pc:sldMk cId="1024965810" sldId="260"/>
            <ac:picMk id="2050" creationId="{9E4AA907-6915-4F93-B2D2-793516E337F4}"/>
          </ac:picMkLst>
        </pc:picChg>
      </pc:sldChg>
      <pc:sldChg chg="addSp">
        <pc:chgData name="Thomas Plunkett" userId="849c1528-e6ac-494d-9bbc-d7de23543dc1" providerId="ADAL" clId="{DC8962F1-BBDB-4A0E-BC14-3000A8111053}" dt="2021-04-11T23:05:42.099" v="137"/>
        <pc:sldMkLst>
          <pc:docMk/>
          <pc:sldMk cId="1654030739" sldId="260"/>
        </pc:sldMkLst>
        <pc:picChg chg="add">
          <ac:chgData name="Thomas Plunkett" userId="849c1528-e6ac-494d-9bbc-d7de23543dc1" providerId="ADAL" clId="{DC8962F1-BBDB-4A0E-BC14-3000A8111053}" dt="2021-04-11T23:05:42.099" v="137"/>
          <ac:picMkLst>
            <pc:docMk/>
            <pc:sldMk cId="1654030739" sldId="260"/>
            <ac:picMk id="1026" creationId="{02870CE9-BC21-4258-ACD7-730ED151C54A}"/>
          </ac:picMkLst>
        </pc:picChg>
      </pc:sldChg>
      <pc:sldChg chg="addSp delSp modSp add del mod">
        <pc:chgData name="Thomas Plunkett" userId="849c1528-e6ac-494d-9bbc-d7de23543dc1" providerId="ADAL" clId="{DC8962F1-BBDB-4A0E-BC14-3000A8111053}" dt="2021-04-11T23:44:38.976" v="1596" actId="20577"/>
        <pc:sldMkLst>
          <pc:docMk/>
          <pc:sldMk cId="1788044728" sldId="260"/>
        </pc:sldMkLst>
        <pc:spChg chg="mod">
          <ac:chgData name="Thomas Plunkett" userId="849c1528-e6ac-494d-9bbc-d7de23543dc1" providerId="ADAL" clId="{DC8962F1-BBDB-4A0E-BC14-3000A8111053}" dt="2021-04-11T23:22:51.186" v="849" actId="20577"/>
          <ac:spMkLst>
            <pc:docMk/>
            <pc:sldMk cId="1788044728" sldId="260"/>
            <ac:spMk id="2" creationId="{BC5BAA05-7940-4754-9A0D-E22DB8305645}"/>
          </ac:spMkLst>
        </pc:spChg>
        <pc:spChg chg="add mod">
          <ac:chgData name="Thomas Plunkett" userId="849c1528-e6ac-494d-9bbc-d7de23543dc1" providerId="ADAL" clId="{DC8962F1-BBDB-4A0E-BC14-3000A8111053}" dt="2021-04-11T23:08:37.410" v="434" actId="1076"/>
          <ac:spMkLst>
            <pc:docMk/>
            <pc:sldMk cId="1788044728" sldId="260"/>
            <ac:spMk id="3" creationId="{3DDE5C7E-B8B6-4EA0-BA0C-9E354BF08B65}"/>
          </ac:spMkLst>
        </pc:spChg>
        <pc:spChg chg="add del mod">
          <ac:chgData name="Thomas Plunkett" userId="849c1528-e6ac-494d-9bbc-d7de23543dc1" providerId="ADAL" clId="{DC8962F1-BBDB-4A0E-BC14-3000A8111053}" dt="2021-04-11T23:09:29.064" v="444" actId="478"/>
          <ac:spMkLst>
            <pc:docMk/>
            <pc:sldMk cId="1788044728" sldId="260"/>
            <ac:spMk id="4" creationId="{18177C72-900F-4B9A-A9E7-D88E4382F169}"/>
          </ac:spMkLst>
        </pc:spChg>
        <pc:spChg chg="add del mod">
          <ac:chgData name="Thomas Plunkett" userId="849c1528-e6ac-494d-9bbc-d7de23543dc1" providerId="ADAL" clId="{DC8962F1-BBDB-4A0E-BC14-3000A8111053}" dt="2021-04-11T23:04:14.146" v="96" actId="478"/>
          <ac:spMkLst>
            <pc:docMk/>
            <pc:sldMk cId="1788044728" sldId="260"/>
            <ac:spMk id="4" creationId="{45529CBB-41F5-4997-B840-DC7D80FA17BB}"/>
          </ac:spMkLst>
        </pc:spChg>
        <pc:spChg chg="add mod">
          <ac:chgData name="Thomas Plunkett" userId="849c1528-e6ac-494d-9bbc-d7de23543dc1" providerId="ADAL" clId="{DC8962F1-BBDB-4A0E-BC14-3000A8111053}" dt="2021-04-11T23:19:56.719" v="828" actId="313"/>
          <ac:spMkLst>
            <pc:docMk/>
            <pc:sldMk cId="1788044728" sldId="260"/>
            <ac:spMk id="5" creationId="{D2AEE67F-42FA-4F0A-8027-B8B9D22E3E35}"/>
          </ac:spMkLst>
        </pc:spChg>
        <pc:spChg chg="add mod">
          <ac:chgData name="Thomas Plunkett" userId="849c1528-e6ac-494d-9bbc-d7de23543dc1" providerId="ADAL" clId="{DC8962F1-BBDB-4A0E-BC14-3000A8111053}" dt="2021-04-11T23:44:38.976" v="1596" actId="20577"/>
          <ac:spMkLst>
            <pc:docMk/>
            <pc:sldMk cId="1788044728" sldId="260"/>
            <ac:spMk id="6" creationId="{670F634A-3F00-4941-89EB-0D2D941EC7EC}"/>
          </ac:spMkLst>
        </pc:spChg>
        <pc:spChg chg="add mod">
          <ac:chgData name="Thomas Plunkett" userId="849c1528-e6ac-494d-9bbc-d7de23543dc1" providerId="ADAL" clId="{DC8962F1-BBDB-4A0E-BC14-3000A8111053}" dt="2021-04-11T23:31:14.581" v="1260" actId="20577"/>
          <ac:spMkLst>
            <pc:docMk/>
            <pc:sldMk cId="1788044728" sldId="260"/>
            <ac:spMk id="7" creationId="{7BA403C8-3B4C-47EC-9642-E31DEC2D8249}"/>
          </ac:spMkLst>
        </pc:spChg>
        <pc:spChg chg="add mod">
          <ac:chgData name="Thomas Plunkett" userId="849c1528-e6ac-494d-9bbc-d7de23543dc1" providerId="ADAL" clId="{DC8962F1-BBDB-4A0E-BC14-3000A8111053}" dt="2021-04-11T23:44:11.374" v="1584" actId="1076"/>
          <ac:spMkLst>
            <pc:docMk/>
            <pc:sldMk cId="1788044728" sldId="260"/>
            <ac:spMk id="8" creationId="{88E52298-4AAB-4227-B86E-77447C6E98B6}"/>
          </ac:spMkLst>
        </pc:spChg>
        <pc:spChg chg="add mod">
          <ac:chgData name="Thomas Plunkett" userId="849c1528-e6ac-494d-9bbc-d7de23543dc1" providerId="ADAL" clId="{DC8962F1-BBDB-4A0E-BC14-3000A8111053}" dt="2021-04-11T23:09:41.272" v="446" actId="20577"/>
          <ac:spMkLst>
            <pc:docMk/>
            <pc:sldMk cId="1788044728" sldId="260"/>
            <ac:spMk id="9" creationId="{FB3D99D4-2582-4FC2-8B48-3E0913F7A555}"/>
          </ac:spMkLst>
        </pc:spChg>
        <pc:spChg chg="add del mod">
          <ac:chgData name="Thomas Plunkett" userId="849c1528-e6ac-494d-9bbc-d7de23543dc1" providerId="ADAL" clId="{DC8962F1-BBDB-4A0E-BC14-3000A8111053}" dt="2021-04-11T23:09:10.456" v="439" actId="478"/>
          <ac:spMkLst>
            <pc:docMk/>
            <pc:sldMk cId="1788044728" sldId="260"/>
            <ac:spMk id="10" creationId="{1457D641-C2CF-4E47-8194-CE9081647E7B}"/>
          </ac:spMkLst>
        </pc:spChg>
        <pc:spChg chg="add mod">
          <ac:chgData name="Thomas Plunkett" userId="849c1528-e6ac-494d-9bbc-d7de23543dc1" providerId="ADAL" clId="{DC8962F1-BBDB-4A0E-BC14-3000A8111053}" dt="2021-04-11T23:09:25.692" v="442" actId="1076"/>
          <ac:spMkLst>
            <pc:docMk/>
            <pc:sldMk cId="1788044728" sldId="260"/>
            <ac:spMk id="11" creationId="{D2AFD592-9092-4F00-9513-C2ECF588FF77}"/>
          </ac:spMkLst>
        </pc:spChg>
        <pc:spChg chg="add del">
          <ac:chgData name="Thomas Plunkett" userId="849c1528-e6ac-494d-9bbc-d7de23543dc1" providerId="ADAL" clId="{DC8962F1-BBDB-4A0E-BC14-3000A8111053}" dt="2021-04-11T23:11:01.914" v="463" actId="21"/>
          <ac:spMkLst>
            <pc:docMk/>
            <pc:sldMk cId="1788044728" sldId="260"/>
            <ac:spMk id="12" creationId="{BEA9B01A-BF07-464E-90FC-9756763D5276}"/>
          </ac:spMkLst>
        </pc:spChg>
        <pc:spChg chg="add mod">
          <ac:chgData name="Thomas Plunkett" userId="849c1528-e6ac-494d-9bbc-d7de23543dc1" providerId="ADAL" clId="{DC8962F1-BBDB-4A0E-BC14-3000A8111053}" dt="2021-04-11T23:44:33.704" v="1592" actId="1076"/>
          <ac:spMkLst>
            <pc:docMk/>
            <pc:sldMk cId="1788044728" sldId="260"/>
            <ac:spMk id="13" creationId="{43E08388-1A54-408E-ACAE-6B12A57CB3EC}"/>
          </ac:spMkLst>
        </pc:spChg>
        <pc:spChg chg="add del mod">
          <ac:chgData name="Thomas Plunkett" userId="849c1528-e6ac-494d-9bbc-d7de23543dc1" providerId="ADAL" clId="{DC8962F1-BBDB-4A0E-BC14-3000A8111053}" dt="2021-04-11T23:10:09.340" v="454" actId="21"/>
          <ac:spMkLst>
            <pc:docMk/>
            <pc:sldMk cId="1788044728" sldId="260"/>
            <ac:spMk id="14" creationId="{02FD9B11-C0BC-4232-8474-043253B6CA64}"/>
          </ac:spMkLst>
        </pc:spChg>
        <pc:spChg chg="add mod">
          <ac:chgData name="Thomas Plunkett" userId="849c1528-e6ac-494d-9bbc-d7de23543dc1" providerId="ADAL" clId="{DC8962F1-BBDB-4A0E-BC14-3000A8111053}" dt="2021-04-11T23:44:14.889" v="1585" actId="1076"/>
          <ac:spMkLst>
            <pc:docMk/>
            <pc:sldMk cId="1788044728" sldId="260"/>
            <ac:spMk id="15" creationId="{CA012531-30D0-4446-AD16-EC59FC935DBB}"/>
          </ac:spMkLst>
        </pc:spChg>
        <pc:spChg chg="add mod">
          <ac:chgData name="Thomas Plunkett" userId="849c1528-e6ac-494d-9bbc-d7de23543dc1" providerId="ADAL" clId="{DC8962F1-BBDB-4A0E-BC14-3000A8111053}" dt="2021-04-11T23:31:35.766" v="1261" actId="14100"/>
          <ac:spMkLst>
            <pc:docMk/>
            <pc:sldMk cId="1788044728" sldId="260"/>
            <ac:spMk id="16" creationId="{A1DDEEF2-5C88-4D56-844B-B45FC4B22D3C}"/>
          </ac:spMkLst>
        </pc:spChg>
        <pc:spChg chg="add mod">
          <ac:chgData name="Thomas Plunkett" userId="849c1528-e6ac-494d-9bbc-d7de23543dc1" providerId="ADAL" clId="{DC8962F1-BBDB-4A0E-BC14-3000A8111053}" dt="2021-04-11T23:23:08.985" v="865" actId="20577"/>
          <ac:spMkLst>
            <pc:docMk/>
            <pc:sldMk cId="1788044728" sldId="260"/>
            <ac:spMk id="18" creationId="{2B3B238F-5E12-41B1-AB0F-ED896BC1ED00}"/>
          </ac:spMkLst>
        </pc:spChg>
        <pc:spChg chg="add mod">
          <ac:chgData name="Thomas Plunkett" userId="849c1528-e6ac-494d-9bbc-d7de23543dc1" providerId="ADAL" clId="{DC8962F1-BBDB-4A0E-BC14-3000A8111053}" dt="2021-04-11T23:12:34.138" v="547" actId="14100"/>
          <ac:spMkLst>
            <pc:docMk/>
            <pc:sldMk cId="1788044728" sldId="260"/>
            <ac:spMk id="19" creationId="{8BE76EA5-3BC7-49A7-A6CB-96CB0E081089}"/>
          </ac:spMkLst>
        </pc:spChg>
        <pc:spChg chg="add mod">
          <ac:chgData name="Thomas Plunkett" userId="849c1528-e6ac-494d-9bbc-d7de23543dc1" providerId="ADAL" clId="{DC8962F1-BBDB-4A0E-BC14-3000A8111053}" dt="2021-04-11T23:12:54.304" v="552" actId="14100"/>
          <ac:spMkLst>
            <pc:docMk/>
            <pc:sldMk cId="1788044728" sldId="260"/>
            <ac:spMk id="20" creationId="{3E27FD00-6D40-4F13-A9AF-95AB59367A6E}"/>
          </ac:spMkLst>
        </pc:spChg>
        <pc:picChg chg="add mod">
          <ac:chgData name="Thomas Plunkett" userId="849c1528-e6ac-494d-9bbc-d7de23543dc1" providerId="ADAL" clId="{DC8962F1-BBDB-4A0E-BC14-3000A8111053}" dt="2021-04-11T23:19:44.086" v="826" actId="1076"/>
          <ac:picMkLst>
            <pc:docMk/>
            <pc:sldMk cId="1788044728" sldId="260"/>
            <ac:picMk id="21" creationId="{417695CF-B5FE-43F4-8436-A8A1562D1BB9}"/>
          </ac:picMkLst>
        </pc:picChg>
        <pc:picChg chg="mod">
          <ac:chgData name="Thomas Plunkett" userId="849c1528-e6ac-494d-9bbc-d7de23543dc1" providerId="ADAL" clId="{DC8962F1-BBDB-4A0E-BC14-3000A8111053}" dt="2021-04-11T23:07:43.619" v="315" actId="1076"/>
          <ac:picMkLst>
            <pc:docMk/>
            <pc:sldMk cId="1788044728" sldId="260"/>
            <ac:picMk id="1026" creationId="{02870CE9-BC21-4258-ACD7-730ED151C54A}"/>
          </ac:picMkLst>
        </pc:picChg>
        <pc:picChg chg="mod">
          <ac:chgData name="Thomas Plunkett" userId="849c1528-e6ac-494d-9bbc-d7de23543dc1" providerId="ADAL" clId="{DC8962F1-BBDB-4A0E-BC14-3000A8111053}" dt="2021-04-11T23:22:19.090" v="834" actId="14100"/>
          <ac:picMkLst>
            <pc:docMk/>
            <pc:sldMk cId="1788044728" sldId="260"/>
            <ac:picMk id="2050" creationId="{9E4AA907-6915-4F93-B2D2-793516E337F4}"/>
          </ac:picMkLst>
        </pc:picChg>
        <pc:picChg chg="mod">
          <ac:chgData name="Thomas Plunkett" userId="849c1528-e6ac-494d-9bbc-d7de23543dc1" providerId="ADAL" clId="{DC8962F1-BBDB-4A0E-BC14-3000A8111053}" dt="2021-04-11T23:22:57.786" v="852" actId="1076"/>
          <ac:picMkLst>
            <pc:docMk/>
            <pc:sldMk cId="1788044728" sldId="260"/>
            <ac:picMk id="3074" creationId="{BA884141-4DC5-4508-9DB7-912F38DA6AB6}"/>
          </ac:picMkLst>
        </pc:picChg>
        <pc:picChg chg="mod">
          <ac:chgData name="Thomas Plunkett" userId="849c1528-e6ac-494d-9bbc-d7de23543dc1" providerId="ADAL" clId="{DC8962F1-BBDB-4A0E-BC14-3000A8111053}" dt="2021-04-11T23:24:23.351" v="873" actId="1076"/>
          <ac:picMkLst>
            <pc:docMk/>
            <pc:sldMk cId="1788044728" sldId="260"/>
            <ac:picMk id="4098" creationId="{6FCAC3D9-45B4-4BEA-8EA0-07013B668303}"/>
          </ac:picMkLst>
        </pc:picChg>
      </pc:sldChg>
      <pc:sldChg chg="addSp">
        <pc:chgData name="Thomas Plunkett" userId="849c1528-e6ac-494d-9bbc-d7de23543dc1" providerId="ADAL" clId="{DC8962F1-BBDB-4A0E-BC14-3000A8111053}" dt="2021-04-11T23:24:13.178" v="866"/>
        <pc:sldMkLst>
          <pc:docMk/>
          <pc:sldMk cId="4068757215" sldId="260"/>
        </pc:sldMkLst>
        <pc:picChg chg="add">
          <ac:chgData name="Thomas Plunkett" userId="849c1528-e6ac-494d-9bbc-d7de23543dc1" providerId="ADAL" clId="{DC8962F1-BBDB-4A0E-BC14-3000A8111053}" dt="2021-04-11T23:24:13.178" v="866"/>
          <ac:picMkLst>
            <pc:docMk/>
            <pc:sldMk cId="4068757215" sldId="260"/>
            <ac:picMk id="4098" creationId="{6FCAC3D9-45B4-4BEA-8EA0-07013B668303}"/>
          </ac:picMkLst>
        </pc:picChg>
      </pc:sldChg>
      <pc:sldChg chg="addSp modSp">
        <pc:chgData name="Thomas Plunkett" userId="849c1528-e6ac-494d-9bbc-d7de23543dc1" providerId="ADAL" clId="{DC8962F1-BBDB-4A0E-BC14-3000A8111053}" dt="2021-04-11T23:27:07.991" v="882"/>
        <pc:sldMkLst>
          <pc:docMk/>
          <pc:sldMk cId="1915412651" sldId="261"/>
        </pc:sldMkLst>
        <pc:spChg chg="add mod">
          <ac:chgData name="Thomas Plunkett" userId="849c1528-e6ac-494d-9bbc-d7de23543dc1" providerId="ADAL" clId="{DC8962F1-BBDB-4A0E-BC14-3000A8111053}" dt="2021-04-11T23:27:07.991" v="882"/>
          <ac:spMkLst>
            <pc:docMk/>
            <pc:sldMk cId="1915412651" sldId="261"/>
            <ac:spMk id="5" creationId="{8F3D8CD6-8FC6-4330-91D0-2703AA382424}"/>
          </ac:spMkLst>
        </pc:spChg>
      </pc:sldChg>
      <pc:sldChg chg="addSp">
        <pc:chgData name="Thomas Plunkett" userId="849c1528-e6ac-494d-9bbc-d7de23543dc1" providerId="ADAL" clId="{DC8962F1-BBDB-4A0E-BC14-3000A8111053}" dt="2021-04-11T23:27:03.492" v="879"/>
        <pc:sldMkLst>
          <pc:docMk/>
          <pc:sldMk cId="2887571112" sldId="261"/>
        </pc:sldMkLst>
        <pc:spChg chg="add">
          <ac:chgData name="Thomas Plunkett" userId="849c1528-e6ac-494d-9bbc-d7de23543dc1" providerId="ADAL" clId="{DC8962F1-BBDB-4A0E-BC14-3000A8111053}" dt="2021-04-11T23:27:03.492" v="879"/>
          <ac:spMkLst>
            <pc:docMk/>
            <pc:sldMk cId="2887571112" sldId="261"/>
            <ac:spMk id="4" creationId="{D7DD96C2-3B96-47AC-9444-2C5C49EAF2D9}"/>
          </ac:spMkLst>
        </pc:spChg>
      </pc:sldChg>
      <pc:sldChg chg="delSp modSp new add del mod ord">
        <pc:chgData name="Thomas Plunkett" userId="849c1528-e6ac-494d-9bbc-d7de23543dc1" providerId="ADAL" clId="{DC8962F1-BBDB-4A0E-BC14-3000A8111053}" dt="2021-04-11T23:39:27.052" v="1348"/>
        <pc:sldMkLst>
          <pc:docMk/>
          <pc:sldMk cId="3954465020" sldId="261"/>
        </pc:sldMkLst>
        <pc:spChg chg="mod">
          <ac:chgData name="Thomas Plunkett" userId="849c1528-e6ac-494d-9bbc-d7de23543dc1" providerId="ADAL" clId="{DC8962F1-BBDB-4A0E-BC14-3000A8111053}" dt="2021-04-11T23:37:15.641" v="1326" actId="20577"/>
          <ac:spMkLst>
            <pc:docMk/>
            <pc:sldMk cId="3954465020" sldId="261"/>
            <ac:spMk id="2" creationId="{A5630323-60D0-4DBD-8EE4-F7669F3D8490}"/>
          </ac:spMkLst>
        </pc:spChg>
        <pc:spChg chg="mod">
          <ac:chgData name="Thomas Plunkett" userId="849c1528-e6ac-494d-9bbc-d7de23543dc1" providerId="ADAL" clId="{DC8962F1-BBDB-4A0E-BC14-3000A8111053}" dt="2021-04-11T23:37:25.741" v="1332" actId="20577"/>
          <ac:spMkLst>
            <pc:docMk/>
            <pc:sldMk cId="3954465020" sldId="261"/>
            <ac:spMk id="3" creationId="{F2E332DD-F022-411E-B01D-7BDF43D10680}"/>
          </ac:spMkLst>
        </pc:spChg>
        <pc:spChg chg="del mod">
          <ac:chgData name="Thomas Plunkett" userId="849c1528-e6ac-494d-9bbc-d7de23543dc1" providerId="ADAL" clId="{DC8962F1-BBDB-4A0E-BC14-3000A8111053}" dt="2021-04-11T23:27:37.285" v="887" actId="21"/>
          <ac:spMkLst>
            <pc:docMk/>
            <pc:sldMk cId="3954465020" sldId="261"/>
            <ac:spMk id="4" creationId="{D7DD96C2-3B96-47AC-9444-2C5C49EAF2D9}"/>
          </ac:spMkLst>
        </pc:spChg>
        <pc:spChg chg="del mod">
          <ac:chgData name="Thomas Plunkett" userId="849c1528-e6ac-494d-9bbc-d7de23543dc1" providerId="ADAL" clId="{DC8962F1-BBDB-4A0E-BC14-3000A8111053}" dt="2021-04-11T23:27:37.285" v="889"/>
          <ac:spMkLst>
            <pc:docMk/>
            <pc:sldMk cId="3954465020" sldId="261"/>
            <ac:spMk id="5" creationId="{8F3D8CD6-8FC6-4330-91D0-2703AA382424}"/>
          </ac:spMkLst>
        </pc:spChg>
      </pc:sldChg>
      <pc:sldChg chg="modSp new mod">
        <pc:chgData name="Thomas Plunkett" userId="849c1528-e6ac-494d-9bbc-d7de23543dc1" providerId="ADAL" clId="{DC8962F1-BBDB-4A0E-BC14-3000A8111053}" dt="2021-04-11T23:54:07.768" v="1643" actId="20577"/>
        <pc:sldMkLst>
          <pc:docMk/>
          <pc:sldMk cId="3657699786" sldId="262"/>
        </pc:sldMkLst>
        <pc:spChg chg="mod">
          <ac:chgData name="Thomas Plunkett" userId="849c1528-e6ac-494d-9bbc-d7de23543dc1" providerId="ADAL" clId="{DC8962F1-BBDB-4A0E-BC14-3000A8111053}" dt="2021-04-11T23:54:07.768" v="1643" actId="20577"/>
          <ac:spMkLst>
            <pc:docMk/>
            <pc:sldMk cId="3657699786" sldId="262"/>
            <ac:spMk id="2" creationId="{F58C0A1B-A70D-4D63-9341-25D1F09BEF65}"/>
          </ac:spMkLst>
        </pc:spChg>
        <pc:spChg chg="mod">
          <ac:chgData name="Thomas Plunkett" userId="849c1528-e6ac-494d-9bbc-d7de23543dc1" providerId="ADAL" clId="{DC8962F1-BBDB-4A0E-BC14-3000A8111053}" dt="2021-04-11T23:53:56.519" v="1626" actId="20577"/>
          <ac:spMkLst>
            <pc:docMk/>
            <pc:sldMk cId="3657699786" sldId="262"/>
            <ac:spMk id="3" creationId="{CB2A178F-145A-4F42-8D48-3F0EB38419D3}"/>
          </ac:spMkLst>
        </pc:spChg>
      </pc:sldChg>
      <pc:sldChg chg="del">
        <pc:chgData name="Thomas Plunkett" userId="849c1528-e6ac-494d-9bbc-d7de23543dc1" providerId="ADAL" clId="{DC8962F1-BBDB-4A0E-BC14-3000A8111053}" dt="2021-04-11T23:16:11.017" v="744" actId="2696"/>
        <pc:sldMkLst>
          <pc:docMk/>
          <pc:sldMk cId="2515549865" sldId="263"/>
        </pc:sldMkLst>
      </pc:sldChg>
      <pc:sldChg chg="modSp del mod">
        <pc:chgData name="Thomas Plunkett" userId="849c1528-e6ac-494d-9bbc-d7de23543dc1" providerId="ADAL" clId="{DC8962F1-BBDB-4A0E-BC14-3000A8111053}" dt="2021-04-11T23:14:55.248" v="740" actId="2696"/>
        <pc:sldMkLst>
          <pc:docMk/>
          <pc:sldMk cId="2118688231" sldId="658"/>
        </pc:sldMkLst>
        <pc:picChg chg="mod">
          <ac:chgData name="Thomas Plunkett" userId="849c1528-e6ac-494d-9bbc-d7de23543dc1" providerId="ADAL" clId="{DC8962F1-BBDB-4A0E-BC14-3000A8111053}" dt="2021-04-11T23:02:35.372" v="80" actId="1076"/>
          <ac:picMkLst>
            <pc:docMk/>
            <pc:sldMk cId="2118688231" sldId="658"/>
            <ac:picMk id="4" creationId="{4F7273B4-B91D-4460-B06A-01293DD76867}"/>
          </ac:picMkLst>
        </pc:picChg>
      </pc:sldChg>
      <pc:sldChg chg="modSp del mod">
        <pc:chgData name="Thomas Plunkett" userId="849c1528-e6ac-494d-9bbc-d7de23543dc1" providerId="ADAL" clId="{DC8962F1-BBDB-4A0E-BC14-3000A8111053}" dt="2021-04-11T23:11:26.994" v="467" actId="2696"/>
        <pc:sldMkLst>
          <pc:docMk/>
          <pc:sldMk cId="604698664" sldId="659"/>
        </pc:sldMkLst>
        <pc:picChg chg="mod">
          <ac:chgData name="Thomas Plunkett" userId="849c1528-e6ac-494d-9bbc-d7de23543dc1" providerId="ADAL" clId="{DC8962F1-BBDB-4A0E-BC14-3000A8111053}" dt="2021-04-11T23:02:39.927" v="81" actId="1076"/>
          <ac:picMkLst>
            <pc:docMk/>
            <pc:sldMk cId="604698664" sldId="659"/>
            <ac:picMk id="6" creationId="{B6E36E87-7CFF-4493-8713-1C59DBEE75E7}"/>
          </ac:picMkLst>
        </pc:picChg>
      </pc:sldChg>
      <pc:sldChg chg="add del">
        <pc:chgData name="Thomas Plunkett" userId="849c1528-e6ac-494d-9bbc-d7de23543dc1" providerId="ADAL" clId="{DC8962F1-BBDB-4A0E-BC14-3000A8111053}" dt="2021-04-11T23:14:57.989" v="741" actId="2696"/>
        <pc:sldMkLst>
          <pc:docMk/>
          <pc:sldMk cId="825582815" sldId="660"/>
        </pc:sldMkLst>
      </pc:sldChg>
      <pc:sldChg chg="add del">
        <pc:chgData name="Thomas Plunkett" userId="849c1528-e6ac-494d-9bbc-d7de23543dc1" providerId="ADAL" clId="{DC8962F1-BBDB-4A0E-BC14-3000A8111053}" dt="2021-04-11T23:15:00.875" v="742" actId="2696"/>
        <pc:sldMkLst>
          <pc:docMk/>
          <pc:sldMk cId="2356272316" sldId="661"/>
        </pc:sldMkLst>
      </pc:sldChg>
      <pc:sldMasterChg chg="delSldLayout">
        <pc:chgData name="Thomas Plunkett" userId="849c1528-e6ac-494d-9bbc-d7de23543dc1" providerId="ADAL" clId="{DC8962F1-BBDB-4A0E-BC14-3000A8111053}" dt="2021-04-11T23:15:00.875" v="742" actId="2696"/>
        <pc:sldMasterMkLst>
          <pc:docMk/>
          <pc:sldMasterMk cId="2662759735" sldId="2147483648"/>
        </pc:sldMasterMkLst>
        <pc:sldLayoutChg chg="del">
          <pc:chgData name="Thomas Plunkett" userId="849c1528-e6ac-494d-9bbc-d7de23543dc1" providerId="ADAL" clId="{DC8962F1-BBDB-4A0E-BC14-3000A8111053}" dt="2021-04-11T23:15:00.875" v="742" actId="2696"/>
          <pc:sldLayoutMkLst>
            <pc:docMk/>
            <pc:sldMasterMk cId="2662759735" sldId="2147483648"/>
            <pc:sldLayoutMk cId="3861460930" sldId="214748366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1DDC-867C-4234-B0D9-33593E815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970F0-0C55-4AE5-BE69-254C9EE7E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CB8A4-52D9-439F-BF6B-2AF21848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3127D-F17D-4B14-B6AC-6A6F55E2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60E39-3628-4F5A-BB74-DAD862C1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6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7027-E1CE-47BA-8C2F-11876D33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776A0-2920-4DC9-ADFC-EB6C00D77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45756-172C-46AF-8025-B6AC9695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26599-0BA7-4840-9B11-E322663C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42E2C-5907-48AE-9C73-CF84060D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43188-185C-4CC2-B962-FB00CF0FB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88B77-FF2B-484E-BEC8-A78721EA6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C9462-F05B-42F6-A97E-65D10CE7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80A23-572A-4FE2-8C27-FB677C12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09391-4A74-48BA-AC64-7F85D57A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EF8-C5AA-4160-9DAD-F982A128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9959-948E-4BC8-B053-A96C4590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60C99-0DEF-4757-BD70-41AEEEA3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86743-1349-4233-AE3B-EDCB3240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4C76-4623-459A-A161-BBCACD34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0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EBFE-B81E-4429-BBD1-E9B37FA6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A13A0-4841-46EF-90A7-FCF800B1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6EBDA-2572-4D7F-BAF1-7BF2EC6A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EC163-D561-48AB-B91A-FC8F7A42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BE01-A67D-480C-9447-7AAE8FC0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9FCC-CFEF-409D-821C-077EDA52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2FD1-C832-43BE-ABB1-6217B3D09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B1B23-200D-42CB-89BE-1EAB2A015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9B46C-F202-4E65-86DE-47E3948B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749FB-AEA0-48A8-929D-37956118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EA641-9B25-4CD3-9E0B-37AA9202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5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FA6B-CE5F-4ACD-9FF6-D3862B42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ACBC3-8597-478D-B33B-056383EA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36024-7C1D-4B45-A738-30761A7FB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5F4AB-651B-44F4-A9FF-7E178C392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43B74-D450-4AE2-9FA1-A6632A570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762F9-7B02-4A10-9B74-5E290A78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B315B-3465-416E-B327-9969A996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5086C-27FF-41BA-BB2E-E8BA80F7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8E4E-6ED9-401E-ADB9-10B9013D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F2AAE-41A0-4726-A373-FED422FD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17A3B-4884-4F55-9D0C-BB157525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B099D-1E77-4E83-B44E-A97714AB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8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1F11C-FEED-46BE-AC0C-B233489F6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B1AA7-2EC0-48FD-B21E-04097044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76063-2D4C-4679-B07A-4D1AC866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4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9741-2079-43A0-B27B-91CF649B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7D60-A68C-4B0B-9325-7EBE5BAFC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56EF3-CA65-422F-ABC3-C7416929D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3C656-D206-487B-90A0-C6444133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B2491-6CD9-44ED-97CE-0553D127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B4243-A754-4F73-A9D1-4FD3D37D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5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74E3-C51B-4AF6-8789-BB71ED34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28FE7-8C8B-430D-ACFE-0D7A3BC26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70E51-8E6A-416E-B137-D8AA16D8D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8D10F-5D64-4DE9-A8F0-557437D1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44CA-77D5-40E0-B20E-CCBE7C5BE65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12423-ACF1-405B-8D06-8029429A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A5016-2634-4025-A20E-F6ED8730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E2C7A-D6EA-489D-BDAC-11BEDC3B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E1380-5845-4734-86A2-CAA4AF7F3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92E92-C8E7-4AA3-BD1C-4C75F8688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E44CA-77D5-40E0-B20E-CCBE7C5BE652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1FF30-19C2-46AE-92BD-D7E45E3E1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6A4A2-2533-46AE-B91E-A75D8BBD3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3181-BA32-41A4-A93B-826F4E587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5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646A-6894-41F3-A22D-C6F6D671B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Decentralized Lottery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D87C5-4CDA-49F2-92C7-5D249C9B5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5925" y="3671888"/>
            <a:ext cx="9144000" cy="1655762"/>
          </a:xfrm>
        </p:spPr>
        <p:txBody>
          <a:bodyPr/>
          <a:lstStyle/>
          <a:p>
            <a:r>
              <a:rPr lang="en-US" dirty="0"/>
              <a:t>Ethereum and </a:t>
            </a:r>
            <a:r>
              <a:rPr lang="en-US" dirty="0" err="1"/>
              <a:t>Chainlink</a:t>
            </a:r>
            <a:endParaRPr lang="en-US" dirty="0"/>
          </a:p>
        </p:txBody>
      </p:sp>
      <p:pic>
        <p:nvPicPr>
          <p:cNvPr id="4" name="Picture 2" descr="Ethereum - Wikipedia">
            <a:extLst>
              <a:ext uri="{FF2B5EF4-FFF2-40B4-BE49-F238E27FC236}">
                <a16:creationId xmlns:a16="http://schemas.microsoft.com/office/drawing/2014/main" id="{7E86FF42-5604-4286-95CE-AA4F3FCAE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201" y="4451776"/>
            <a:ext cx="1037799" cy="103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hainlink (LINK) Review, Price, Market Cap and more | Coinopsy">
            <a:extLst>
              <a:ext uri="{FF2B5EF4-FFF2-40B4-BE49-F238E27FC236}">
                <a16:creationId xmlns:a16="http://schemas.microsoft.com/office/drawing/2014/main" id="{7225F544-C044-4433-9369-498AB4FF0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4451776"/>
            <a:ext cx="1037799" cy="103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24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D1FB-D713-43C1-B775-3A10385D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with Current Lotteries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AEF02-1F62-4E90-A5BA-F1ED91A1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Lotteries are big business.  One article cited that Americans spent over $70 billion on lotteries in 2014, more than total spending on music, books, sports teams, movies and video games for that year.  </a:t>
            </a:r>
          </a:p>
          <a:p>
            <a:r>
              <a:rPr lang="en-US" dirty="0"/>
              <a:t>State lotteries pay out an average of 60% of each bet</a:t>
            </a:r>
          </a:p>
          <a:p>
            <a:r>
              <a:rPr lang="en-US" dirty="0"/>
              <a:t>The other 40% goes to administration, advertising, and revenue for the state government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4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B8DB-7DAF-412E-9BE5-B94CEC58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Decentralized Lottery 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3FFF5-6E73-4911-9AA6-B80BDE2E9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Blockchain could reduce high transaction costs of state lotteries, returning higher rewards for the winners as well as increased revenue for state governments</a:t>
            </a:r>
          </a:p>
          <a:p>
            <a:r>
              <a:rPr lang="en-US" dirty="0"/>
              <a:t>Ethereum Smart contracts would be far more efficient than traditional state lotteries, but Ethereum is by default deterministic, which prevents a randomized choice of winner.  </a:t>
            </a:r>
          </a:p>
          <a:p>
            <a:r>
              <a:rPr lang="en-US" dirty="0" err="1"/>
              <a:t>Chainlink</a:t>
            </a:r>
            <a:r>
              <a:rPr lang="en-US" dirty="0"/>
              <a:t> supports randomization through VRF, so a Ethereum Lottery DAPP that uses </a:t>
            </a:r>
            <a:r>
              <a:rPr lang="en-US" dirty="0" err="1"/>
              <a:t>Chainlink</a:t>
            </a:r>
            <a:r>
              <a:rPr lang="en-US" dirty="0"/>
              <a:t> VRF as a source of randomization is possible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Ethereum - Wikipedia">
            <a:extLst>
              <a:ext uri="{FF2B5EF4-FFF2-40B4-BE49-F238E27FC236}">
                <a16:creationId xmlns:a16="http://schemas.microsoft.com/office/drawing/2014/main" id="{3E4DB414-06A6-48D6-B48A-0B23D1DA9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081" y="5139164"/>
            <a:ext cx="1037799" cy="103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hainlink (LINK) Review, Price, Market Cap and more | Coinopsy">
            <a:extLst>
              <a:ext uri="{FF2B5EF4-FFF2-40B4-BE49-F238E27FC236}">
                <a16:creationId xmlns:a16="http://schemas.microsoft.com/office/drawing/2014/main" id="{B7238347-9152-4189-96D8-5D958A5BE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805" y="5139164"/>
            <a:ext cx="1037799" cy="103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09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0323-60D0-4DBD-8EE4-F7669F3D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Chainlink</a:t>
            </a:r>
            <a:r>
              <a:rPr lang="en-US" dirty="0"/>
              <a:t> VRF - Verifiable Random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332DD-F022-411E-B01D-7BDF43D10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Chainlink</a:t>
            </a:r>
            <a:r>
              <a:rPr lang="en-US" dirty="0"/>
              <a:t> Verifiable Random Function is a provably-fair and verifiable source of randomness designed for smart contracts. </a:t>
            </a:r>
          </a:p>
          <a:p>
            <a:r>
              <a:rPr lang="en-US" dirty="0" err="1"/>
              <a:t>Chainlink</a:t>
            </a:r>
            <a:r>
              <a:rPr lang="en-US" dirty="0"/>
              <a:t> VRF is a tamper-proof RNG to build reliable smart contracts for applications which rely on unpredictable outcomes.</a:t>
            </a:r>
          </a:p>
          <a:p>
            <a:r>
              <a:rPr lang="en-US" dirty="0"/>
              <a:t>Smart Contract inherits from VRFConsumerBase</a:t>
            </a:r>
          </a:p>
          <a:p>
            <a:r>
              <a:rPr lang="en-US" dirty="0"/>
              <a:t>Define two methods: </a:t>
            </a:r>
          </a:p>
          <a:p>
            <a:pPr lvl="1"/>
            <a:r>
              <a:rPr lang="en-US" dirty="0" err="1"/>
              <a:t>requestRandomness</a:t>
            </a:r>
            <a:r>
              <a:rPr lang="en-US" dirty="0"/>
              <a:t> (requests randomness)</a:t>
            </a:r>
          </a:p>
          <a:p>
            <a:pPr lvl="1"/>
            <a:r>
              <a:rPr lang="en-US" dirty="0" err="1"/>
              <a:t>fulfillRandomness</a:t>
            </a:r>
            <a:r>
              <a:rPr lang="en-US" dirty="0"/>
              <a:t> (receives randomness, then notifies winner, etc.)</a:t>
            </a:r>
          </a:p>
          <a:p>
            <a:r>
              <a:rPr lang="en-US" dirty="0"/>
              <a:t>Smart Contract needs to be funded with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6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0A1B-A70D-4D63-9341-25D1F09B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A178F-145A-4F42-8D48-3F0EB3841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//1. Receive ETH from ticket purchasers</a:t>
            </a:r>
          </a:p>
          <a:p>
            <a:r>
              <a:rPr lang="en-US" dirty="0"/>
              <a:t>//2. Obtain Link funds to be able to utilize </a:t>
            </a:r>
            <a:r>
              <a:rPr lang="en-US" dirty="0" err="1"/>
              <a:t>Chainlink</a:t>
            </a:r>
            <a:r>
              <a:rPr lang="en-US" dirty="0"/>
              <a:t>.</a:t>
            </a:r>
          </a:p>
          <a:p>
            <a:r>
              <a:rPr lang="en-US" dirty="0"/>
              <a:t>//3. Contact </a:t>
            </a:r>
            <a:r>
              <a:rPr lang="en-US" dirty="0" err="1"/>
              <a:t>Chainlink</a:t>
            </a:r>
            <a:r>
              <a:rPr lang="en-US" dirty="0"/>
              <a:t> VRF for random selection of winner.</a:t>
            </a:r>
          </a:p>
          <a:p>
            <a:r>
              <a:rPr lang="en-US" dirty="0"/>
              <a:t>//4.  Receive winning number from </a:t>
            </a:r>
            <a:r>
              <a:rPr lang="en-US" dirty="0" err="1"/>
              <a:t>Chainlink</a:t>
            </a:r>
            <a:r>
              <a:rPr lang="en-US" dirty="0"/>
              <a:t>.</a:t>
            </a:r>
          </a:p>
          <a:p>
            <a:r>
              <a:rPr lang="en-US" dirty="0"/>
              <a:t>//5.  Pay winner in ETH.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9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AA05-7940-4754-9A0D-E22DB830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Decentralized Lottery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EE67F-42FA-4F0A-8027-B8B9D22E3E35}"/>
              </a:ext>
            </a:extLst>
          </p:cNvPr>
          <p:cNvSpPr txBox="1"/>
          <p:nvPr/>
        </p:nvSpPr>
        <p:spPr>
          <a:xfrm>
            <a:off x="838200" y="2593103"/>
            <a:ext cx="178117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Ticket Buyers’</a:t>
            </a:r>
          </a:p>
          <a:p>
            <a:r>
              <a:rPr lang="en-US" dirty="0" err="1"/>
              <a:t>Metamask</a:t>
            </a:r>
            <a:r>
              <a:rPr lang="en-US" dirty="0"/>
              <a:t> Wallets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F634A-3F00-4941-89EB-0D2D941EC7EC}"/>
              </a:ext>
            </a:extLst>
          </p:cNvPr>
          <p:cNvSpPr txBox="1"/>
          <p:nvPr/>
        </p:nvSpPr>
        <p:spPr>
          <a:xfrm>
            <a:off x="6745407" y="1660326"/>
            <a:ext cx="2040338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Lottery Smart Contract on</a:t>
            </a:r>
          </a:p>
          <a:p>
            <a:r>
              <a:rPr lang="en-US" dirty="0"/>
              <a:t>Ethereum to accept ETH, contact </a:t>
            </a:r>
            <a:r>
              <a:rPr lang="en-US" dirty="0" err="1"/>
              <a:t>Chainlink</a:t>
            </a:r>
            <a:r>
              <a:rPr lang="en-US" dirty="0"/>
              <a:t> to randomly select winner, and then pay winner. Contract extends VRFConsumerBase.  Contract has Link funds. </a:t>
            </a:r>
          </a:p>
          <a:p>
            <a:endParaRPr lang="en-US" dirty="0"/>
          </a:p>
        </p:txBody>
      </p:sp>
      <p:pic>
        <p:nvPicPr>
          <p:cNvPr id="1026" name="Picture 2" descr="MetaMask - Wikipedia">
            <a:extLst>
              <a:ext uri="{FF2B5EF4-FFF2-40B4-BE49-F238E27FC236}">
                <a16:creationId xmlns:a16="http://schemas.microsoft.com/office/drawing/2014/main" id="{02870CE9-BC21-4258-ACD7-730ED151C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381111"/>
            <a:ext cx="1157287" cy="11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A403C8-3B4C-47EC-9642-E31DEC2D8249}"/>
              </a:ext>
            </a:extLst>
          </p:cNvPr>
          <p:cNvSpPr txBox="1"/>
          <p:nvPr/>
        </p:nvSpPr>
        <p:spPr>
          <a:xfrm>
            <a:off x="9858376" y="2378134"/>
            <a:ext cx="158115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Chainlink</a:t>
            </a:r>
            <a:r>
              <a:rPr lang="en-US" dirty="0"/>
              <a:t> VRF source of randomization for selecting winner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52298-4AAB-4227-B86E-77447C6E98B6}"/>
              </a:ext>
            </a:extLst>
          </p:cNvPr>
          <p:cNvSpPr txBox="1"/>
          <p:nvPr/>
        </p:nvSpPr>
        <p:spPr>
          <a:xfrm>
            <a:off x="3842741" y="6144698"/>
            <a:ext cx="533519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Lucky Winner’s </a:t>
            </a:r>
            <a:r>
              <a:rPr lang="en-US" dirty="0" err="1"/>
              <a:t>Metamask</a:t>
            </a:r>
            <a:r>
              <a:rPr lang="en-US" dirty="0"/>
              <a:t> Wallet with Winnings</a:t>
            </a:r>
          </a:p>
          <a:p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DDE5C7E-B8B6-4EA0-BA0C-9E354BF08B65}"/>
              </a:ext>
            </a:extLst>
          </p:cNvPr>
          <p:cNvSpPr/>
          <p:nvPr/>
        </p:nvSpPr>
        <p:spPr>
          <a:xfrm>
            <a:off x="2912269" y="2810035"/>
            <a:ext cx="1185863" cy="41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FD592-9092-4F00-9513-C2ECF588FF77}"/>
              </a:ext>
            </a:extLst>
          </p:cNvPr>
          <p:cNvSpPr txBox="1"/>
          <p:nvPr/>
        </p:nvSpPr>
        <p:spPr>
          <a:xfrm>
            <a:off x="3061097" y="2593103"/>
            <a:ext cx="88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D99D4-2582-4FC2-8B48-3E0913F7A555}"/>
              </a:ext>
            </a:extLst>
          </p:cNvPr>
          <p:cNvSpPr txBox="1"/>
          <p:nvPr/>
        </p:nvSpPr>
        <p:spPr>
          <a:xfrm>
            <a:off x="6191250" y="2593103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E08388-1A54-408E-ACAE-6B12A57CB3EC}"/>
              </a:ext>
            </a:extLst>
          </p:cNvPr>
          <p:cNvSpPr txBox="1"/>
          <p:nvPr/>
        </p:nvSpPr>
        <p:spPr>
          <a:xfrm>
            <a:off x="7867375" y="5611013"/>
            <a:ext cx="55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A012531-30D0-4446-AD16-EC59FC935DBB}"/>
              </a:ext>
            </a:extLst>
          </p:cNvPr>
          <p:cNvSpPr/>
          <p:nvPr/>
        </p:nvSpPr>
        <p:spPr>
          <a:xfrm rot="5400000">
            <a:off x="7317701" y="5590053"/>
            <a:ext cx="484497" cy="411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A1DDEEF2-5C88-4D56-844B-B45FC4B22D3C}"/>
              </a:ext>
            </a:extLst>
          </p:cNvPr>
          <p:cNvSpPr/>
          <p:nvPr/>
        </p:nvSpPr>
        <p:spPr>
          <a:xfrm rot="5400000">
            <a:off x="9046178" y="2825053"/>
            <a:ext cx="484632" cy="8604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3B238F-5E12-41B1-AB0F-ED896BC1ED00}"/>
              </a:ext>
            </a:extLst>
          </p:cNvPr>
          <p:cNvSpPr txBox="1"/>
          <p:nvPr/>
        </p:nvSpPr>
        <p:spPr>
          <a:xfrm>
            <a:off x="4163280" y="2538398"/>
            <a:ext cx="158115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JavaScript WebApp to purchase lottery tickets</a:t>
            </a:r>
          </a:p>
          <a:p>
            <a:r>
              <a:rPr lang="en-US" dirty="0"/>
              <a:t>With ETH</a:t>
            </a:r>
          </a:p>
          <a:p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BE76EA5-3BC7-49A7-A6CB-96CB0E081089}"/>
              </a:ext>
            </a:extLst>
          </p:cNvPr>
          <p:cNvSpPr/>
          <p:nvPr/>
        </p:nvSpPr>
        <p:spPr>
          <a:xfrm>
            <a:off x="5809579" y="3045321"/>
            <a:ext cx="794486" cy="41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27FD00-6D40-4F13-A9AF-95AB59367A6E}"/>
              </a:ext>
            </a:extLst>
          </p:cNvPr>
          <p:cNvSpPr txBox="1"/>
          <p:nvPr/>
        </p:nvSpPr>
        <p:spPr>
          <a:xfrm>
            <a:off x="8982929" y="2625369"/>
            <a:ext cx="63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1" name="Picture 2" descr="MetaMask - Wikipedia">
            <a:extLst>
              <a:ext uri="{FF2B5EF4-FFF2-40B4-BE49-F238E27FC236}">
                <a16:creationId xmlns:a16="http://schemas.microsoft.com/office/drawing/2014/main" id="{417695CF-B5FE-43F4-8436-A8A1562D1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732" y="5700713"/>
            <a:ext cx="1157287" cy="11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hainlink (LINK) Review, Price, Market Cap and more | Coinopsy">
            <a:extLst>
              <a:ext uri="{FF2B5EF4-FFF2-40B4-BE49-F238E27FC236}">
                <a16:creationId xmlns:a16="http://schemas.microsoft.com/office/drawing/2014/main" id="{9E4AA907-6915-4F93-B2D2-793516E33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201" y="1212562"/>
            <a:ext cx="1037799" cy="103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thereum - Wikipedia">
            <a:extLst>
              <a:ext uri="{FF2B5EF4-FFF2-40B4-BE49-F238E27FC236}">
                <a16:creationId xmlns:a16="http://schemas.microsoft.com/office/drawing/2014/main" id="{BA884141-4DC5-4508-9DB7-912F38DA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082" y="522304"/>
            <a:ext cx="1037799" cy="103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JavaScript Programmer Logo - Javascript Logo - Posters and Art Prints |  TeePublic">
            <a:extLst>
              <a:ext uri="{FF2B5EF4-FFF2-40B4-BE49-F238E27FC236}">
                <a16:creationId xmlns:a16="http://schemas.microsoft.com/office/drawing/2014/main" id="{6FCAC3D9-45B4-4BEA-8EA0-07013B668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784" y="1500599"/>
            <a:ext cx="1037799" cy="103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04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346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Decentralized Lottery</vt:lpstr>
      <vt:lpstr>Disadvantages with Current Lotteries</vt:lpstr>
      <vt:lpstr>Decentralized Lottery Project Overview </vt:lpstr>
      <vt:lpstr>Chainlink VRF - Verifiable Random Function</vt:lpstr>
      <vt:lpstr>Ethereum Smart Contract</vt:lpstr>
      <vt:lpstr>Decentralized Lottery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Lottery</dc:title>
  <dc:creator>Thomas Plunkett</dc:creator>
  <cp:lastModifiedBy>Thomas Plunkett</cp:lastModifiedBy>
  <cp:revision>1</cp:revision>
  <dcterms:created xsi:type="dcterms:W3CDTF">2021-04-11T20:04:20Z</dcterms:created>
  <dcterms:modified xsi:type="dcterms:W3CDTF">2021-04-11T23:54:32Z</dcterms:modified>
</cp:coreProperties>
</file>