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25.4.2017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Survey-Site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b="1" dirty="0"/>
              <a:t>Tommi Lahtinen</a:t>
            </a:r>
            <a:br>
              <a:rPr lang="fi-FI" b="1" dirty="0"/>
            </a:br>
            <a:r>
              <a:rPr lang="fi-FI" b="1" dirty="0"/>
              <a:t>Lauri Säteri</a:t>
            </a:r>
          </a:p>
        </p:txBody>
      </p:sp>
    </p:spTree>
    <p:extLst>
      <p:ext uri="{BB962C8B-B14F-4D97-AF65-F5344CB8AC3E}">
        <p14:creationId xmlns:p14="http://schemas.microsoft.com/office/powerpoint/2010/main" val="176238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user roles in a nutshell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Admin: The creators of the site are admins who can modify the site in any way they like.</a:t>
            </a:r>
            <a:endParaRPr lang="fi-FI" dirty="0"/>
          </a:p>
          <a:p>
            <a:r>
              <a:rPr lang="en-US" dirty="0"/>
              <a:t>Inspector: A trustworthy user. Has the power to block spammers or virus spreaders. Admins will block the inspector if he uses his powers wrong. </a:t>
            </a:r>
            <a:endParaRPr lang="fi-FI" dirty="0"/>
          </a:p>
          <a:p>
            <a:r>
              <a:rPr lang="en-US" dirty="0"/>
              <a:t>Golden member: A member who has paid money to get rid of ads. Though, we don’t have these kind of users yet because of lack of ads.</a:t>
            </a:r>
            <a:endParaRPr lang="fi-FI" dirty="0"/>
          </a:p>
          <a:p>
            <a:r>
              <a:rPr lang="en-US" dirty="0"/>
              <a:t>Normal user: Can make surveys, answer surveys and comment.</a:t>
            </a:r>
            <a:endParaRPr lang="fi-FI" dirty="0"/>
          </a:p>
          <a:p>
            <a:r>
              <a:rPr lang="en-US" dirty="0"/>
              <a:t>Visitor: Can browse the website and comment but it is painfully slow on purpose to lure more registered users. Needs to sign in to create a poll and answer the polls. 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971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user can do in the site, how the user navigates in the site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5772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normal user can:</a:t>
            </a:r>
          </a:p>
          <a:p>
            <a:pPr lvl="1"/>
            <a:r>
              <a:rPr lang="en-US" dirty="0"/>
              <a:t>Add new surveys that include an image or a news article</a:t>
            </a:r>
          </a:p>
          <a:p>
            <a:pPr lvl="1"/>
            <a:r>
              <a:rPr lang="en-US" dirty="0"/>
              <a:t>Comment on any topic</a:t>
            </a:r>
          </a:p>
          <a:p>
            <a:pPr lvl="1"/>
            <a:r>
              <a:rPr lang="en-US" dirty="0"/>
              <a:t>Vote on polls</a:t>
            </a:r>
          </a:p>
          <a:p>
            <a:pPr lvl="1"/>
            <a:r>
              <a:rPr lang="en-US" dirty="0"/>
              <a:t>Edit their profiles and change their profile pictures</a:t>
            </a:r>
          </a:p>
          <a:p>
            <a:pPr lvl="1"/>
            <a:r>
              <a:rPr lang="en-US" dirty="0"/>
              <a:t>Subscribe to the website or a survey and receive notification when new comments or surveys are added</a:t>
            </a:r>
          </a:p>
          <a:p>
            <a:r>
              <a:rPr lang="en-US" dirty="0"/>
              <a:t>Website is constructed on one page so the page is parent for all the posts (surveys) that users or visitors have made</a:t>
            </a:r>
          </a:p>
          <a:p>
            <a:r>
              <a:rPr lang="en-US" dirty="0"/>
              <a:t>Navigation bar contains category selection which will show the surveys by the selected category and hide the unwanted</a:t>
            </a:r>
            <a:endParaRPr lang="fi-FI" dirty="0"/>
          </a:p>
          <a:p>
            <a:r>
              <a:rPr lang="en-GB" dirty="0"/>
              <a:t>The</a:t>
            </a:r>
            <a:r>
              <a:rPr lang="fi-FI" dirty="0"/>
              <a:t> </a:t>
            </a:r>
            <a:r>
              <a:rPr lang="fi-FI" dirty="0" err="1"/>
              <a:t>site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a </a:t>
            </a:r>
            <a:r>
              <a:rPr lang="fi-FI" dirty="0" err="1"/>
              <a:t>search</a:t>
            </a:r>
            <a:r>
              <a:rPr lang="fi-FI" dirty="0"/>
              <a:t> </a:t>
            </a:r>
            <a:r>
              <a:rPr lang="fi-FI" dirty="0" err="1"/>
              <a:t>bar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searching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surveys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filtered</a:t>
            </a:r>
            <a:r>
              <a:rPr lang="fi-FI" dirty="0"/>
              <a:t> in a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ways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commented</a:t>
            </a:r>
            <a:r>
              <a:rPr lang="fi-FI" dirty="0"/>
              <a:t>,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recent</a:t>
            </a:r>
            <a:r>
              <a:rPr lang="fi-FI" dirty="0"/>
              <a:t> </a:t>
            </a:r>
            <a:r>
              <a:rPr lang="fi-FI" dirty="0" err="1"/>
              <a:t>etc</a:t>
            </a:r>
            <a:r>
              <a:rPr lang="fi-FI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and visual modifications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criteria was to have back to top -button at the bottom, fixed navigation bar at the top and good looking post sections.</a:t>
            </a:r>
          </a:p>
          <a:p>
            <a:r>
              <a:rPr lang="en-US" dirty="0"/>
              <a:t>When it comes to look of the layout </a:t>
            </a:r>
            <a:r>
              <a:rPr lang="en-US" dirty="0" err="1"/>
              <a:t>Alêtheia</a:t>
            </a:r>
            <a:r>
              <a:rPr lang="en-US" dirty="0"/>
              <a:t> has some compatibility problems with the plugins. </a:t>
            </a:r>
          </a:p>
          <a:p>
            <a:r>
              <a:rPr lang="en-US" dirty="0" err="1"/>
              <a:t>WaspThemes</a:t>
            </a:r>
            <a:r>
              <a:rPr lang="en-US" dirty="0"/>
              <a:t> - Yellow Pencil Lite was a great plugin to repair it by granting easy access to change CSS of the website. </a:t>
            </a:r>
            <a:endParaRPr lang="fi-FI" dirty="0"/>
          </a:p>
          <a:p>
            <a:r>
              <a:rPr lang="en-US" dirty="0"/>
              <a:t>We cut off the unnecessary widgets and added the ones we found suitable</a:t>
            </a:r>
          </a:p>
          <a:p>
            <a:pPr lvl="1"/>
            <a:r>
              <a:rPr lang="en-US" dirty="0"/>
              <a:t>Mostly survey filters </a:t>
            </a:r>
          </a:p>
          <a:p>
            <a:r>
              <a:rPr lang="en-US" dirty="0"/>
              <a:t>We customized the header image, background image and changed the main color to red.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8218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Site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used 18 plugins to make our website to what it is now, and most of them are important to ensure the functionality of the site.</a:t>
            </a:r>
          </a:p>
          <a:p>
            <a:r>
              <a:rPr lang="en-US" dirty="0"/>
              <a:t>The most valuable plugin was </a:t>
            </a:r>
            <a:r>
              <a:rPr lang="en-US" dirty="0" err="1"/>
              <a:t>Pollka</a:t>
            </a:r>
            <a:r>
              <a:rPr lang="en-US" dirty="0"/>
              <a:t> polls which enables poll making for the users. </a:t>
            </a:r>
          </a:p>
          <a:p>
            <a:r>
              <a:rPr lang="en-US" dirty="0"/>
              <a:t>User Submitted Posts plugin allows users to post content on the site</a:t>
            </a:r>
          </a:p>
          <a:p>
            <a:pPr lvl="1"/>
            <a:r>
              <a:rPr lang="en-US" dirty="0"/>
              <a:t>It allows users to upload images to polls. </a:t>
            </a:r>
          </a:p>
          <a:p>
            <a:pPr marL="285750" lvl="1"/>
            <a:r>
              <a:rPr lang="en-US" sz="2400" dirty="0"/>
              <a:t>We downloaded a plugin that adds link preview opportunity</a:t>
            </a:r>
          </a:p>
          <a:p>
            <a:pPr marL="285750" lvl="1"/>
            <a:r>
              <a:rPr lang="en-US" sz="2500" dirty="0"/>
              <a:t>Also, we got plugins to edit user roles/accounts, manage members, social network </a:t>
            </a:r>
            <a:r>
              <a:rPr lang="en-US" sz="2500" dirty="0" err="1"/>
              <a:t>addon</a:t>
            </a:r>
            <a:r>
              <a:rPr lang="en-US" sz="2500" dirty="0"/>
              <a:t>, spam protection and feedback side tab.</a:t>
            </a:r>
          </a:p>
        </p:txBody>
      </p:sp>
    </p:spTree>
    <p:extLst>
      <p:ext uri="{BB962C8B-B14F-4D97-AF65-F5344CB8AC3E}">
        <p14:creationId xmlns:p14="http://schemas.microsoft.com/office/powerpoint/2010/main" val="1343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issues faced by the team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biggest issues we had was the lack of plugins for user created polls/surveys. </a:t>
            </a:r>
          </a:p>
          <a:p>
            <a:r>
              <a:rPr lang="en-US" dirty="0"/>
              <a:t>As default </a:t>
            </a:r>
            <a:r>
              <a:rPr lang="en-US" dirty="0" err="1"/>
              <a:t>Wordpress</a:t>
            </a:r>
            <a:r>
              <a:rPr lang="en-US" dirty="0"/>
              <a:t> lacked the ability for users to create posts, which we needed to get </a:t>
            </a:r>
            <a:r>
              <a:rPr lang="en-US" dirty="0" err="1"/>
              <a:t>Pollka</a:t>
            </a:r>
            <a:r>
              <a:rPr lang="en-US" dirty="0"/>
              <a:t> polls working for visitors. </a:t>
            </a:r>
          </a:p>
          <a:p>
            <a:r>
              <a:rPr lang="en-US" dirty="0"/>
              <a:t>Finding the right theme</a:t>
            </a:r>
          </a:p>
          <a:p>
            <a:r>
              <a:rPr lang="en-US" dirty="0"/>
              <a:t>Uploading images and news articles to posts</a:t>
            </a:r>
          </a:p>
          <a:p>
            <a:r>
              <a:rPr lang="en-US" dirty="0"/>
              <a:t>Making the website easy to use</a:t>
            </a:r>
          </a:p>
        </p:txBody>
      </p:sp>
    </p:spTree>
    <p:extLst>
      <p:ext uri="{BB962C8B-B14F-4D97-AF65-F5344CB8AC3E}">
        <p14:creationId xmlns:p14="http://schemas.microsoft.com/office/powerpoint/2010/main" val="15263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Major </a:t>
            </a:r>
            <a:r>
              <a:rPr lang="fi-FI" dirty="0" err="1"/>
              <a:t>breakthroughs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fi-FI" dirty="0"/>
              <a:t> of </a:t>
            </a:r>
            <a:r>
              <a:rPr lang="en-US" dirty="0"/>
              <a:t>the breakthroughs include either finding the right plugin/theme or modifying the plugin to sort our needs</a:t>
            </a:r>
          </a:p>
          <a:p>
            <a:r>
              <a:rPr lang="en-US" dirty="0"/>
              <a:t>Found a way to set upload images to with User submitted posts –plugin by setting featured images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464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ksi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TM03457496[[fn=Parallaksi]]</Template>
  <TotalTime>45</TotalTime>
  <Words>572</Words>
  <Application>Microsoft Office PowerPoint</Application>
  <PresentationFormat>Laajakuva</PresentationFormat>
  <Paragraphs>42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Parallaksi</vt:lpstr>
      <vt:lpstr>Survey-Site</vt:lpstr>
      <vt:lpstr>Different user roles in a nutshell</vt:lpstr>
      <vt:lpstr>What the user can do in the site, how the user navigates in the site</vt:lpstr>
      <vt:lpstr>Theme and visual modifications</vt:lpstr>
      <vt:lpstr>Site functionality</vt:lpstr>
      <vt:lpstr>Major issues faced by the team</vt:lpstr>
      <vt:lpstr>Major breakthroughs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Survey-Site Final Demo</dc:title>
  <dc:creator>Tommi Lahtinen</dc:creator>
  <cp:lastModifiedBy>Tommi Lahtinen</cp:lastModifiedBy>
  <cp:revision>8</cp:revision>
  <dcterms:created xsi:type="dcterms:W3CDTF">2015-12-07T19:56:34Z</dcterms:created>
  <dcterms:modified xsi:type="dcterms:W3CDTF">2017-04-25T08:20:29Z</dcterms:modified>
</cp:coreProperties>
</file>