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5F8F5-74F1-40A3-91E1-EF24B82E1544}" v="2" dt="2020-05-28T14:57:53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8978" autoAdjust="0"/>
  </p:normalViewPr>
  <p:slideViewPr>
    <p:cSldViewPr snapToGrid="0">
      <p:cViewPr varScale="1">
        <p:scale>
          <a:sx n="78" d="100"/>
          <a:sy n="78" d="100"/>
        </p:scale>
        <p:origin x="18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Prickett" userId="S::tom.prickett@northumbria.ac.uk::bac8cfc6-11d3-4aac-88bd-349612f1d1bb" providerId="AD" clId="Web-{21F39CAA-1942-B8AC-21BC-ADE7B8B8EAEF}"/>
    <pc:docChg chg="modSld">
      <pc:chgData name="Tom Prickett" userId="S::tom.prickett@northumbria.ac.uk::bac8cfc6-11d3-4aac-88bd-349612f1d1bb" providerId="AD" clId="Web-{21F39CAA-1942-B8AC-21BC-ADE7B8B8EAEF}" dt="2020-05-23T16:40:12.543" v="86" actId="20577"/>
      <pc:docMkLst>
        <pc:docMk/>
      </pc:docMkLst>
      <pc:sldChg chg="modSp">
        <pc:chgData name="Tom Prickett" userId="S::tom.prickett@northumbria.ac.uk::bac8cfc6-11d3-4aac-88bd-349612f1d1bb" providerId="AD" clId="Web-{21F39CAA-1942-B8AC-21BC-ADE7B8B8EAEF}" dt="2020-05-23T16:40:12.543" v="85" actId="20577"/>
        <pc:sldMkLst>
          <pc:docMk/>
          <pc:sldMk cId="2142736122" sldId="256"/>
        </pc:sldMkLst>
        <pc:spChg chg="mod">
          <ac:chgData name="Tom Prickett" userId="S::tom.prickett@northumbria.ac.uk::bac8cfc6-11d3-4aac-88bd-349612f1d1bb" providerId="AD" clId="Web-{21F39CAA-1942-B8AC-21BC-ADE7B8B8EAEF}" dt="2020-05-23T16:40:12.543" v="85" actId="20577"/>
          <ac:spMkLst>
            <pc:docMk/>
            <pc:sldMk cId="2142736122" sldId="256"/>
            <ac:spMk id="23" creationId="{EBA49EBD-A806-4B7B-94C9-C28F2377E7BD}"/>
          </ac:spMkLst>
        </pc:spChg>
      </pc:sldChg>
    </pc:docChg>
  </pc:docChgLst>
  <pc:docChgLst>
    <pc:chgData name="Tom Prickett" userId="S::tom.prickett@northumbria.ac.uk::bac8cfc6-11d3-4aac-88bd-349612f1d1bb" providerId="AD" clId="Web-{F21D3D1C-29EC-3C2B-653C-DE5F959CC670}"/>
    <pc:docChg chg="modSld">
      <pc:chgData name="Tom Prickett" userId="S::tom.prickett@northumbria.ac.uk::bac8cfc6-11d3-4aac-88bd-349612f1d1bb" providerId="AD" clId="Web-{F21D3D1C-29EC-3C2B-653C-DE5F959CC670}" dt="2020-05-23T16:18:42.152" v="157" actId="20577"/>
      <pc:docMkLst>
        <pc:docMk/>
      </pc:docMkLst>
      <pc:sldChg chg="addSp modSp mod setBg">
        <pc:chgData name="Tom Prickett" userId="S::tom.prickett@northumbria.ac.uk::bac8cfc6-11d3-4aac-88bd-349612f1d1bb" providerId="AD" clId="Web-{F21D3D1C-29EC-3C2B-653C-DE5F959CC670}" dt="2020-05-23T16:18:42.152" v="156" actId="20577"/>
        <pc:sldMkLst>
          <pc:docMk/>
          <pc:sldMk cId="2142736122" sldId="256"/>
        </pc:sldMkLst>
        <pc:spChg chg="add mod ord">
          <ac:chgData name="Tom Prickett" userId="S::tom.prickett@northumbria.ac.uk::bac8cfc6-11d3-4aac-88bd-349612f1d1bb" providerId="AD" clId="Web-{F21D3D1C-29EC-3C2B-653C-DE5F959CC670}" dt="2020-05-23T15:59:57.124" v="11"/>
          <ac:spMkLst>
            <pc:docMk/>
            <pc:sldMk cId="2142736122" sldId="256"/>
            <ac:spMk id="2" creationId="{59CE3AA7-8BA0-405F-B2DF-C4653C242A2A}"/>
          </ac:spMkLst>
        </pc:spChg>
        <pc:spChg chg="mod">
          <ac:chgData name="Tom Prickett" userId="S::tom.prickett@northumbria.ac.uk::bac8cfc6-11d3-4aac-88bd-349612f1d1bb" providerId="AD" clId="Web-{F21D3D1C-29EC-3C2B-653C-DE5F959CC670}" dt="2020-05-23T16:00:43.983" v="18" actId="20577"/>
          <ac:spMkLst>
            <pc:docMk/>
            <pc:sldMk cId="2142736122" sldId="256"/>
            <ac:spMk id="6" creationId="{342BBE31-2656-49D8-89EE-39198A968FCA}"/>
          </ac:spMkLst>
        </pc:spChg>
        <pc:spChg chg="mod">
          <ac:chgData name="Tom Prickett" userId="S::tom.prickett@northumbria.ac.uk::bac8cfc6-11d3-4aac-88bd-349612f1d1bb" providerId="AD" clId="Web-{F21D3D1C-29EC-3C2B-653C-DE5F959CC670}" dt="2020-05-23T15:59:57.093" v="8"/>
          <ac:spMkLst>
            <pc:docMk/>
            <pc:sldMk cId="2142736122" sldId="256"/>
            <ac:spMk id="7" creationId="{A11896CA-37CA-418D-8591-E2C7C539FCAC}"/>
          </ac:spMkLst>
        </pc:spChg>
        <pc:spChg chg="mod">
          <ac:chgData name="Tom Prickett" userId="S::tom.prickett@northumbria.ac.uk::bac8cfc6-11d3-4aac-88bd-349612f1d1bb" providerId="AD" clId="Web-{F21D3D1C-29EC-3C2B-653C-DE5F959CC670}" dt="2020-05-23T15:59:57.108" v="9"/>
          <ac:spMkLst>
            <pc:docMk/>
            <pc:sldMk cId="2142736122" sldId="256"/>
            <ac:spMk id="8" creationId="{3403E7F6-D8B7-46A9-B64E-5823D1B1086E}"/>
          </ac:spMkLst>
        </pc:spChg>
        <pc:spChg chg="mod">
          <ac:chgData name="Tom Prickett" userId="S::tom.prickett@northumbria.ac.uk::bac8cfc6-11d3-4aac-88bd-349612f1d1bb" providerId="AD" clId="Web-{F21D3D1C-29EC-3C2B-653C-DE5F959CC670}" dt="2020-05-23T16:18:42.152" v="156" actId="20577"/>
          <ac:spMkLst>
            <pc:docMk/>
            <pc:sldMk cId="2142736122" sldId="256"/>
            <ac:spMk id="9" creationId="{AD53E83C-80CB-408C-8F75-078CF4565CC5}"/>
          </ac:spMkLst>
        </pc:spChg>
        <pc:spChg chg="mod">
          <ac:chgData name="Tom Prickett" userId="S::tom.prickett@northumbria.ac.uk::bac8cfc6-11d3-4aac-88bd-349612f1d1bb" providerId="AD" clId="Web-{F21D3D1C-29EC-3C2B-653C-DE5F959CC670}" dt="2020-05-23T16:03:24.451" v="26" actId="20577"/>
          <ac:spMkLst>
            <pc:docMk/>
            <pc:sldMk cId="2142736122" sldId="256"/>
            <ac:spMk id="10" creationId="{D4F2D7E0-331C-4404-A601-610AF12769FB}"/>
          </ac:spMkLst>
        </pc:spChg>
        <pc:spChg chg="mod">
          <ac:chgData name="Tom Prickett" userId="S::tom.prickett@northumbria.ac.uk::bac8cfc6-11d3-4aac-88bd-349612f1d1bb" providerId="AD" clId="Web-{F21D3D1C-29EC-3C2B-653C-DE5F959CC670}" dt="2020-05-23T16:03:51.045" v="55" actId="20577"/>
          <ac:spMkLst>
            <pc:docMk/>
            <pc:sldMk cId="2142736122" sldId="256"/>
            <ac:spMk id="11" creationId="{E4249425-675E-492B-AF5A-DEF043A2DBA8}"/>
          </ac:spMkLst>
        </pc:spChg>
        <pc:spChg chg="mod">
          <ac:chgData name="Tom Prickett" userId="S::tom.prickett@northumbria.ac.uk::bac8cfc6-11d3-4aac-88bd-349612f1d1bb" providerId="AD" clId="Web-{F21D3D1C-29EC-3C2B-653C-DE5F959CC670}" dt="2020-05-23T15:59:57.124" v="10"/>
          <ac:spMkLst>
            <pc:docMk/>
            <pc:sldMk cId="2142736122" sldId="256"/>
            <ac:spMk id="12" creationId="{5B729D68-B294-4B6E-B459-E8D1DE4B3635}"/>
          </ac:spMkLst>
        </pc:spChg>
      </pc:sldChg>
    </pc:docChg>
  </pc:docChgLst>
  <pc:docChgLst>
    <pc:chgData name="Tom Prickett" userId="bac8cfc6-11d3-4aac-88bd-349612f1d1bb" providerId="ADAL" clId="{68C5F8F5-74F1-40A3-91E1-EF24B82E1544}"/>
    <pc:docChg chg="modSld">
      <pc:chgData name="Tom Prickett" userId="bac8cfc6-11d3-4aac-88bd-349612f1d1bb" providerId="ADAL" clId="{68C5F8F5-74F1-40A3-91E1-EF24B82E1544}" dt="2020-05-28T14:57:44.802" v="0" actId="20577"/>
      <pc:docMkLst>
        <pc:docMk/>
      </pc:docMkLst>
      <pc:sldChg chg="modSp mod">
        <pc:chgData name="Tom Prickett" userId="bac8cfc6-11d3-4aac-88bd-349612f1d1bb" providerId="ADAL" clId="{68C5F8F5-74F1-40A3-91E1-EF24B82E1544}" dt="2020-05-28T14:57:44.802" v="0" actId="20577"/>
        <pc:sldMkLst>
          <pc:docMk/>
          <pc:sldMk cId="2142736122" sldId="256"/>
        </pc:sldMkLst>
        <pc:spChg chg="mod">
          <ac:chgData name="Tom Prickett" userId="bac8cfc6-11d3-4aac-88bd-349612f1d1bb" providerId="ADAL" clId="{68C5F8F5-74F1-40A3-91E1-EF24B82E1544}" dt="2020-05-28T14:57:44.802" v="0" actId="20577"/>
          <ac:spMkLst>
            <pc:docMk/>
            <pc:sldMk cId="2142736122" sldId="256"/>
            <ac:spMk id="23" creationId="{EBA49EBD-A806-4B7B-94C9-C28F2377E7BD}"/>
          </ac:spMkLst>
        </pc:spChg>
      </pc:sldChg>
    </pc:docChg>
  </pc:docChgLst>
  <pc:docChgLst>
    <pc:chgData name="Tom Prickett" userId="S::tom.prickett@northumbria.ac.uk::bac8cfc6-11d3-4aac-88bd-349612f1d1bb" providerId="AD" clId="Web-{533C2C91-432A-021D-C738-2B34A559DC80}"/>
    <pc:docChg chg="modSld">
      <pc:chgData name="Tom Prickett" userId="S::tom.prickett@northumbria.ac.uk::bac8cfc6-11d3-4aac-88bd-349612f1d1bb" providerId="AD" clId="Web-{533C2C91-432A-021D-C738-2B34A559DC80}" dt="2020-05-21T16:42:52.713" v="3" actId="20577"/>
      <pc:docMkLst>
        <pc:docMk/>
      </pc:docMkLst>
      <pc:sldChg chg="modSp">
        <pc:chgData name="Tom Prickett" userId="S::tom.prickett@northumbria.ac.uk::bac8cfc6-11d3-4aac-88bd-349612f1d1bb" providerId="AD" clId="Web-{533C2C91-432A-021D-C738-2B34A559DC80}" dt="2020-05-21T16:42:52.713" v="2" actId="20577"/>
        <pc:sldMkLst>
          <pc:docMk/>
          <pc:sldMk cId="2142736122" sldId="256"/>
        </pc:sldMkLst>
        <pc:spChg chg="mod">
          <ac:chgData name="Tom Prickett" userId="S::tom.prickett@northumbria.ac.uk::bac8cfc6-11d3-4aac-88bd-349612f1d1bb" providerId="AD" clId="Web-{533C2C91-432A-021D-C738-2B34A559DC80}" dt="2020-05-21T16:42:52.713" v="2" actId="20577"/>
          <ac:spMkLst>
            <pc:docMk/>
            <pc:sldMk cId="2142736122" sldId="256"/>
            <ac:spMk id="23" creationId="{EBA49EBD-A806-4B7B-94C9-C28F2377E7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DF034-05CE-43F4-9C7B-38451B9FF6A0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B9016-0D20-4B6F-9B80-AF11CEAFCB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44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Accreditation will always be a work in progress in how to best support students, employers and Higher Education Providers. This poster assesses the value of professional body accreditation of Computer Science Degree Programmes via a UK Case Study.  Professional Body Degree accreditation is divisive, yes it provides kite marking and supports globally portable education. However it has been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critcised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since its inception and it is critical accreditation regimes continue to evolve to address these concerns. However we should not just focus upon a deficit model and following an appreciative enquiry approach to identify the value provided.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B9016-0D20-4B6F-9B80-AF11CEAFCB0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79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A83A-BC99-4B06-B9F6-2E14D8441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C62DE-450C-4B85-89D5-0239215F9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99EB6-A640-4FE5-9705-6A0D65DD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CB08-7980-49E3-9FE1-A1EA61D24DF4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80BBE-755F-4AED-A1E7-B2EC0CCA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33C2E-7E9E-4987-88B0-73A72FA3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77D8-EED8-4023-8A35-4D4BF4E3D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55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9E51-4DBA-45A5-A687-3507527A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66CAD-AFC3-44DF-B4B4-AC1F6527A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95B38-2673-4186-9395-219F646E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CB08-7980-49E3-9FE1-A1EA61D24DF4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54FB1-4319-48E1-BC30-906A6E7B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F5FE-C6BA-4352-8F9F-6CE1D0AB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77D8-EED8-4023-8A35-4D4BF4E3D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54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DF7AF-78B6-40AE-A958-C4E2AB994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55A69-EDCA-4E4B-965B-1E74A483E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3D672-7877-4C9E-9351-8F1FA224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CB08-7980-49E3-9FE1-A1EA61D24DF4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F074D-E193-470F-9505-3E5BE226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7E98B-4BEB-4FC9-BF28-593CBD6B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77D8-EED8-4023-8A35-4D4BF4E3D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0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653E-D20D-4B88-844E-F80CBD39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DB01-575A-423C-8CF2-B44D96058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F4377-F162-4073-9718-3159BADE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CB08-7980-49E3-9FE1-A1EA61D24DF4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B581D-4260-47E9-9E62-7C9B7904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06C29-5030-4552-BD96-3BF2D756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77D8-EED8-4023-8A35-4D4BF4E3D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9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810D-3A77-4C5B-B9D0-97E9E7DC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2EFEE-293A-4318-934D-E1832A1E0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FB542-CBD6-4611-9D11-D0B1329E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CB08-7980-49E3-9FE1-A1EA61D24DF4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7CFB7-6340-4143-B1EF-30F3366B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8F18-92D8-40C0-B520-0041859B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77D8-EED8-4023-8A35-4D4BF4E3D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81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0919-C210-45FA-A1A1-E857CB9D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A4A7-9484-4DBA-8EED-E34FF002C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464EA-B64E-4D2B-9CD6-A8643E2B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A3A14-31E7-4084-909F-97BD9E3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CB08-7980-49E3-9FE1-A1EA61D24DF4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94F96-D7A0-4C4F-A950-7E87F920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4D7B4-A16D-4B08-8E82-D2DEF8BE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77D8-EED8-4023-8A35-4D4BF4E3D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92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AC7A-0358-49EC-B9E3-DC7DD835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6D005-A478-42F4-BF9E-7E40D8974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F987C-C878-48AD-8660-2857AAB4A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E3688-9E19-495D-96D0-AD8F6608F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B1869-F59B-4667-8346-59C30369C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F7C50-1127-48C3-8317-DB9082C5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CB08-7980-49E3-9FE1-A1EA61D24DF4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49BA3-6BC0-45FF-9994-A7B862CF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94507-ADBB-48CE-A75B-FA2071CA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77D8-EED8-4023-8A35-4D4BF4E3D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41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7B79-B861-4291-9B75-A0ACD52B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D1F3E-BAE4-4160-BFDA-394EC76D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CB08-7980-49E3-9FE1-A1EA61D24DF4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0A817-D298-4ACF-A1C8-0B66E85D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131B2-0CB7-4EE9-B637-7A72CC93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77D8-EED8-4023-8A35-4D4BF4E3D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19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3CD84-D65B-4E17-9CBE-C79F0571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CB08-7980-49E3-9FE1-A1EA61D24DF4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066A5-1C41-42DE-BFC8-73E03570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4D99C-9C75-4FC3-A79A-B4368E3C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77D8-EED8-4023-8A35-4D4BF4E3D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61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464A-5A1F-48AE-A792-299CE1036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FB580-699C-427B-BCFC-B84F9C513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6C813-2D93-4043-A66B-0B6F60537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C16B8-F6F0-4802-B366-4C8AD7F1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CB08-7980-49E3-9FE1-A1EA61D24DF4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77BF4-6062-43DB-8FBC-1FB724E4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A0720-5181-49A8-96F6-DE426545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77D8-EED8-4023-8A35-4D4BF4E3D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87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139F-5599-4DB5-BEFA-6D7594DA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A627F-3A63-4A0A-9FBF-22DFFA700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C01E2-C2D9-42F7-A484-0FB257E9D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93461-46B4-4731-A05F-4D4C5669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CB08-7980-49E3-9FE1-A1EA61D24DF4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6335C-A76B-4B53-8A8D-F8FAC4F6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FEE19-4443-4BFC-8D56-D70B3EBF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77D8-EED8-4023-8A35-4D4BF4E3D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5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4167F-F78A-49E1-94EE-31EB7230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B8BFF-F9FB-481D-8773-ACACF628B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CCAF-0491-4255-8F51-936320DAC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CCB08-7980-49E3-9FE1-A1EA61D24DF4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458E5-6B5F-47A6-BEAA-58DE33CE9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9E711-EBD9-4D45-AB49-9072AFEA7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477D8-EED8-4023-8A35-4D4BF4E3D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32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tom.prickett@northumbria.ac.uk" TargetMode="External"/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bit.ly/ITiCSEAccreditationSurvey" TargetMode="Externa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CE3AA7-8BA0-405F-B2DF-C4653C242A2A}"/>
              </a:ext>
            </a:extLst>
          </p:cNvPr>
          <p:cNvSpPr/>
          <p:nvPr/>
        </p:nvSpPr>
        <p:spPr>
          <a:xfrm>
            <a:off x="2876" y="-18692"/>
            <a:ext cx="12163243" cy="1869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A8B8481D-DAB0-4237-99E6-65BFE6C4F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851" y="5685160"/>
            <a:ext cx="883023" cy="1120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2BBE31-2656-49D8-89EE-39198A968FCA}"/>
              </a:ext>
            </a:extLst>
          </p:cNvPr>
          <p:cNvSpPr txBox="1"/>
          <p:nvPr/>
        </p:nvSpPr>
        <p:spPr>
          <a:xfrm>
            <a:off x="477690" y="84419"/>
            <a:ext cx="962809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25th Annual Conference on Innovation and Technology in Computer Science Education (</a:t>
            </a:r>
            <a:r>
              <a:rPr lang="en-GB" dirty="0" err="1">
                <a:solidFill>
                  <a:srgbClr val="FFFFFF"/>
                </a:solidFill>
              </a:rPr>
              <a:t>ITiCSE</a:t>
            </a:r>
            <a:r>
              <a:rPr lang="en-GB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1896CA-37CA-418D-8591-E2C7C539FCAC}"/>
              </a:ext>
            </a:extLst>
          </p:cNvPr>
          <p:cNvSpPr txBox="1"/>
          <p:nvPr/>
        </p:nvSpPr>
        <p:spPr>
          <a:xfrm>
            <a:off x="85804" y="453751"/>
            <a:ext cx="12326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FFFF"/>
                </a:solidFill>
              </a:rPr>
              <a:t>Assessing the Value of Professional Body Accreditation of Computer Science Degree Programmes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03E7F6-D8B7-46A9-B64E-5823D1B1086E}"/>
              </a:ext>
            </a:extLst>
          </p:cNvPr>
          <p:cNvSpPr/>
          <p:nvPr/>
        </p:nvSpPr>
        <p:spPr>
          <a:xfrm>
            <a:off x="85804" y="973584"/>
            <a:ext cx="22188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FFFFFF"/>
                </a:solidFill>
              </a:rPr>
              <a:t>A UK Case Study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3E83C-80CB-408C-8F75-078CF4565CC5}"/>
              </a:ext>
            </a:extLst>
          </p:cNvPr>
          <p:cNvSpPr txBox="1"/>
          <p:nvPr/>
        </p:nvSpPr>
        <p:spPr>
          <a:xfrm>
            <a:off x="42673" y="2011681"/>
            <a:ext cx="5900187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b="1" dirty="0"/>
              <a:t>Deficit model:</a:t>
            </a:r>
          </a:p>
          <a:p>
            <a:r>
              <a:rPr lang="en-GB" dirty="0"/>
              <a:t>Professional body degree accreditation is divisive. It :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Provides Kite Marking</a:t>
            </a:r>
            <a:endParaRPr lang="en-GB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Supports globally portable education</a:t>
            </a:r>
          </a:p>
          <a:p>
            <a:r>
              <a:rPr lang="en-GB" dirty="0"/>
              <a:t>But remains contentious and is criticised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Unnecessarily bureaucratic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Constraining innovation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revenue stream rather than of benefit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Colonial or Paternalistic</a:t>
            </a:r>
          </a:p>
          <a:p>
            <a:r>
              <a:rPr lang="en-GB" dirty="0"/>
              <a:t>These are not new criticisms, but accrediting bodies need to continue to address these and other emergent concerns.</a:t>
            </a:r>
            <a:endParaRPr lang="en-GB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F2D7E0-331C-4404-A601-610AF12769FB}"/>
              </a:ext>
            </a:extLst>
          </p:cNvPr>
          <p:cNvSpPr txBox="1"/>
          <p:nvPr/>
        </p:nvSpPr>
        <p:spPr>
          <a:xfrm>
            <a:off x="6248837" y="2011681"/>
            <a:ext cx="5703677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b="1" dirty="0"/>
              <a:t>Appreciative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Raising output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Employ internationally-recognised standards and memoranda to promote the global parity of computer science education and graduate mobility.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Ensuring curricula relevance e.g. coverage of cybersecurity, teamworking and professional environment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Identifying and disseminating practice highlights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Industry relevance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Accrediting work experience in degree programmes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249425-675E-492B-AF5A-DEF043A2DBA8}"/>
              </a:ext>
            </a:extLst>
          </p:cNvPr>
          <p:cNvSpPr txBox="1"/>
          <p:nvPr/>
        </p:nvSpPr>
        <p:spPr>
          <a:xfrm>
            <a:off x="49327" y="5197397"/>
            <a:ext cx="1104375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dirty="0"/>
              <a:t>Accreditation will always be a work in progress to best support Students, Employers and Higher Education Providers</a:t>
            </a:r>
          </a:p>
          <a:p>
            <a:r>
              <a:rPr lang="en-GB" dirty="0"/>
              <a:t>Next steps include learning from effective practices in other jurisdictions and to explore portability of aspects of this practice to other jurisdictions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29D68-B294-4B6E-B459-E8D1DE4B3635}"/>
              </a:ext>
            </a:extLst>
          </p:cNvPr>
          <p:cNvSpPr txBox="1"/>
          <p:nvPr/>
        </p:nvSpPr>
        <p:spPr>
          <a:xfrm>
            <a:off x="85804" y="1491848"/>
            <a:ext cx="12020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FFFF"/>
                </a:solidFill>
              </a:rPr>
              <a:t>Tom Crick, Swansea University, Tom Prickett, Northumbria University, James Davenport, Bath University, Alastair Irons Sunderland University, UK</a:t>
            </a:r>
          </a:p>
        </p:txBody>
      </p:sp>
      <p:pic>
        <p:nvPicPr>
          <p:cNvPr id="22" name="Audio 21">
            <a:hlinkClick r:id="" action="ppaction://media"/>
            <a:extLst>
              <a:ext uri="{FF2B5EF4-FFF2-40B4-BE49-F238E27FC236}">
                <a16:creationId xmlns:a16="http://schemas.microsoft.com/office/drawing/2014/main" id="{EE6E853E-E302-4F40-BC2C-85FF6F8066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BA49EBD-A806-4B7B-94C9-C28F2377E7BD}"/>
              </a:ext>
            </a:extLst>
          </p:cNvPr>
          <p:cNvSpPr/>
          <p:nvPr/>
        </p:nvSpPr>
        <p:spPr>
          <a:xfrm>
            <a:off x="98678" y="6158969"/>
            <a:ext cx="6344942" cy="646331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GB" dirty="0"/>
              <a:t>We welcome your views</a:t>
            </a:r>
            <a:r>
              <a:rPr lang="en-GB"/>
              <a:t>: </a:t>
            </a:r>
            <a:r>
              <a:rPr lang="en-GB">
                <a:hlinkClick r:id="rId7"/>
              </a:rPr>
              <a:t>https://</a:t>
            </a:r>
            <a:r>
              <a:rPr lang="en-GB" dirty="0">
                <a:hlinkClick r:id="rId7"/>
              </a:rPr>
              <a:t>bit.ly/ITiCSEAccreditationSurvey</a:t>
            </a:r>
            <a:r>
              <a:rPr lang="en-GB" dirty="0"/>
              <a:t> </a:t>
            </a:r>
          </a:p>
          <a:p>
            <a:r>
              <a:rPr lang="en-GB" dirty="0"/>
              <a:t>or email </a:t>
            </a:r>
            <a:r>
              <a:rPr lang="en-GB" dirty="0">
                <a:hlinkClick r:id="rId8"/>
              </a:rPr>
              <a:t>tom.prickett@northumbria.ac.uk</a:t>
            </a:r>
            <a:r>
              <a:rPr lang="en-GB" dirty="0"/>
              <a:t> </a:t>
            </a:r>
            <a:endParaRPr lang="en-GB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273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49"/>
    </mc:Choice>
    <mc:Fallback xmlns="">
      <p:transition spd="slow" advTm="304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334</Words>
  <Application>Microsoft Office PowerPoint</Application>
  <PresentationFormat>Widescreen</PresentationFormat>
  <Paragraphs>27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Prickett</dc:creator>
  <cp:lastModifiedBy>Tom Prickett</cp:lastModifiedBy>
  <cp:revision>70</cp:revision>
  <dcterms:created xsi:type="dcterms:W3CDTF">2020-05-20T10:40:45Z</dcterms:created>
  <dcterms:modified xsi:type="dcterms:W3CDTF">2020-05-28T14:58:18Z</dcterms:modified>
</cp:coreProperties>
</file>