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EE03E4FE-0D59-4471-B83D-BBBB8FB8209D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349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07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6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1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8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059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389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0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8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328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25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7174F-2CCD-469C-838A-05174556DABC}" type="datetimeFigureOut">
              <a:rPr lang="fi-FI" smtClean="0"/>
              <a:t>4.2.2014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2278-28CD-49F8-82C3-1AAD62C3CD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846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Emotion signs recognition system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/>
          <a:lstStyle/>
          <a:p>
            <a:pPr>
              <a:spcAft>
                <a:spcPts val="600"/>
              </a:spcAft>
              <a:buSzPct val="50000"/>
              <a:buFont typeface="Calibri" panose="020F0502020204030204" pitchFamily="34" charset="0"/>
              <a:buChar char="҉"/>
            </a:pPr>
            <a:r>
              <a:rPr lang="en-US" sz="2800" dirty="0" smtClean="0"/>
              <a:t>Recognize hand signs</a:t>
            </a:r>
          </a:p>
          <a:p>
            <a:pPr>
              <a:spcAft>
                <a:spcPts val="600"/>
              </a:spcAft>
              <a:buSzPct val="50000"/>
              <a:buFont typeface="Calibri" panose="020F0502020204030204" pitchFamily="34" charset="0"/>
              <a:buChar char="҉"/>
            </a:pPr>
            <a:r>
              <a:rPr lang="en-US" sz="2800" dirty="0" smtClean="0"/>
              <a:t>Translate signs to defined description</a:t>
            </a:r>
          </a:p>
          <a:p>
            <a:pPr>
              <a:spcAft>
                <a:spcPts val="600"/>
              </a:spcAft>
              <a:buSzPct val="50000"/>
              <a:buFont typeface="Calibri" panose="020F0502020204030204" pitchFamily="34" charset="0"/>
              <a:buChar char="҉"/>
            </a:pPr>
            <a:r>
              <a:rPr lang="en-US" sz="2800" dirty="0" smtClean="0"/>
              <a:t>Use camera for scanning signs</a:t>
            </a:r>
          </a:p>
          <a:p>
            <a:pPr>
              <a:spcAft>
                <a:spcPts val="600"/>
              </a:spcAft>
              <a:buSzPct val="50000"/>
              <a:buFont typeface="Calibri" panose="020F0502020204030204" pitchFamily="34" charset="0"/>
              <a:buChar char="҉"/>
            </a:pPr>
            <a:r>
              <a:rPr lang="en-US" sz="2800" dirty="0" smtClean="0"/>
              <a:t>Make working easier with people who can’t communicate verbally</a:t>
            </a:r>
          </a:p>
          <a:p>
            <a:pPr>
              <a:spcAft>
                <a:spcPts val="600"/>
              </a:spcAft>
              <a:buSzPct val="50000"/>
              <a:buFont typeface="Calibri" panose="020F0502020204030204" pitchFamily="34" charset="0"/>
              <a:buChar char="҉"/>
            </a:pPr>
            <a:r>
              <a:rPr lang="en-US" sz="2800" dirty="0" smtClean="0"/>
              <a:t>Lot of challenges to create working scanning algorithm</a:t>
            </a:r>
          </a:p>
        </p:txBody>
      </p:sp>
      <p:pic>
        <p:nvPicPr>
          <p:cNvPr id="1026" name="Picture 2" descr="1503731_10152109230318476_990146132_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7" b="10157"/>
          <a:stretch/>
        </p:blipFill>
        <p:spPr bwMode="auto">
          <a:xfrm>
            <a:off x="1619672" y="5157192"/>
            <a:ext cx="6619875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Näytössä katseltava diaesitys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Emotion signs recognition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signs recognition system</dc:title>
  <cp:lastModifiedBy>user</cp:lastModifiedBy>
  <cp:revision>3</cp:revision>
  <dcterms:created xsi:type="dcterms:W3CDTF">2014-02-04T09:31:01Z</dcterms:created>
  <dcterms:modified xsi:type="dcterms:W3CDTF">2014-02-04T10:11:00Z</dcterms:modified>
</cp:coreProperties>
</file>