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uolivapaa piirto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Puolivapaa piirto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Otsikk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17" name="Alaotsikk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i-FI" smtClean="0"/>
              <a:t>Muokkaa alaotsikon perustyyliä napsautt.</a:t>
            </a:r>
            <a:endParaRPr kumimoji="0" lang="en-US"/>
          </a:p>
        </p:txBody>
      </p:sp>
      <p:sp>
        <p:nvSpPr>
          <p:cNvPr id="30" name="Päivämäärän paikkamerkki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19" name="Alatunnisteen paikkamerk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7" name="Dian numeron paikkamerkki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uolivapaa piirto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uolivapaa piirto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5" name="Sisällön paikkamerkk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8" name="Dian numeron paikkamerkki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  <p:sp>
        <p:nvSpPr>
          <p:cNvPr id="9" name="Alatunnisteen paikkamerk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i-FI" smtClean="0"/>
              <a:t>Lisää kuva napsauttamalla kuvaketta</a:t>
            </a:r>
            <a:endParaRPr kumimoji="0" lang="en-US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uolivapaa piirto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uolivapaa piirto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Otsikon paikkamerkki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0" name="Tekstin paikkamerkki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  <a:p>
            <a:pPr lvl="1" eaLnBrk="1" latinLnBrk="0" hangingPunct="1"/>
            <a:r>
              <a:rPr kumimoji="0" lang="fi-FI" smtClean="0"/>
              <a:t>toinen taso</a:t>
            </a:r>
          </a:p>
          <a:p>
            <a:pPr lvl="2" eaLnBrk="1" latinLnBrk="0" hangingPunct="1"/>
            <a:r>
              <a:rPr kumimoji="0" lang="fi-FI" smtClean="0"/>
              <a:t>kolmas taso</a:t>
            </a:r>
          </a:p>
          <a:p>
            <a:pPr lvl="3" eaLnBrk="1" latinLnBrk="0" hangingPunct="1"/>
            <a:r>
              <a:rPr kumimoji="0" lang="fi-FI" smtClean="0"/>
              <a:t>neljäs taso</a:t>
            </a:r>
          </a:p>
          <a:p>
            <a:pPr lvl="4" eaLnBrk="1" latinLnBrk="0" hangingPunct="1"/>
            <a:r>
              <a:rPr kumimoji="0" lang="fi-FI" smtClean="0"/>
              <a:t>viides taso</a:t>
            </a:r>
            <a:endParaRPr kumimoji="0" lang="en-US"/>
          </a:p>
        </p:txBody>
      </p:sp>
      <p:sp>
        <p:nvSpPr>
          <p:cNvPr id="10" name="Päivämäärän paikkamerkki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FB198D-29E6-4635-8439-0EA4ECDEA217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22" name="Alatunnisteen paikkamerk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8" name="Dian numeron paikkamerkki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59621E9-7BCF-4414-A354-DBD75033F9F2}" type="slidenum">
              <a:rPr lang="fi-FI" smtClean="0"/>
              <a:t>‹#›</a:t>
            </a:fld>
            <a:endParaRPr lang="fi-F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251520" y="3140968"/>
            <a:ext cx="7167272" cy="2713856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Habatreeni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iu-Cans-CA" dirty="0"/>
              <a:t>ᕙ</a:t>
            </a:r>
            <a:r>
              <a:rPr lang="bo-CN" dirty="0"/>
              <a:t>༼</a:t>
            </a:r>
            <a:r>
              <a:rPr lang="lo-LA" dirty="0"/>
              <a:t>ຈ</a:t>
            </a:r>
            <a:r>
              <a:rPr lang="ar-AE" dirty="0"/>
              <a:t>ل͜</a:t>
            </a:r>
            <a:r>
              <a:rPr lang="lo-LA" dirty="0"/>
              <a:t>ຈ</a:t>
            </a:r>
            <a:r>
              <a:rPr lang="bo-CN" dirty="0"/>
              <a:t>༽</a:t>
            </a:r>
            <a:r>
              <a:rPr lang="iu-Cans-CA" dirty="0"/>
              <a:t>ᕗ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/>
              <a:t/>
            </a:r>
            <a:br>
              <a:rPr lang="fi-FI" dirty="0"/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9129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4294967295"/>
          </p:nvPr>
        </p:nvSpPr>
        <p:spPr>
          <a:xfrm>
            <a:off x="0" y="188640"/>
            <a:ext cx="8532440" cy="5937523"/>
          </a:xfrm>
        </p:spPr>
        <p:txBody>
          <a:bodyPr>
            <a:normAutofit/>
          </a:bodyPr>
          <a:lstStyle/>
          <a:p>
            <a:r>
              <a:rPr lang="fi-FI" dirty="0" err="1" smtClean="0"/>
              <a:t>Pull</a:t>
            </a:r>
            <a:r>
              <a:rPr lang="fi-FI" dirty="0" smtClean="0"/>
              <a:t> </a:t>
            </a:r>
            <a:r>
              <a:rPr lang="fi-FI" dirty="0" err="1" smtClean="0"/>
              <a:t>Ups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endParaRPr lang="fi-FI" dirty="0" smtClean="0"/>
          </a:p>
          <a:p>
            <a:r>
              <a:rPr lang="en-US" dirty="0" smtClean="0"/>
              <a:t>Take the </a:t>
            </a:r>
            <a:r>
              <a:rPr lang="en-US" dirty="0" smtClean="0"/>
              <a:t>phone</a:t>
            </a:r>
            <a:r>
              <a:rPr lang="en-US" dirty="0"/>
              <a:t>, open the </a:t>
            </a:r>
            <a:r>
              <a:rPr lang="en-US" dirty="0" smtClean="0"/>
              <a:t>app, </a:t>
            </a:r>
            <a:r>
              <a:rPr lang="en-US" dirty="0"/>
              <a:t>put the phone in your pocket, do a </a:t>
            </a:r>
            <a:r>
              <a:rPr lang="en-US" dirty="0" smtClean="0"/>
              <a:t>pull-up(s), look </a:t>
            </a:r>
            <a:r>
              <a:rPr lang="en-US" dirty="0"/>
              <a:t>the </a:t>
            </a:r>
            <a:r>
              <a:rPr lang="en-US" dirty="0" smtClean="0"/>
              <a:t>app and watch </a:t>
            </a:r>
            <a:r>
              <a:rPr lang="en-US" dirty="0"/>
              <a:t>how many </a:t>
            </a:r>
            <a:r>
              <a:rPr lang="en-US" dirty="0" smtClean="0"/>
              <a:t>reps you have</a:t>
            </a:r>
            <a:r>
              <a:rPr lang="en-US" dirty="0" smtClean="0"/>
              <a:t> done.</a:t>
            </a:r>
            <a:endParaRPr lang="fi-FI" dirty="0" smtClean="0"/>
          </a:p>
          <a:p>
            <a:r>
              <a:rPr lang="en-US" dirty="0" smtClean="0"/>
              <a:t>Show for </a:t>
            </a:r>
            <a:r>
              <a:rPr lang="en-US" smtClean="0"/>
              <a:t>your girl/man how </a:t>
            </a:r>
            <a:r>
              <a:rPr lang="en-US" dirty="0" smtClean="0"/>
              <a:t>many reps </a:t>
            </a:r>
            <a:r>
              <a:rPr lang="en-US" dirty="0"/>
              <a:t>you </a:t>
            </a:r>
            <a:r>
              <a:rPr lang="en-US" dirty="0" smtClean="0"/>
              <a:t>can do</a:t>
            </a:r>
            <a:r>
              <a:rPr lang="en-US" dirty="0" smtClean="0"/>
              <a:t> in 30 sec.</a:t>
            </a:r>
            <a:endParaRPr lang="en-US" dirty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share</a:t>
            </a:r>
            <a:r>
              <a:rPr lang="fi-FI" dirty="0" smtClean="0"/>
              <a:t> </a:t>
            </a:r>
            <a:r>
              <a:rPr lang="fi-FI" dirty="0" err="1" smtClean="0"/>
              <a:t>result</a:t>
            </a:r>
            <a:r>
              <a:rPr lang="fi-FI" dirty="0" smtClean="0"/>
              <a:t> in </a:t>
            </a:r>
            <a:r>
              <a:rPr lang="fi-FI" dirty="0" err="1" smtClean="0"/>
              <a:t>facebook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twitter</a:t>
            </a:r>
            <a:endParaRPr lang="fi-FI" dirty="0" smtClean="0"/>
          </a:p>
          <a:p>
            <a:r>
              <a:rPr lang="en-US" dirty="0"/>
              <a:t>This will motivate you and </a:t>
            </a:r>
            <a:r>
              <a:rPr lang="en-US" dirty="0" smtClean="0"/>
              <a:t>you can challenge your friends for competition!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93222898"/>
      </p:ext>
    </p:extLst>
  </p:cSld>
  <p:clrMapOvr>
    <a:masterClrMapping/>
  </p:clrMapOvr>
</p:sld>
</file>

<file path=ppt/theme/theme1.xml><?xml version="1.0" encoding="utf-8"?>
<a:theme xmlns:a="http://schemas.openxmlformats.org/drawingml/2006/main" name="Tekninen">
  <a:themeElements>
    <a:clrScheme name="Tekninen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nen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knine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</TotalTime>
  <Words>70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Tekninen</vt:lpstr>
      <vt:lpstr>Habatreeni ᕙ༼ຈل͜ຈ༽ᕗ  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Habatreeni  Pull ups</dc:title>
  <dc:creator>Heli</dc:creator>
  <cp:lastModifiedBy>Joni Huttula</cp:lastModifiedBy>
  <cp:revision>4</cp:revision>
  <dcterms:created xsi:type="dcterms:W3CDTF">2014-02-03T10:32:00Z</dcterms:created>
  <dcterms:modified xsi:type="dcterms:W3CDTF">2014-02-03T11:15:51Z</dcterms:modified>
</cp:coreProperties>
</file>