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DEC1E3-B588-4610-B32D-8C310EF1E1DF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1789BA-322B-4949-B7D4-74D1D148CEA7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872" y="5877272"/>
            <a:ext cx="5637010" cy="882119"/>
          </a:xfrm>
        </p:spPr>
        <p:txBody>
          <a:bodyPr>
            <a:normAutofit/>
          </a:bodyPr>
          <a:lstStyle/>
          <a:p>
            <a:r>
              <a:rPr lang="fi-FI" sz="1050" dirty="0" smtClean="0"/>
              <a:t>		Saara Männikkö, Heikki Niemelä, Anniina Lukkarila</a:t>
            </a:r>
            <a:endParaRPr lang="fi-FI" sz="10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ParentalControl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7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512511" cy="1143000"/>
          </a:xfrm>
        </p:spPr>
        <p:txBody>
          <a:bodyPr/>
          <a:lstStyle/>
          <a:p>
            <a:pPr algn="ctr"/>
            <a:r>
              <a:rPr lang="fi-FI" dirty="0" err="1" smtClean="0"/>
              <a:t>ParentalControl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772816"/>
            <a:ext cx="3346704" cy="3474720"/>
          </a:xfrm>
        </p:spPr>
        <p:txBody>
          <a:bodyPr/>
          <a:lstStyle/>
          <a:p>
            <a:r>
              <a:rPr lang="fi-FI" dirty="0" err="1" smtClean="0"/>
              <a:t>ParentalControl</a:t>
            </a:r>
            <a:r>
              <a:rPr lang="fi-FI" dirty="0" smtClean="0"/>
              <a:t> is an application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r>
              <a:rPr lang="fi-FI" dirty="0" smtClean="0"/>
              <a:t> parents to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child’s</a:t>
            </a:r>
            <a:r>
              <a:rPr lang="fi-FI" dirty="0" smtClean="0"/>
              <a:t> </a:t>
            </a:r>
            <a:r>
              <a:rPr lang="fi-FI" dirty="0" err="1" smtClean="0"/>
              <a:t>phone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endParaRPr lang="fi-FI" dirty="0" smtClean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28800"/>
            <a:ext cx="1740498" cy="3475037"/>
          </a:xfrm>
        </p:spPr>
      </p:pic>
    </p:spTree>
    <p:extLst>
      <p:ext uri="{BB962C8B-B14F-4D97-AF65-F5344CB8AC3E}">
        <p14:creationId xmlns:p14="http://schemas.microsoft.com/office/powerpoint/2010/main" val="14810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03648" y="22048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ParentalControl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7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584" y="332656"/>
            <a:ext cx="6512511" cy="1143000"/>
          </a:xfrm>
        </p:spPr>
        <p:txBody>
          <a:bodyPr/>
          <a:lstStyle/>
          <a:p>
            <a:pPr algn="ctr"/>
            <a:r>
              <a:rPr lang="fi-FI" dirty="0" smtClean="0"/>
              <a:t>Parents</a:t>
            </a:r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87624" y="1916832"/>
            <a:ext cx="3346704" cy="3474720"/>
          </a:xfrm>
        </p:spPr>
        <p:txBody>
          <a:bodyPr>
            <a:normAutofit fontScale="55000" lnSpcReduction="20000"/>
          </a:bodyPr>
          <a:lstStyle/>
          <a:p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the </a:t>
            </a:r>
            <a:r>
              <a:rPr lang="fi-FI" dirty="0" err="1" smtClean="0"/>
              <a:t>amount</a:t>
            </a:r>
            <a:r>
              <a:rPr lang="fi-FI" dirty="0" smtClean="0"/>
              <a:t> of </a:t>
            </a:r>
            <a:r>
              <a:rPr lang="fi-FI" dirty="0" err="1" smtClean="0"/>
              <a:t>messages</a:t>
            </a:r>
            <a:r>
              <a:rPr lang="fi-FI" dirty="0" smtClean="0"/>
              <a:t>, </a:t>
            </a:r>
            <a:r>
              <a:rPr lang="fi-FI" dirty="0" err="1" smtClean="0"/>
              <a:t>calls</a:t>
            </a:r>
            <a:r>
              <a:rPr lang="fi-FI" dirty="0" smtClean="0"/>
              <a:t> and internet </a:t>
            </a:r>
            <a:r>
              <a:rPr lang="fi-FI" dirty="0" err="1" smtClean="0"/>
              <a:t>using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Locate</a:t>
            </a:r>
            <a:r>
              <a:rPr lang="fi-FI" dirty="0" smtClean="0"/>
              <a:t> and </a:t>
            </a:r>
            <a:r>
              <a:rPr lang="fi-FI" dirty="0" err="1" smtClean="0"/>
              <a:t>lock</a:t>
            </a:r>
            <a:r>
              <a:rPr lang="fi-FI" dirty="0" smtClean="0"/>
              <a:t> the </a:t>
            </a:r>
            <a:r>
              <a:rPr lang="fi-FI" dirty="0" err="1" smtClean="0"/>
              <a:t>phone</a:t>
            </a:r>
            <a:r>
              <a:rPr lang="fi-FI" dirty="0"/>
              <a:t> </a:t>
            </a:r>
            <a:r>
              <a:rPr lang="fi-FI" dirty="0" smtClean="0"/>
              <a:t>(GPS)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is </a:t>
            </a:r>
            <a:r>
              <a:rPr lang="fi-FI" dirty="0" err="1" smtClean="0"/>
              <a:t>stolen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just </a:t>
            </a:r>
            <a:r>
              <a:rPr lang="fi-FI" dirty="0" err="1" smtClean="0"/>
              <a:t>missing</a:t>
            </a:r>
            <a:endParaRPr lang="fi-FI" dirty="0" smtClean="0"/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err="1" smtClean="0"/>
              <a:t>Send</a:t>
            </a:r>
            <a:r>
              <a:rPr lang="fi-FI" dirty="0" smtClean="0"/>
              <a:t> </a:t>
            </a:r>
            <a:r>
              <a:rPr lang="fi-FI" dirty="0" err="1" smtClean="0"/>
              <a:t>notification</a:t>
            </a:r>
            <a:r>
              <a:rPr lang="fi-FI" dirty="0" smtClean="0"/>
              <a:t> to </a:t>
            </a:r>
            <a:r>
              <a:rPr lang="fi-FI" dirty="0" err="1" smtClean="0"/>
              <a:t>child</a:t>
            </a:r>
            <a:r>
              <a:rPr lang="fi-FI" dirty="0" smtClean="0"/>
              <a:t>, 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</a:p>
          <a:p>
            <a:pPr marL="45720" indent="0">
              <a:buNone/>
            </a:pPr>
            <a:r>
              <a:rPr lang="fi-FI" dirty="0" smtClean="0"/>
              <a:t>”</a:t>
            </a:r>
            <a:r>
              <a:rPr lang="fi-FI" dirty="0" err="1" smtClean="0"/>
              <a:t>It’s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to </a:t>
            </a:r>
            <a:r>
              <a:rPr lang="fi-FI" dirty="0" err="1" smtClean="0"/>
              <a:t>come</a:t>
            </a:r>
            <a:r>
              <a:rPr lang="fi-FI" dirty="0" smtClean="0"/>
              <a:t> home”, ”</a:t>
            </a:r>
            <a:r>
              <a:rPr lang="fi-FI" dirty="0" err="1" smtClean="0"/>
              <a:t>Dinner</a:t>
            </a:r>
            <a:r>
              <a:rPr lang="fi-FI" dirty="0" smtClean="0"/>
              <a:t> is </a:t>
            </a:r>
            <a:r>
              <a:rPr lang="fi-FI" dirty="0" err="1" smtClean="0"/>
              <a:t>ready</a:t>
            </a:r>
            <a:r>
              <a:rPr lang="fi-FI" dirty="0" smtClean="0"/>
              <a:t>”</a:t>
            </a:r>
          </a:p>
          <a:p>
            <a:pPr marL="45720" indent="0">
              <a:buNone/>
            </a:pPr>
            <a:endParaRPr lang="fi-FI" dirty="0"/>
          </a:p>
          <a:p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Parental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(Social </a:t>
            </a:r>
            <a:r>
              <a:rPr lang="fi-FI" dirty="0" err="1" smtClean="0"/>
              <a:t>network</a:t>
            </a:r>
            <a:r>
              <a:rPr lang="fi-FI" dirty="0" smtClean="0"/>
              <a:t> for parents’)</a:t>
            </a:r>
          </a:p>
          <a:p>
            <a:endParaRPr lang="fi-FI" dirty="0"/>
          </a:p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motivator</a:t>
            </a:r>
            <a:r>
              <a:rPr lang="fi-FI" dirty="0" smtClean="0"/>
              <a:t> (</a:t>
            </a:r>
            <a:r>
              <a:rPr lang="fi-FI" dirty="0" err="1" smtClean="0"/>
              <a:t>calculations</a:t>
            </a:r>
            <a:r>
              <a:rPr lang="fi-FI" dirty="0" smtClean="0"/>
              <a:t>, </a:t>
            </a:r>
            <a:r>
              <a:rPr lang="fi-FI" dirty="0" err="1" smtClean="0"/>
              <a:t>etc</a:t>
            </a:r>
            <a:r>
              <a:rPr lang="fi-FI" dirty="0" smtClean="0"/>
              <a:t>…) </a:t>
            </a:r>
            <a:endParaRPr lang="fi-FI" dirty="0"/>
          </a:p>
          <a:p>
            <a:endParaRPr lang="fi-F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844824"/>
            <a:ext cx="1714038" cy="3475037"/>
          </a:xfrm>
        </p:spPr>
      </p:pic>
    </p:spTree>
    <p:extLst>
      <p:ext uri="{BB962C8B-B14F-4D97-AF65-F5344CB8AC3E}">
        <p14:creationId xmlns:p14="http://schemas.microsoft.com/office/powerpoint/2010/main" val="22673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6512511" cy="1143000"/>
          </a:xfrm>
        </p:spPr>
        <p:txBody>
          <a:bodyPr/>
          <a:lstStyle/>
          <a:p>
            <a:pPr algn="ctr"/>
            <a:r>
              <a:rPr lang="fi-FI" dirty="0" smtClean="0"/>
              <a:t>Child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1628800"/>
            <a:ext cx="3346704" cy="3474720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Check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limitations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motivator</a:t>
            </a:r>
            <a:r>
              <a:rPr lang="fi-FI" dirty="0" smtClean="0"/>
              <a:t> to </a:t>
            </a:r>
            <a:r>
              <a:rPr lang="fi-FI" dirty="0" err="1" smtClean="0"/>
              <a:t>earn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calls</a:t>
            </a:r>
            <a:r>
              <a:rPr lang="fi-FI" dirty="0" smtClean="0"/>
              <a:t>, </a:t>
            </a:r>
            <a:r>
              <a:rPr lang="fi-FI" dirty="0" err="1" smtClean="0"/>
              <a:t>messages</a:t>
            </a:r>
            <a:r>
              <a:rPr lang="fi-FI" dirty="0"/>
              <a:t> </a:t>
            </a:r>
            <a:r>
              <a:rPr lang="fi-FI" dirty="0" smtClean="0"/>
              <a:t>and internet </a:t>
            </a:r>
            <a:r>
              <a:rPr lang="fi-FI" dirty="0" err="1" smtClean="0"/>
              <a:t>time</a:t>
            </a:r>
            <a:endParaRPr lang="fi-FI" dirty="0" smtClean="0"/>
          </a:p>
          <a:p>
            <a:endParaRPr lang="fi-FI" dirty="0" smtClean="0"/>
          </a:p>
          <a:p>
            <a:r>
              <a:rPr lang="en-US" dirty="0" smtClean="0"/>
              <a:t>Can </a:t>
            </a:r>
            <a:r>
              <a:rPr lang="en-US" dirty="0"/>
              <a:t>always call </a:t>
            </a:r>
            <a:r>
              <a:rPr lang="en-US" dirty="0" smtClean="0"/>
              <a:t>parents, </a:t>
            </a:r>
            <a:r>
              <a:rPr lang="en-US" dirty="0"/>
              <a:t>even when there is no calls left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68760"/>
            <a:ext cx="1794143" cy="3475037"/>
          </a:xfrm>
        </p:spPr>
      </p:pic>
    </p:spTree>
    <p:extLst>
      <p:ext uri="{BB962C8B-B14F-4D97-AF65-F5344CB8AC3E}">
        <p14:creationId xmlns:p14="http://schemas.microsoft.com/office/powerpoint/2010/main" val="25261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</TotalTime>
  <Words>113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ParentalControl</vt:lpstr>
      <vt:lpstr>ParentalControl</vt:lpstr>
      <vt:lpstr>What you can do with ParentalControl?</vt:lpstr>
      <vt:lpstr>Parents</vt:lpstr>
      <vt:lpstr>Child</vt:lpstr>
    </vt:vector>
  </TitlesOfParts>
  <Company>OAMK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ParentalControl</dc:title>
  <dc:creator>Saara Männikkö</dc:creator>
  <cp:lastModifiedBy>Saara Männikkö</cp:lastModifiedBy>
  <cp:revision>5</cp:revision>
  <dcterms:created xsi:type="dcterms:W3CDTF">2014-02-04T07:45:27Z</dcterms:created>
  <dcterms:modified xsi:type="dcterms:W3CDTF">2014-02-04T08:32:15Z</dcterms:modified>
</cp:coreProperties>
</file>