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651-EC91-4499-BA54-54614FC832C2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096-D6FA-40BA-BF1D-4986DD7481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753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651-EC91-4499-BA54-54614FC832C2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096-D6FA-40BA-BF1D-4986DD7481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408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651-EC91-4499-BA54-54614FC832C2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096-D6FA-40BA-BF1D-4986DD7481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586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651-EC91-4499-BA54-54614FC832C2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096-D6FA-40BA-BF1D-4986DD7481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221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651-EC91-4499-BA54-54614FC832C2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096-D6FA-40BA-BF1D-4986DD7481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779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651-EC91-4499-BA54-54614FC832C2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096-D6FA-40BA-BF1D-4986DD7481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78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651-EC91-4499-BA54-54614FC832C2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096-D6FA-40BA-BF1D-4986DD7481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262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651-EC91-4499-BA54-54614FC832C2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096-D6FA-40BA-BF1D-4986DD7481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425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651-EC91-4499-BA54-54614FC832C2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096-D6FA-40BA-BF1D-4986DD7481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046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651-EC91-4499-BA54-54614FC832C2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096-D6FA-40BA-BF1D-4986DD7481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282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CF651-EC91-4499-BA54-54614FC832C2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0096-D6FA-40BA-BF1D-4986DD7481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904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CF651-EC91-4499-BA54-54614FC832C2}" type="datetimeFigureOut">
              <a:rPr lang="fi-FI" smtClean="0"/>
              <a:t>3.2.2014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0096-D6FA-40BA-BF1D-4986DD7481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9547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i-FI" b="1" dirty="0" smtClean="0">
                <a:ln w="11430"/>
                <a:solidFill>
                  <a:srgbClr val="F6BB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RunGame</a:t>
            </a:r>
            <a:endParaRPr lang="fi-FI" b="1" dirty="0">
              <a:ln w="11430"/>
              <a:solidFill>
                <a:srgbClr val="F6BB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main point is to motivate runners and make a challenge to training. As well the app is a </a:t>
            </a:r>
            <a:r>
              <a:rPr lang="en-US" dirty="0" smtClean="0"/>
              <a:t>game, it’s </a:t>
            </a:r>
            <a:r>
              <a:rPr lang="en-US" dirty="0"/>
              <a:t>also a </a:t>
            </a:r>
            <a:r>
              <a:rPr lang="en-US" dirty="0" smtClean="0"/>
              <a:t>way to </a:t>
            </a:r>
          </a:p>
          <a:p>
            <a:r>
              <a:rPr lang="en-US" sz="4200" dirty="0" smtClean="0"/>
              <a:t>challenge yourself!</a:t>
            </a:r>
            <a:endParaRPr lang="fi-FI" sz="4200" dirty="0"/>
          </a:p>
        </p:txBody>
      </p:sp>
    </p:spTree>
    <p:extLst>
      <p:ext uri="{BB962C8B-B14F-4D97-AF65-F5344CB8AC3E}">
        <p14:creationId xmlns:p14="http://schemas.microsoft.com/office/powerpoint/2010/main" val="139179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What’s</a:t>
            </a:r>
            <a:r>
              <a:rPr lang="fi-FI" dirty="0" smtClean="0"/>
              <a:t> the idea?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app is a game where you compete against other people by running.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uses </a:t>
            </a:r>
            <a:r>
              <a:rPr lang="en-US" dirty="0"/>
              <a:t>GPS to map and track running/jogging trail and tell how fast the runner is and what kind is the ground (hills etc.). </a:t>
            </a:r>
            <a:endParaRPr lang="fi-FI" dirty="0"/>
          </a:p>
          <a:p>
            <a:endParaRPr lang="fi-FI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42407"/>
            <a:ext cx="2797000" cy="472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88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How </a:t>
            </a:r>
            <a:r>
              <a:rPr lang="fi-FI" dirty="0" err="1" smtClean="0"/>
              <a:t>do</a:t>
            </a:r>
            <a:r>
              <a:rPr lang="fi-FI" dirty="0" smtClean="0"/>
              <a:t> I </a:t>
            </a:r>
            <a:r>
              <a:rPr lang="fi-FI" dirty="0" err="1" smtClean="0"/>
              <a:t>get</a:t>
            </a:r>
            <a:r>
              <a:rPr lang="fi-FI" dirty="0" smtClean="0"/>
              <a:t> </a:t>
            </a:r>
            <a:r>
              <a:rPr lang="fi-FI" dirty="0" err="1" smtClean="0"/>
              <a:t>started</a:t>
            </a:r>
            <a:r>
              <a:rPr lang="fi-FI" dirty="0" smtClean="0"/>
              <a:t>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3106688" cy="442535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Gamer makes </a:t>
            </a:r>
            <a:r>
              <a:rPr lang="en-US" dirty="0"/>
              <a:t>a profile and logs into the app.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Gamer has </a:t>
            </a:r>
            <a:r>
              <a:rPr lang="en-US" dirty="0"/>
              <a:t>to create a nickname and a password.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Next step is to add gamer’s own </a:t>
            </a:r>
            <a:r>
              <a:rPr lang="en-US" dirty="0"/>
              <a:t>area, ability group and information about himself (age and gender) to the profile. 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28800"/>
            <a:ext cx="2576517" cy="470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532" y="1628800"/>
            <a:ext cx="2542457" cy="4654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23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r>
              <a:rPr lang="fi-FI" dirty="0" smtClean="0"/>
              <a:t>..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2060848"/>
            <a:ext cx="2818656" cy="363326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After logging in, the player can explore top lists and friend lists. </a:t>
            </a:r>
          </a:p>
          <a:p>
            <a:endParaRPr lang="en-US" dirty="0" smtClean="0"/>
          </a:p>
          <a:p>
            <a:r>
              <a:rPr lang="en-US" dirty="0" smtClean="0">
                <a:effectLst/>
              </a:rPr>
              <a:t>Potential scams are designed to prevent with acceleration sensor (in the phone)</a:t>
            </a:r>
            <a:endParaRPr lang="en-US" dirty="0"/>
          </a:p>
          <a:p>
            <a:endParaRPr lang="fi-FI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268760"/>
            <a:ext cx="2971494" cy="5144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7" y="1556792"/>
            <a:ext cx="2879907" cy="486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44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How to </a:t>
            </a:r>
            <a:r>
              <a:rPr lang="fi-FI" dirty="0" err="1" smtClean="0"/>
              <a:t>make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accept</a:t>
            </a:r>
            <a:r>
              <a:rPr lang="fi-FI" dirty="0" smtClean="0"/>
              <a:t> a </a:t>
            </a:r>
            <a:r>
              <a:rPr lang="fi-FI" dirty="0" err="1" smtClean="0"/>
              <a:t>challenge</a:t>
            </a:r>
            <a:r>
              <a:rPr lang="fi-FI" dirty="0" smtClean="0"/>
              <a:t>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2007182"/>
            <a:ext cx="3106688" cy="3993307"/>
          </a:xfrm>
        </p:spPr>
        <p:txBody>
          <a:bodyPr>
            <a:normAutofit/>
          </a:bodyPr>
          <a:lstStyle/>
          <a:p>
            <a:r>
              <a:rPr lang="en-US" dirty="0" smtClean="0"/>
              <a:t>Gamer </a:t>
            </a:r>
            <a:r>
              <a:rPr lang="en-US" dirty="0" smtClean="0"/>
              <a:t>can move to the menu where he can choose the ability group he would fit in, and the opponent from the same level.</a:t>
            </a:r>
            <a:endParaRPr lang="fi-FI" dirty="0" smtClean="0"/>
          </a:p>
          <a:p>
            <a:endParaRPr lang="fi-FI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73970"/>
            <a:ext cx="2421588" cy="4443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773" y="1573970"/>
            <a:ext cx="2453052" cy="442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70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Levels</a:t>
            </a:r>
            <a:endParaRPr lang="fi-FI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369882"/>
              </p:ext>
            </p:extLst>
          </p:nvPr>
        </p:nvGraphicFramePr>
        <p:xfrm>
          <a:off x="1907706" y="1484783"/>
          <a:ext cx="5472605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5472"/>
                <a:gridCol w="1280223"/>
                <a:gridCol w="1041061"/>
                <a:gridCol w="675283"/>
                <a:gridCol w="675283"/>
                <a:gridCol w="675283"/>
              </a:tblGrid>
              <a:tr h="1620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 dirty="0" err="1">
                          <a:effectLst/>
                        </a:rPr>
                        <a:t>Ability</a:t>
                      </a:r>
                      <a:r>
                        <a:rPr lang="fi-FI" sz="800" dirty="0">
                          <a:effectLst/>
                        </a:rPr>
                        <a:t> Group</a:t>
                      </a:r>
                      <a:endParaRPr lang="fi-FI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 grid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 and ground are determinant factors when getting points from 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ctr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 gridSpan="6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accomplishment but the distance must be completed for passage of the level.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</a:tr>
              <a:tr h="1620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Beginner (8min/km)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ctr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8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Level 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At least time (min)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Distance (km)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1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10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1,25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2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15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1,88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3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20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2,50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4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25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3,13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5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30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3,75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Aficionado (6min/km)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ctr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6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 dirty="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Level 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At least time (min)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Distance (km)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1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20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3,33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2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30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5,00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3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40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6,67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4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50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8,33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5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60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10,00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Pro (5min/km)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5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Level 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At least time (min)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Distance (km)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1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20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4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2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30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6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3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40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8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4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50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10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5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60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i-FI" sz="800">
                          <a:effectLst/>
                        </a:rPr>
                        <a:t>12</a:t>
                      </a:r>
                      <a:endParaRPr lang="fi-FI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  <a:tr h="1620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fi-FI" sz="800" dirty="0">
                        <a:effectLst/>
                        <a:latin typeface="Calibri"/>
                      </a:endParaRPr>
                    </a:p>
                  </a:txBody>
                  <a:tcPr marL="32610" marR="3261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1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How </a:t>
            </a:r>
            <a:r>
              <a:rPr lang="fi-FI" dirty="0" err="1" smtClean="0"/>
              <a:t>you</a:t>
            </a:r>
            <a:r>
              <a:rPr lang="fi-FI" dirty="0" smtClean="0"/>
              <a:t> </a:t>
            </a:r>
            <a:r>
              <a:rPr lang="fi-FI" dirty="0" err="1" smtClean="0"/>
              <a:t>know</a:t>
            </a:r>
            <a:r>
              <a:rPr lang="fi-FI" dirty="0" smtClean="0"/>
              <a:t> </a:t>
            </a:r>
            <a:r>
              <a:rPr lang="fi-FI" dirty="0" err="1" smtClean="0"/>
              <a:t>who</a:t>
            </a:r>
            <a:r>
              <a:rPr lang="fi-FI" dirty="0" smtClean="0"/>
              <a:t>  </a:t>
            </a:r>
            <a:r>
              <a:rPr lang="fi-FI" dirty="0" err="1" smtClean="0"/>
              <a:t>won</a:t>
            </a:r>
            <a:r>
              <a:rPr lang="fi-FI" dirty="0" smtClean="0"/>
              <a:t>?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916832"/>
            <a:ext cx="3816424" cy="43924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app gives a signal, </a:t>
            </a:r>
            <a:r>
              <a:rPr lang="en-US" dirty="0" smtClean="0"/>
              <a:t>a voice</a:t>
            </a:r>
            <a:r>
              <a:rPr lang="en-US" dirty="0"/>
              <a:t>, to tell that the challenge goal has been completed.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that the runner will see info about the performance and points he has achieved.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the opponent has completed the challenge, the app tells which one were the winner and gets to the next level. </a:t>
            </a:r>
            <a:endParaRPr lang="fi-FI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871" y="1710140"/>
            <a:ext cx="2359605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30" y="1628800"/>
            <a:ext cx="2593473" cy="448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558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584260"/>
            <a:ext cx="5112568" cy="381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Motivation</a:t>
            </a:r>
            <a:r>
              <a:rPr lang="fi-FI" dirty="0" smtClean="0"/>
              <a:t>!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/>
          <a:lstStyle/>
          <a:p>
            <a:r>
              <a:rPr lang="en-US" dirty="0" smtClean="0"/>
              <a:t>In certain levels, runner can achieve medals (bronze, silver, gold). </a:t>
            </a:r>
          </a:p>
          <a:p>
            <a:pPr marL="0" indent="0">
              <a:buNone/>
            </a:pPr>
            <a:r>
              <a:rPr lang="en-US" dirty="0" smtClean="0"/>
              <a:t>-&gt; </a:t>
            </a:r>
            <a:r>
              <a:rPr lang="en-US" dirty="0" smtClean="0"/>
              <a:t>The runner gets more </a:t>
            </a:r>
          </a:p>
          <a:p>
            <a:pPr marL="0" indent="0">
              <a:buNone/>
            </a:pPr>
            <a:r>
              <a:rPr lang="en-US" dirty="0" smtClean="0"/>
              <a:t>motivation for running </a:t>
            </a:r>
          </a:p>
          <a:p>
            <a:pPr marL="0" indent="0">
              <a:buNone/>
            </a:pPr>
            <a:r>
              <a:rPr lang="en-US" dirty="0" smtClean="0"/>
              <a:t>again and gets </a:t>
            </a:r>
          </a:p>
          <a:p>
            <a:pPr marL="0" indent="0">
              <a:buNone/>
            </a:pPr>
            <a:r>
              <a:rPr lang="en-US" dirty="0" smtClean="0"/>
              <a:t>challenge </a:t>
            </a:r>
          </a:p>
          <a:p>
            <a:pPr marL="0" indent="0">
              <a:buNone/>
            </a:pPr>
            <a:r>
              <a:rPr lang="en-US" dirty="0" smtClean="0"/>
              <a:t>to his training.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8800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406</Words>
  <Application>Microsoft Office PowerPoint</Application>
  <PresentationFormat>On-screen Show (4:3)</PresentationFormat>
  <Paragraphs>97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RunGame</vt:lpstr>
      <vt:lpstr>What’s the idea?</vt:lpstr>
      <vt:lpstr>How do I get started?</vt:lpstr>
      <vt:lpstr>Some features..</vt:lpstr>
      <vt:lpstr>How to make or accept a challenge?</vt:lpstr>
      <vt:lpstr>Levels</vt:lpstr>
      <vt:lpstr>How you know who  won?</vt:lpstr>
      <vt:lpstr>Motivation!</vt:lpstr>
    </vt:vector>
  </TitlesOfParts>
  <Company>OAMK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RunGame</dc:title>
  <dc:creator>Eija Länsisaari</dc:creator>
  <cp:lastModifiedBy>Eija Länsisaari</cp:lastModifiedBy>
  <cp:revision>11</cp:revision>
  <dcterms:created xsi:type="dcterms:W3CDTF">2014-02-03T13:36:25Z</dcterms:created>
  <dcterms:modified xsi:type="dcterms:W3CDTF">2014-02-03T14:20:44Z</dcterms:modified>
</cp:coreProperties>
</file>