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57" r:id="rId3"/>
    <p:sldId id="258" r:id="rId4"/>
    <p:sldId id="259" r:id="rId5"/>
    <p:sldId id="260" r:id="rId6"/>
    <p:sldId id="265" r:id="rId7"/>
    <p:sldId id="266" r:id="rId8"/>
    <p:sldId id="261" r:id="rId9"/>
    <p:sldId id="262" r:id="rId10"/>
    <p:sldId id="263" r:id="rId11"/>
    <p:sldId id="267" r:id="rId12"/>
    <p:sldId id="268" r:id="rId13"/>
    <p:sldId id="269" r:id="rId14"/>
    <p:sldId id="270" r:id="rId15"/>
    <p:sldId id="271" r:id="rId16"/>
    <p:sldId id="264"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660"/>
  </p:normalViewPr>
  <p:slideViewPr>
    <p:cSldViewPr snapToGrid="0">
      <p:cViewPr varScale="1">
        <p:scale>
          <a:sx n="116" d="100"/>
          <a:sy n="116" d="100"/>
        </p:scale>
        <p:origin x="1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lt-LT" smtClean="0"/>
              <a:t>Papildytos realybės objektų atpažinimo sistema</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1C9240-9AC3-4753-BAD7-004F2FAC0E6B}" type="datetime1">
              <a:rPr lang="lt-LT" smtClean="0"/>
              <a:t>2017-01-24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Tomas Pužas</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E35F84-3447-48B8-BAC6-B777D4F73DE6}" type="slidenum">
              <a:rPr lang="en-US" smtClean="0"/>
              <a:t>‹#›</a:t>
            </a:fld>
            <a:endParaRPr lang="en-US"/>
          </a:p>
        </p:txBody>
      </p:sp>
    </p:spTree>
    <p:extLst>
      <p:ext uri="{BB962C8B-B14F-4D97-AF65-F5344CB8AC3E}">
        <p14:creationId xmlns:p14="http://schemas.microsoft.com/office/powerpoint/2010/main" val="275731898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lt-LT" smtClean="0"/>
              <a:t>Papildytos realybės objektų atpažinimo sistema</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BB756-C104-4E53-8119-FF14A8420763}" type="datetime1">
              <a:rPr lang="lt-LT" smtClean="0"/>
              <a:t>2017-01-24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Tomas Pužas</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AC296-DB0E-4DDD-A77F-418C73C1A561}" type="slidenum">
              <a:rPr lang="en-US" smtClean="0"/>
              <a:t>‹#›</a:t>
            </a:fld>
            <a:endParaRPr lang="en-US"/>
          </a:p>
        </p:txBody>
      </p:sp>
    </p:spTree>
    <p:extLst>
      <p:ext uri="{BB962C8B-B14F-4D97-AF65-F5344CB8AC3E}">
        <p14:creationId xmlns:p14="http://schemas.microsoft.com/office/powerpoint/2010/main" val="298912391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CAC296-DB0E-4DDD-A77F-418C73C1A561}" type="slidenum">
              <a:rPr lang="en-US" smtClean="0"/>
              <a:t>1</a:t>
            </a:fld>
            <a:endParaRPr lang="en-US"/>
          </a:p>
        </p:txBody>
      </p:sp>
      <p:sp>
        <p:nvSpPr>
          <p:cNvPr id="5" name="Header Placeholder 4"/>
          <p:cNvSpPr>
            <a:spLocks noGrp="1"/>
          </p:cNvSpPr>
          <p:nvPr>
            <p:ph type="hdr" sz="quarter" idx="11"/>
          </p:nvPr>
        </p:nvSpPr>
        <p:spPr/>
        <p:txBody>
          <a:bodyPr/>
          <a:lstStyle/>
          <a:p>
            <a:r>
              <a:rPr lang="lt-LT" smtClean="0"/>
              <a:t>Papildytos realybės objektų atpažinimo sistema</a:t>
            </a:r>
            <a:endParaRPr lang="en-US"/>
          </a:p>
        </p:txBody>
      </p:sp>
      <p:sp>
        <p:nvSpPr>
          <p:cNvPr id="6" name="Footer Placeholder 5"/>
          <p:cNvSpPr>
            <a:spLocks noGrp="1"/>
          </p:cNvSpPr>
          <p:nvPr>
            <p:ph type="ftr" sz="quarter" idx="12"/>
          </p:nvPr>
        </p:nvSpPr>
        <p:spPr/>
        <p:txBody>
          <a:bodyPr/>
          <a:lstStyle/>
          <a:p>
            <a:r>
              <a:rPr lang="en-US" smtClean="0"/>
              <a:t>Tomas Pužas</a:t>
            </a:r>
            <a:endParaRPr lang="en-US"/>
          </a:p>
        </p:txBody>
      </p:sp>
      <p:sp>
        <p:nvSpPr>
          <p:cNvPr id="7" name="Date Placeholder 6"/>
          <p:cNvSpPr>
            <a:spLocks noGrp="1"/>
          </p:cNvSpPr>
          <p:nvPr>
            <p:ph type="dt" idx="13"/>
          </p:nvPr>
        </p:nvSpPr>
        <p:spPr/>
        <p:txBody>
          <a:bodyPr/>
          <a:lstStyle/>
          <a:p>
            <a:fld id="{D622A951-D0FA-4602-BB1F-EEFB4909DE66}" type="datetime1">
              <a:rPr lang="lt-LT" smtClean="0"/>
              <a:t>2017-01-24</a:t>
            </a:fld>
            <a:endParaRPr lang="en-US"/>
          </a:p>
        </p:txBody>
      </p:sp>
    </p:spTree>
    <p:extLst>
      <p:ext uri="{BB962C8B-B14F-4D97-AF65-F5344CB8AC3E}">
        <p14:creationId xmlns:p14="http://schemas.microsoft.com/office/powerpoint/2010/main" val="4033266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CAC296-DB0E-4DDD-A77F-418C73C1A561}" type="slidenum">
              <a:rPr lang="en-US" smtClean="0"/>
              <a:t>2</a:t>
            </a:fld>
            <a:endParaRPr lang="en-US"/>
          </a:p>
        </p:txBody>
      </p:sp>
      <p:sp>
        <p:nvSpPr>
          <p:cNvPr id="5" name="Header Placeholder 4"/>
          <p:cNvSpPr>
            <a:spLocks noGrp="1"/>
          </p:cNvSpPr>
          <p:nvPr>
            <p:ph type="hdr" sz="quarter" idx="11"/>
          </p:nvPr>
        </p:nvSpPr>
        <p:spPr/>
        <p:txBody>
          <a:bodyPr/>
          <a:lstStyle/>
          <a:p>
            <a:r>
              <a:rPr lang="lt-LT" smtClean="0"/>
              <a:t>Papildytos realybės objektų atpažinimo sistema</a:t>
            </a:r>
            <a:endParaRPr lang="en-US"/>
          </a:p>
        </p:txBody>
      </p:sp>
      <p:sp>
        <p:nvSpPr>
          <p:cNvPr id="6" name="Footer Placeholder 5"/>
          <p:cNvSpPr>
            <a:spLocks noGrp="1"/>
          </p:cNvSpPr>
          <p:nvPr>
            <p:ph type="ftr" sz="quarter" idx="12"/>
          </p:nvPr>
        </p:nvSpPr>
        <p:spPr/>
        <p:txBody>
          <a:bodyPr/>
          <a:lstStyle/>
          <a:p>
            <a:r>
              <a:rPr lang="en-US" smtClean="0"/>
              <a:t>Tomas Pužas</a:t>
            </a:r>
            <a:endParaRPr lang="en-US"/>
          </a:p>
        </p:txBody>
      </p:sp>
      <p:sp>
        <p:nvSpPr>
          <p:cNvPr id="7" name="Date Placeholder 6"/>
          <p:cNvSpPr>
            <a:spLocks noGrp="1"/>
          </p:cNvSpPr>
          <p:nvPr>
            <p:ph type="dt" idx="13"/>
          </p:nvPr>
        </p:nvSpPr>
        <p:spPr/>
        <p:txBody>
          <a:bodyPr/>
          <a:lstStyle/>
          <a:p>
            <a:fld id="{B5ACBBFE-F6E5-4679-84A1-D885E8D8A1D4}" type="datetime1">
              <a:rPr lang="lt-LT" smtClean="0"/>
              <a:t>2017-01-24</a:t>
            </a:fld>
            <a:endParaRPr lang="en-US"/>
          </a:p>
        </p:txBody>
      </p:sp>
    </p:spTree>
    <p:extLst>
      <p:ext uri="{BB962C8B-B14F-4D97-AF65-F5344CB8AC3E}">
        <p14:creationId xmlns:p14="http://schemas.microsoft.com/office/powerpoint/2010/main" val="1457028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CAC296-DB0E-4DDD-A77F-418C73C1A561}" type="slidenum">
              <a:rPr lang="en-US" smtClean="0"/>
              <a:t>10</a:t>
            </a:fld>
            <a:endParaRPr lang="en-US"/>
          </a:p>
        </p:txBody>
      </p:sp>
      <p:sp>
        <p:nvSpPr>
          <p:cNvPr id="5" name="Header Placeholder 4"/>
          <p:cNvSpPr>
            <a:spLocks noGrp="1"/>
          </p:cNvSpPr>
          <p:nvPr>
            <p:ph type="hdr" sz="quarter" idx="11"/>
          </p:nvPr>
        </p:nvSpPr>
        <p:spPr/>
        <p:txBody>
          <a:bodyPr/>
          <a:lstStyle/>
          <a:p>
            <a:r>
              <a:rPr lang="lt-LT" smtClean="0"/>
              <a:t>Papildytos realybės objektų atpažinimo sistema</a:t>
            </a:r>
            <a:endParaRPr lang="en-US"/>
          </a:p>
        </p:txBody>
      </p:sp>
      <p:sp>
        <p:nvSpPr>
          <p:cNvPr id="6" name="Footer Placeholder 5"/>
          <p:cNvSpPr>
            <a:spLocks noGrp="1"/>
          </p:cNvSpPr>
          <p:nvPr>
            <p:ph type="ftr" sz="quarter" idx="12"/>
          </p:nvPr>
        </p:nvSpPr>
        <p:spPr/>
        <p:txBody>
          <a:bodyPr/>
          <a:lstStyle/>
          <a:p>
            <a:r>
              <a:rPr lang="en-US" smtClean="0"/>
              <a:t>Tomas Pužas</a:t>
            </a:r>
            <a:endParaRPr lang="en-US"/>
          </a:p>
        </p:txBody>
      </p:sp>
      <p:sp>
        <p:nvSpPr>
          <p:cNvPr id="7" name="Date Placeholder 6"/>
          <p:cNvSpPr>
            <a:spLocks noGrp="1"/>
          </p:cNvSpPr>
          <p:nvPr>
            <p:ph type="dt" idx="13"/>
          </p:nvPr>
        </p:nvSpPr>
        <p:spPr/>
        <p:txBody>
          <a:bodyPr/>
          <a:lstStyle/>
          <a:p>
            <a:fld id="{49FB2413-8AE1-46D3-8AE8-1050C753A323}" type="datetime1">
              <a:rPr lang="lt-LT" smtClean="0"/>
              <a:t>2017-01-24</a:t>
            </a:fld>
            <a:endParaRPr lang="en-US"/>
          </a:p>
        </p:txBody>
      </p:sp>
    </p:spTree>
    <p:extLst>
      <p:ext uri="{BB962C8B-B14F-4D97-AF65-F5344CB8AC3E}">
        <p14:creationId xmlns:p14="http://schemas.microsoft.com/office/powerpoint/2010/main" val="1641458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CAC296-DB0E-4DDD-A77F-418C73C1A561}" type="slidenum">
              <a:rPr lang="en-US" smtClean="0"/>
              <a:t>11</a:t>
            </a:fld>
            <a:endParaRPr lang="en-US"/>
          </a:p>
        </p:txBody>
      </p:sp>
      <p:sp>
        <p:nvSpPr>
          <p:cNvPr id="5" name="Header Placeholder 4"/>
          <p:cNvSpPr>
            <a:spLocks noGrp="1"/>
          </p:cNvSpPr>
          <p:nvPr>
            <p:ph type="hdr" sz="quarter" idx="11"/>
          </p:nvPr>
        </p:nvSpPr>
        <p:spPr/>
        <p:txBody>
          <a:bodyPr/>
          <a:lstStyle/>
          <a:p>
            <a:r>
              <a:rPr lang="lt-LT" smtClean="0"/>
              <a:t>Papildytos realybės objektų atpažinimo sistema</a:t>
            </a:r>
            <a:endParaRPr lang="en-US"/>
          </a:p>
        </p:txBody>
      </p:sp>
      <p:sp>
        <p:nvSpPr>
          <p:cNvPr id="6" name="Footer Placeholder 5"/>
          <p:cNvSpPr>
            <a:spLocks noGrp="1"/>
          </p:cNvSpPr>
          <p:nvPr>
            <p:ph type="ftr" sz="quarter" idx="12"/>
          </p:nvPr>
        </p:nvSpPr>
        <p:spPr/>
        <p:txBody>
          <a:bodyPr/>
          <a:lstStyle/>
          <a:p>
            <a:r>
              <a:rPr lang="en-US" smtClean="0"/>
              <a:t>Tomas Pužas</a:t>
            </a:r>
            <a:endParaRPr lang="en-US"/>
          </a:p>
        </p:txBody>
      </p:sp>
      <p:sp>
        <p:nvSpPr>
          <p:cNvPr id="7" name="Date Placeholder 6"/>
          <p:cNvSpPr>
            <a:spLocks noGrp="1"/>
          </p:cNvSpPr>
          <p:nvPr>
            <p:ph type="dt" idx="13"/>
          </p:nvPr>
        </p:nvSpPr>
        <p:spPr/>
        <p:txBody>
          <a:bodyPr/>
          <a:lstStyle/>
          <a:p>
            <a:fld id="{F7D51F7A-A93A-4D06-A1F3-F45300F80F29}" type="datetime1">
              <a:rPr lang="lt-LT" smtClean="0"/>
              <a:t>2017-01-24</a:t>
            </a:fld>
            <a:endParaRPr lang="en-US"/>
          </a:p>
        </p:txBody>
      </p:sp>
    </p:spTree>
    <p:extLst>
      <p:ext uri="{BB962C8B-B14F-4D97-AF65-F5344CB8AC3E}">
        <p14:creationId xmlns:p14="http://schemas.microsoft.com/office/powerpoint/2010/main" val="4164506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CAC296-DB0E-4DDD-A77F-418C73C1A561}" type="slidenum">
              <a:rPr lang="en-US" smtClean="0"/>
              <a:t>12</a:t>
            </a:fld>
            <a:endParaRPr lang="en-US"/>
          </a:p>
        </p:txBody>
      </p:sp>
      <p:sp>
        <p:nvSpPr>
          <p:cNvPr id="5" name="Header Placeholder 4"/>
          <p:cNvSpPr>
            <a:spLocks noGrp="1"/>
          </p:cNvSpPr>
          <p:nvPr>
            <p:ph type="hdr" sz="quarter" idx="11"/>
          </p:nvPr>
        </p:nvSpPr>
        <p:spPr/>
        <p:txBody>
          <a:bodyPr/>
          <a:lstStyle/>
          <a:p>
            <a:r>
              <a:rPr lang="lt-LT" smtClean="0"/>
              <a:t>Papildytos realybės objektų atpažinimo sistema</a:t>
            </a:r>
            <a:endParaRPr lang="en-US"/>
          </a:p>
        </p:txBody>
      </p:sp>
      <p:sp>
        <p:nvSpPr>
          <p:cNvPr id="6" name="Footer Placeholder 5"/>
          <p:cNvSpPr>
            <a:spLocks noGrp="1"/>
          </p:cNvSpPr>
          <p:nvPr>
            <p:ph type="ftr" sz="quarter" idx="12"/>
          </p:nvPr>
        </p:nvSpPr>
        <p:spPr/>
        <p:txBody>
          <a:bodyPr/>
          <a:lstStyle/>
          <a:p>
            <a:r>
              <a:rPr lang="en-US" smtClean="0"/>
              <a:t>Tomas Pužas</a:t>
            </a:r>
            <a:endParaRPr lang="en-US"/>
          </a:p>
        </p:txBody>
      </p:sp>
      <p:sp>
        <p:nvSpPr>
          <p:cNvPr id="7" name="Date Placeholder 6"/>
          <p:cNvSpPr>
            <a:spLocks noGrp="1"/>
          </p:cNvSpPr>
          <p:nvPr>
            <p:ph type="dt" idx="13"/>
          </p:nvPr>
        </p:nvSpPr>
        <p:spPr/>
        <p:txBody>
          <a:bodyPr/>
          <a:lstStyle/>
          <a:p>
            <a:fld id="{BE9E5B0D-8AFA-45C7-8B48-FBA5C4269B6E}" type="datetime1">
              <a:rPr lang="lt-LT" smtClean="0"/>
              <a:t>2017-01-24</a:t>
            </a:fld>
            <a:endParaRPr lang="en-US"/>
          </a:p>
        </p:txBody>
      </p:sp>
    </p:spTree>
    <p:extLst>
      <p:ext uri="{BB962C8B-B14F-4D97-AF65-F5344CB8AC3E}">
        <p14:creationId xmlns:p14="http://schemas.microsoft.com/office/powerpoint/2010/main" val="4240019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CAC296-DB0E-4DDD-A77F-418C73C1A561}" type="slidenum">
              <a:rPr lang="en-US" smtClean="0"/>
              <a:t>13</a:t>
            </a:fld>
            <a:endParaRPr lang="en-US"/>
          </a:p>
        </p:txBody>
      </p:sp>
      <p:sp>
        <p:nvSpPr>
          <p:cNvPr id="5" name="Header Placeholder 4"/>
          <p:cNvSpPr>
            <a:spLocks noGrp="1"/>
          </p:cNvSpPr>
          <p:nvPr>
            <p:ph type="hdr" sz="quarter" idx="11"/>
          </p:nvPr>
        </p:nvSpPr>
        <p:spPr/>
        <p:txBody>
          <a:bodyPr/>
          <a:lstStyle/>
          <a:p>
            <a:r>
              <a:rPr lang="lt-LT" smtClean="0"/>
              <a:t>Papildytos realybės objektų atpažinimo sistema</a:t>
            </a:r>
            <a:endParaRPr lang="en-US"/>
          </a:p>
        </p:txBody>
      </p:sp>
      <p:sp>
        <p:nvSpPr>
          <p:cNvPr id="6" name="Footer Placeholder 5"/>
          <p:cNvSpPr>
            <a:spLocks noGrp="1"/>
          </p:cNvSpPr>
          <p:nvPr>
            <p:ph type="ftr" sz="quarter" idx="12"/>
          </p:nvPr>
        </p:nvSpPr>
        <p:spPr/>
        <p:txBody>
          <a:bodyPr/>
          <a:lstStyle/>
          <a:p>
            <a:r>
              <a:rPr lang="en-US" smtClean="0"/>
              <a:t>Tomas Pužas</a:t>
            </a:r>
            <a:endParaRPr lang="en-US"/>
          </a:p>
        </p:txBody>
      </p:sp>
      <p:sp>
        <p:nvSpPr>
          <p:cNvPr id="7" name="Date Placeholder 6"/>
          <p:cNvSpPr>
            <a:spLocks noGrp="1"/>
          </p:cNvSpPr>
          <p:nvPr>
            <p:ph type="dt" idx="13"/>
          </p:nvPr>
        </p:nvSpPr>
        <p:spPr/>
        <p:txBody>
          <a:bodyPr/>
          <a:lstStyle/>
          <a:p>
            <a:fld id="{5CA4BA90-97AE-4F32-8854-9770353A49A4}" type="datetime1">
              <a:rPr lang="lt-LT" smtClean="0"/>
              <a:t>2017-01-24</a:t>
            </a:fld>
            <a:endParaRPr lang="en-US"/>
          </a:p>
        </p:txBody>
      </p:sp>
    </p:spTree>
    <p:extLst>
      <p:ext uri="{BB962C8B-B14F-4D97-AF65-F5344CB8AC3E}">
        <p14:creationId xmlns:p14="http://schemas.microsoft.com/office/powerpoint/2010/main" val="3728877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CAC296-DB0E-4DDD-A77F-418C73C1A561}" type="slidenum">
              <a:rPr lang="en-US" smtClean="0"/>
              <a:t>14</a:t>
            </a:fld>
            <a:endParaRPr lang="en-US"/>
          </a:p>
        </p:txBody>
      </p:sp>
      <p:sp>
        <p:nvSpPr>
          <p:cNvPr id="5" name="Header Placeholder 4"/>
          <p:cNvSpPr>
            <a:spLocks noGrp="1"/>
          </p:cNvSpPr>
          <p:nvPr>
            <p:ph type="hdr" sz="quarter" idx="11"/>
          </p:nvPr>
        </p:nvSpPr>
        <p:spPr/>
        <p:txBody>
          <a:bodyPr/>
          <a:lstStyle/>
          <a:p>
            <a:r>
              <a:rPr lang="lt-LT" smtClean="0"/>
              <a:t>Papildytos realybės objektų atpažinimo sistema</a:t>
            </a:r>
            <a:endParaRPr lang="en-US"/>
          </a:p>
        </p:txBody>
      </p:sp>
      <p:sp>
        <p:nvSpPr>
          <p:cNvPr id="6" name="Footer Placeholder 5"/>
          <p:cNvSpPr>
            <a:spLocks noGrp="1"/>
          </p:cNvSpPr>
          <p:nvPr>
            <p:ph type="ftr" sz="quarter" idx="12"/>
          </p:nvPr>
        </p:nvSpPr>
        <p:spPr/>
        <p:txBody>
          <a:bodyPr/>
          <a:lstStyle/>
          <a:p>
            <a:r>
              <a:rPr lang="en-US" smtClean="0"/>
              <a:t>Tomas Pužas</a:t>
            </a:r>
            <a:endParaRPr lang="en-US"/>
          </a:p>
        </p:txBody>
      </p:sp>
      <p:sp>
        <p:nvSpPr>
          <p:cNvPr id="7" name="Date Placeholder 6"/>
          <p:cNvSpPr>
            <a:spLocks noGrp="1"/>
          </p:cNvSpPr>
          <p:nvPr>
            <p:ph type="dt" idx="13"/>
          </p:nvPr>
        </p:nvSpPr>
        <p:spPr/>
        <p:txBody>
          <a:bodyPr/>
          <a:lstStyle/>
          <a:p>
            <a:fld id="{521C58A6-4275-45E5-BACB-F1EFCD406642}" type="datetime1">
              <a:rPr lang="lt-LT" smtClean="0"/>
              <a:t>2017-01-24</a:t>
            </a:fld>
            <a:endParaRPr lang="en-US"/>
          </a:p>
        </p:txBody>
      </p:sp>
    </p:spTree>
    <p:extLst>
      <p:ext uri="{BB962C8B-B14F-4D97-AF65-F5344CB8AC3E}">
        <p14:creationId xmlns:p14="http://schemas.microsoft.com/office/powerpoint/2010/main" val="96448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CAC296-DB0E-4DDD-A77F-418C73C1A561}" type="slidenum">
              <a:rPr lang="en-US" smtClean="0"/>
              <a:t>15</a:t>
            </a:fld>
            <a:endParaRPr lang="en-US"/>
          </a:p>
        </p:txBody>
      </p:sp>
      <p:sp>
        <p:nvSpPr>
          <p:cNvPr id="5" name="Header Placeholder 4"/>
          <p:cNvSpPr>
            <a:spLocks noGrp="1"/>
          </p:cNvSpPr>
          <p:nvPr>
            <p:ph type="hdr" sz="quarter" idx="11"/>
          </p:nvPr>
        </p:nvSpPr>
        <p:spPr/>
        <p:txBody>
          <a:bodyPr/>
          <a:lstStyle/>
          <a:p>
            <a:r>
              <a:rPr lang="lt-LT" smtClean="0"/>
              <a:t>Papildytos realybės objektų atpažinimo sistema</a:t>
            </a:r>
            <a:endParaRPr lang="en-US"/>
          </a:p>
        </p:txBody>
      </p:sp>
      <p:sp>
        <p:nvSpPr>
          <p:cNvPr id="6" name="Footer Placeholder 5"/>
          <p:cNvSpPr>
            <a:spLocks noGrp="1"/>
          </p:cNvSpPr>
          <p:nvPr>
            <p:ph type="ftr" sz="quarter" idx="12"/>
          </p:nvPr>
        </p:nvSpPr>
        <p:spPr/>
        <p:txBody>
          <a:bodyPr/>
          <a:lstStyle/>
          <a:p>
            <a:r>
              <a:rPr lang="en-US" smtClean="0"/>
              <a:t>Tomas Pužas</a:t>
            </a:r>
            <a:endParaRPr lang="en-US"/>
          </a:p>
        </p:txBody>
      </p:sp>
      <p:sp>
        <p:nvSpPr>
          <p:cNvPr id="7" name="Date Placeholder 6"/>
          <p:cNvSpPr>
            <a:spLocks noGrp="1"/>
          </p:cNvSpPr>
          <p:nvPr>
            <p:ph type="dt" idx="13"/>
          </p:nvPr>
        </p:nvSpPr>
        <p:spPr/>
        <p:txBody>
          <a:bodyPr/>
          <a:lstStyle/>
          <a:p>
            <a:fld id="{167B1F64-A4E9-4469-B39F-1C069E573E5C}" type="datetime1">
              <a:rPr lang="lt-LT" smtClean="0"/>
              <a:t>2017-01-24</a:t>
            </a:fld>
            <a:endParaRPr lang="en-US"/>
          </a:p>
        </p:txBody>
      </p:sp>
    </p:spTree>
    <p:extLst>
      <p:ext uri="{BB962C8B-B14F-4D97-AF65-F5344CB8AC3E}">
        <p14:creationId xmlns:p14="http://schemas.microsoft.com/office/powerpoint/2010/main" val="2222552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9446BA-C5F9-4338-94A2-3BDABA63D870}"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a:t>
            </a:fld>
            <a:endParaRPr lang="en-US"/>
          </a:p>
        </p:txBody>
      </p:sp>
    </p:spTree>
    <p:extLst>
      <p:ext uri="{BB962C8B-B14F-4D97-AF65-F5344CB8AC3E}">
        <p14:creationId xmlns:p14="http://schemas.microsoft.com/office/powerpoint/2010/main" val="355873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010C6D-89AF-4BE3-AEB7-64F562F0A6AB}"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a:t>
            </a:fld>
            <a:endParaRPr lang="en-US"/>
          </a:p>
        </p:txBody>
      </p:sp>
    </p:spTree>
    <p:extLst>
      <p:ext uri="{BB962C8B-B14F-4D97-AF65-F5344CB8AC3E}">
        <p14:creationId xmlns:p14="http://schemas.microsoft.com/office/powerpoint/2010/main" val="303752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182BEC-17CF-4EA6-890F-673AE2A2C29C}"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63327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F66B73-9A4C-4F79-B354-5CCB50E7B247}"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a:t>
            </a:fld>
            <a:endParaRPr lang="en-US"/>
          </a:p>
        </p:txBody>
      </p:sp>
    </p:spTree>
    <p:extLst>
      <p:ext uri="{BB962C8B-B14F-4D97-AF65-F5344CB8AC3E}">
        <p14:creationId xmlns:p14="http://schemas.microsoft.com/office/powerpoint/2010/main" val="710324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E11B4E-7306-46C6-A14B-492BFDE7A267}"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8420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40DF5-0319-42C9-A4F3-2B1AA4D9415B}"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a:t>
            </a:fld>
            <a:endParaRPr lang="en-US"/>
          </a:p>
        </p:txBody>
      </p:sp>
    </p:spTree>
    <p:extLst>
      <p:ext uri="{BB962C8B-B14F-4D97-AF65-F5344CB8AC3E}">
        <p14:creationId xmlns:p14="http://schemas.microsoft.com/office/powerpoint/2010/main" val="351975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5B4250-5D15-40CE-9240-E36511E084B2}"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a:t>
            </a:fld>
            <a:endParaRPr lang="en-US"/>
          </a:p>
        </p:txBody>
      </p:sp>
    </p:spTree>
    <p:extLst>
      <p:ext uri="{BB962C8B-B14F-4D97-AF65-F5344CB8AC3E}">
        <p14:creationId xmlns:p14="http://schemas.microsoft.com/office/powerpoint/2010/main" val="3601603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3CC83-568E-474B-8200-8348EAE5F900}"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a:t>
            </a:fld>
            <a:endParaRPr lang="en-US"/>
          </a:p>
        </p:txBody>
      </p:sp>
    </p:spTree>
    <p:extLst>
      <p:ext uri="{BB962C8B-B14F-4D97-AF65-F5344CB8AC3E}">
        <p14:creationId xmlns:p14="http://schemas.microsoft.com/office/powerpoint/2010/main" val="358575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C0061F-90C8-4617-A9A3-ED3189ECF2D4}"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a:t>
            </a:fld>
            <a:endParaRPr lang="en-US"/>
          </a:p>
        </p:txBody>
      </p:sp>
    </p:spTree>
    <p:extLst>
      <p:ext uri="{BB962C8B-B14F-4D97-AF65-F5344CB8AC3E}">
        <p14:creationId xmlns:p14="http://schemas.microsoft.com/office/powerpoint/2010/main" val="736182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6FF94C-D3CF-4D6E-9EFE-B4403CAECE08}"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a:t>
            </a:fld>
            <a:endParaRPr lang="en-US"/>
          </a:p>
        </p:txBody>
      </p:sp>
    </p:spTree>
    <p:extLst>
      <p:ext uri="{BB962C8B-B14F-4D97-AF65-F5344CB8AC3E}">
        <p14:creationId xmlns:p14="http://schemas.microsoft.com/office/powerpoint/2010/main" val="272248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6F00CC-AC9B-4826-8FDC-8C04F4B845B2}" type="datetime1">
              <a:rPr lang="lt-LT" smtClean="0"/>
              <a:t>2017-01-24</a:t>
            </a:fld>
            <a:endParaRPr lang="en-US"/>
          </a:p>
        </p:txBody>
      </p:sp>
      <p:sp>
        <p:nvSpPr>
          <p:cNvPr id="6" name="Footer Placeholder 5"/>
          <p:cNvSpPr>
            <a:spLocks noGrp="1"/>
          </p:cNvSpPr>
          <p:nvPr>
            <p:ph type="ftr" sz="quarter" idx="11"/>
          </p:nvPr>
        </p:nvSpPr>
        <p:spPr/>
        <p:txBody>
          <a:bodyPr/>
          <a:lstStyle/>
          <a:p>
            <a:r>
              <a:rPr lang="en-US" smtClean="0"/>
              <a:t>Tomas Pužas</a:t>
            </a:r>
            <a:endParaRPr lang="en-US"/>
          </a:p>
        </p:txBody>
      </p:sp>
      <p:sp>
        <p:nvSpPr>
          <p:cNvPr id="7" name="Slide Number Placeholder 6"/>
          <p:cNvSpPr>
            <a:spLocks noGrp="1"/>
          </p:cNvSpPr>
          <p:nvPr>
            <p:ph type="sldNum" sz="quarter" idx="12"/>
          </p:nvPr>
        </p:nvSpPr>
        <p:spPr/>
        <p:txBody>
          <a:bodyPr/>
          <a:lstStyle/>
          <a:p>
            <a:fld id="{905190F8-FD7A-4AE9-84EF-06399BDED1B6}" type="slidenum">
              <a:rPr lang="en-US" smtClean="0"/>
              <a:t>‹#›</a:t>
            </a:fld>
            <a:endParaRPr lang="en-US"/>
          </a:p>
        </p:txBody>
      </p:sp>
    </p:spTree>
    <p:extLst>
      <p:ext uri="{BB962C8B-B14F-4D97-AF65-F5344CB8AC3E}">
        <p14:creationId xmlns:p14="http://schemas.microsoft.com/office/powerpoint/2010/main" val="240796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65A540-C22E-4241-BAC3-CDD7A9D065E5}" type="datetime1">
              <a:rPr lang="lt-LT" smtClean="0"/>
              <a:t>2017-01-24</a:t>
            </a:fld>
            <a:endParaRPr lang="en-US"/>
          </a:p>
        </p:txBody>
      </p:sp>
      <p:sp>
        <p:nvSpPr>
          <p:cNvPr id="8" name="Footer Placeholder 7"/>
          <p:cNvSpPr>
            <a:spLocks noGrp="1"/>
          </p:cNvSpPr>
          <p:nvPr>
            <p:ph type="ftr" sz="quarter" idx="11"/>
          </p:nvPr>
        </p:nvSpPr>
        <p:spPr/>
        <p:txBody>
          <a:bodyPr/>
          <a:lstStyle/>
          <a:p>
            <a:r>
              <a:rPr lang="en-US" smtClean="0"/>
              <a:t>Tomas Pužas</a:t>
            </a:r>
            <a:endParaRPr lang="en-US"/>
          </a:p>
        </p:txBody>
      </p:sp>
      <p:sp>
        <p:nvSpPr>
          <p:cNvPr id="9" name="Slide Number Placeholder 8"/>
          <p:cNvSpPr>
            <a:spLocks noGrp="1"/>
          </p:cNvSpPr>
          <p:nvPr>
            <p:ph type="sldNum" sz="quarter" idx="12"/>
          </p:nvPr>
        </p:nvSpPr>
        <p:spPr/>
        <p:txBody>
          <a:bodyPr/>
          <a:lstStyle/>
          <a:p>
            <a:fld id="{905190F8-FD7A-4AE9-84EF-06399BDED1B6}" type="slidenum">
              <a:rPr lang="en-US" smtClean="0"/>
              <a:t>‹#›</a:t>
            </a:fld>
            <a:endParaRPr lang="en-US"/>
          </a:p>
        </p:txBody>
      </p:sp>
    </p:spTree>
    <p:extLst>
      <p:ext uri="{BB962C8B-B14F-4D97-AF65-F5344CB8AC3E}">
        <p14:creationId xmlns:p14="http://schemas.microsoft.com/office/powerpoint/2010/main" val="27675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682821-6536-47A8-B167-E02A8B44D077}" type="datetime1">
              <a:rPr lang="lt-LT" smtClean="0"/>
              <a:t>2017-01-24</a:t>
            </a:fld>
            <a:endParaRPr lang="en-US"/>
          </a:p>
        </p:txBody>
      </p:sp>
      <p:sp>
        <p:nvSpPr>
          <p:cNvPr id="4" name="Footer Placeholder 3"/>
          <p:cNvSpPr>
            <a:spLocks noGrp="1"/>
          </p:cNvSpPr>
          <p:nvPr>
            <p:ph type="ftr" sz="quarter" idx="11"/>
          </p:nvPr>
        </p:nvSpPr>
        <p:spPr/>
        <p:txBody>
          <a:bodyPr/>
          <a:lstStyle/>
          <a:p>
            <a:r>
              <a:rPr lang="en-US" smtClean="0"/>
              <a:t>Tomas Pužas</a:t>
            </a:r>
            <a:endParaRPr lang="en-US"/>
          </a:p>
        </p:txBody>
      </p:sp>
      <p:sp>
        <p:nvSpPr>
          <p:cNvPr id="5" name="Slide Number Placeholder 4"/>
          <p:cNvSpPr>
            <a:spLocks noGrp="1"/>
          </p:cNvSpPr>
          <p:nvPr>
            <p:ph type="sldNum" sz="quarter" idx="12"/>
          </p:nvPr>
        </p:nvSpPr>
        <p:spPr/>
        <p:txBody>
          <a:bodyPr/>
          <a:lstStyle/>
          <a:p>
            <a:fld id="{905190F8-FD7A-4AE9-84EF-06399BDED1B6}" type="slidenum">
              <a:rPr lang="en-US" smtClean="0"/>
              <a:t>‹#›</a:t>
            </a:fld>
            <a:endParaRPr lang="en-US"/>
          </a:p>
        </p:txBody>
      </p:sp>
    </p:spTree>
    <p:extLst>
      <p:ext uri="{BB962C8B-B14F-4D97-AF65-F5344CB8AC3E}">
        <p14:creationId xmlns:p14="http://schemas.microsoft.com/office/powerpoint/2010/main" val="161549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1BBF0-4999-4E82-AF88-5BDCEF8E0DBE}" type="datetime1">
              <a:rPr lang="lt-LT" smtClean="0"/>
              <a:t>2017-01-24</a:t>
            </a:fld>
            <a:endParaRPr lang="en-US"/>
          </a:p>
        </p:txBody>
      </p:sp>
      <p:sp>
        <p:nvSpPr>
          <p:cNvPr id="3" name="Footer Placeholder 2"/>
          <p:cNvSpPr>
            <a:spLocks noGrp="1"/>
          </p:cNvSpPr>
          <p:nvPr>
            <p:ph type="ftr" sz="quarter" idx="11"/>
          </p:nvPr>
        </p:nvSpPr>
        <p:spPr/>
        <p:txBody>
          <a:bodyPr/>
          <a:lstStyle/>
          <a:p>
            <a:r>
              <a:rPr lang="en-US" smtClean="0"/>
              <a:t>Tomas Pužas</a:t>
            </a:r>
            <a:endParaRPr lang="en-US"/>
          </a:p>
        </p:txBody>
      </p:sp>
      <p:sp>
        <p:nvSpPr>
          <p:cNvPr id="4" name="Slide Number Placeholder 3"/>
          <p:cNvSpPr>
            <a:spLocks noGrp="1"/>
          </p:cNvSpPr>
          <p:nvPr>
            <p:ph type="sldNum" sz="quarter" idx="12"/>
          </p:nvPr>
        </p:nvSpPr>
        <p:spPr/>
        <p:txBody>
          <a:bodyPr/>
          <a:lstStyle/>
          <a:p>
            <a:fld id="{905190F8-FD7A-4AE9-84EF-06399BDED1B6}" type="slidenum">
              <a:rPr lang="en-US" smtClean="0"/>
              <a:t>‹#›</a:t>
            </a:fld>
            <a:endParaRPr lang="en-US"/>
          </a:p>
        </p:txBody>
      </p:sp>
    </p:spTree>
    <p:extLst>
      <p:ext uri="{BB962C8B-B14F-4D97-AF65-F5344CB8AC3E}">
        <p14:creationId xmlns:p14="http://schemas.microsoft.com/office/powerpoint/2010/main" val="237196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9D85C3-B9D3-4CEE-A493-CE859D96D252}" type="datetime1">
              <a:rPr lang="lt-LT" smtClean="0"/>
              <a:t>2017-01-24</a:t>
            </a:fld>
            <a:endParaRPr lang="en-US"/>
          </a:p>
        </p:txBody>
      </p:sp>
      <p:sp>
        <p:nvSpPr>
          <p:cNvPr id="6" name="Footer Placeholder 5"/>
          <p:cNvSpPr>
            <a:spLocks noGrp="1"/>
          </p:cNvSpPr>
          <p:nvPr>
            <p:ph type="ftr" sz="quarter" idx="11"/>
          </p:nvPr>
        </p:nvSpPr>
        <p:spPr/>
        <p:txBody>
          <a:bodyPr/>
          <a:lstStyle/>
          <a:p>
            <a:r>
              <a:rPr lang="en-US" smtClean="0"/>
              <a:t>Tomas Pužas</a:t>
            </a:r>
            <a:endParaRPr lang="en-US"/>
          </a:p>
        </p:txBody>
      </p:sp>
      <p:sp>
        <p:nvSpPr>
          <p:cNvPr id="7" name="Slide Number Placeholder 6"/>
          <p:cNvSpPr>
            <a:spLocks noGrp="1"/>
          </p:cNvSpPr>
          <p:nvPr>
            <p:ph type="sldNum" sz="quarter" idx="12"/>
          </p:nvPr>
        </p:nvSpPr>
        <p:spPr/>
        <p:txBody>
          <a:bodyPr/>
          <a:lstStyle/>
          <a:p>
            <a:fld id="{905190F8-FD7A-4AE9-84EF-06399BDED1B6}" type="slidenum">
              <a:rPr lang="en-US" smtClean="0"/>
              <a:t>‹#›</a:t>
            </a:fld>
            <a:endParaRPr lang="en-US"/>
          </a:p>
        </p:txBody>
      </p:sp>
    </p:spTree>
    <p:extLst>
      <p:ext uri="{BB962C8B-B14F-4D97-AF65-F5344CB8AC3E}">
        <p14:creationId xmlns:p14="http://schemas.microsoft.com/office/powerpoint/2010/main" val="268982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31CE99-71B3-4BD1-B986-FD622CE866C2}" type="datetime1">
              <a:rPr lang="lt-LT" smtClean="0"/>
              <a:t>2017-01-24</a:t>
            </a:fld>
            <a:endParaRPr lang="en-US"/>
          </a:p>
        </p:txBody>
      </p:sp>
      <p:sp>
        <p:nvSpPr>
          <p:cNvPr id="6" name="Footer Placeholder 5"/>
          <p:cNvSpPr>
            <a:spLocks noGrp="1"/>
          </p:cNvSpPr>
          <p:nvPr>
            <p:ph type="ftr" sz="quarter" idx="11"/>
          </p:nvPr>
        </p:nvSpPr>
        <p:spPr/>
        <p:txBody>
          <a:bodyPr/>
          <a:lstStyle/>
          <a:p>
            <a:r>
              <a:rPr lang="en-US" smtClean="0"/>
              <a:t>Tomas Pužas</a:t>
            </a:r>
            <a:endParaRPr lang="en-US"/>
          </a:p>
        </p:txBody>
      </p:sp>
      <p:sp>
        <p:nvSpPr>
          <p:cNvPr id="7" name="Slide Number Placeholder 6"/>
          <p:cNvSpPr>
            <a:spLocks noGrp="1"/>
          </p:cNvSpPr>
          <p:nvPr>
            <p:ph type="sldNum" sz="quarter" idx="12"/>
          </p:nvPr>
        </p:nvSpPr>
        <p:spPr/>
        <p:txBody>
          <a:bodyPr/>
          <a:lstStyle/>
          <a:p>
            <a:fld id="{905190F8-FD7A-4AE9-84EF-06399BDED1B6}" type="slidenum">
              <a:rPr lang="en-US" smtClean="0"/>
              <a:t>‹#›</a:t>
            </a:fld>
            <a:endParaRPr lang="en-US"/>
          </a:p>
        </p:txBody>
      </p:sp>
    </p:spTree>
    <p:extLst>
      <p:ext uri="{BB962C8B-B14F-4D97-AF65-F5344CB8AC3E}">
        <p14:creationId xmlns:p14="http://schemas.microsoft.com/office/powerpoint/2010/main" val="3298175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0B4169-6DB0-4513-A7F0-36B1BECAD6E3}" type="datetime1">
              <a:rPr lang="lt-LT" smtClean="0"/>
              <a:t>2017-01-24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Tomas Pužas</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5190F8-FD7A-4AE9-84EF-06399BDED1B6}" type="slidenum">
              <a:rPr lang="en-US" smtClean="0"/>
              <a:t>‹#›</a:t>
            </a:fld>
            <a:endParaRPr lang="en-US"/>
          </a:p>
        </p:txBody>
      </p:sp>
    </p:spTree>
    <p:extLst>
      <p:ext uri="{BB962C8B-B14F-4D97-AF65-F5344CB8AC3E}">
        <p14:creationId xmlns:p14="http://schemas.microsoft.com/office/powerpoint/2010/main" val="3659083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000" dirty="0"/>
              <a:t>PAPILDYTOS REALYBĖS OBJEKTŲ </a:t>
            </a:r>
            <a:r>
              <a:rPr lang="en-US" sz="4000" dirty="0" smtClean="0"/>
              <a:t>ATPAŽINIMO</a:t>
            </a:r>
            <a:r>
              <a:rPr lang="lt-LT" sz="4000" dirty="0" smtClean="0"/>
              <a:t> SISTEMA</a:t>
            </a:r>
            <a:endParaRPr lang="en-US" sz="4000" dirty="0"/>
          </a:p>
        </p:txBody>
      </p:sp>
      <p:sp>
        <p:nvSpPr>
          <p:cNvPr id="3" name="Subtitle 2"/>
          <p:cNvSpPr>
            <a:spLocks noGrp="1"/>
          </p:cNvSpPr>
          <p:nvPr>
            <p:ph type="subTitle" idx="1"/>
          </p:nvPr>
        </p:nvSpPr>
        <p:spPr>
          <a:xfrm>
            <a:off x="1507067" y="4050833"/>
            <a:ext cx="7766936" cy="1489355"/>
          </a:xfrm>
        </p:spPr>
        <p:txBody>
          <a:bodyPr>
            <a:normAutofit lnSpcReduction="10000"/>
          </a:bodyPr>
          <a:lstStyle/>
          <a:p>
            <a:r>
              <a:rPr lang="lt-LT" dirty="0" smtClean="0"/>
              <a:t>Autorius: Tomas Pužas</a:t>
            </a:r>
          </a:p>
          <a:p>
            <a:r>
              <a:rPr lang="lt-LT" dirty="0" smtClean="0"/>
              <a:t>Vadovas: Tomas </a:t>
            </a:r>
            <a:r>
              <a:rPr lang="lt-LT" dirty="0" err="1" smtClean="0"/>
              <a:t>Blažauskas</a:t>
            </a:r>
            <a:endParaRPr lang="lt-LT" dirty="0" smtClean="0"/>
          </a:p>
          <a:p>
            <a:r>
              <a:rPr lang="lt-LT" dirty="0" smtClean="0"/>
              <a:t>Užsakovas: Kauno </a:t>
            </a:r>
            <a:r>
              <a:rPr lang="lt-LT" dirty="0"/>
              <a:t>T</a:t>
            </a:r>
            <a:r>
              <a:rPr lang="lt-LT" dirty="0" smtClean="0"/>
              <a:t>echnologijos Universitetas</a:t>
            </a:r>
          </a:p>
          <a:p>
            <a:r>
              <a:rPr lang="lt-LT" dirty="0" smtClean="0"/>
              <a:t>2017 </a:t>
            </a:r>
            <a:endParaRPr lang="en-US" dirty="0"/>
          </a:p>
        </p:txBody>
      </p:sp>
      <p:sp>
        <p:nvSpPr>
          <p:cNvPr id="4" name="Rectangle 3"/>
          <p:cNvSpPr/>
          <p:nvPr/>
        </p:nvSpPr>
        <p:spPr>
          <a:xfrm>
            <a:off x="2494663" y="1135109"/>
            <a:ext cx="6096000" cy="892552"/>
          </a:xfrm>
          <a:prstGeom prst="rect">
            <a:avLst/>
          </a:prstGeom>
        </p:spPr>
        <p:txBody>
          <a:bodyPr>
            <a:spAutoFit/>
          </a:bodyPr>
          <a:lstStyle/>
          <a:p>
            <a:pPr algn="ctr"/>
            <a:r>
              <a:rPr lang="lt-LT" dirty="0">
                <a:latin typeface="Times New Roman" panose="02020603050405020304" pitchFamily="18" charset="0"/>
                <a:ea typeface="Times New Roman" panose="02020603050405020304" pitchFamily="18" charset="0"/>
              </a:rPr>
              <a:t>KAUNO TECHNOLOGIJOS UNIVERSITETAS</a:t>
            </a:r>
            <a:endParaRPr lang="en-US" sz="1200" dirty="0">
              <a:latin typeface="Times New Roman" panose="02020603050405020304" pitchFamily="18" charset="0"/>
              <a:ea typeface="Times New Roman" panose="02020603050405020304" pitchFamily="18" charset="0"/>
            </a:endParaRPr>
          </a:p>
          <a:p>
            <a:pPr algn="ctr"/>
            <a:r>
              <a:rPr lang="lt-LT" sz="1600" dirty="0">
                <a:latin typeface="Times New Roman" panose="02020603050405020304" pitchFamily="18"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algn="ctr"/>
            <a:r>
              <a:rPr lang="lt-LT" cap="all" dirty="0">
                <a:latin typeface="Times New Roman" panose="02020603050405020304" pitchFamily="18" charset="0"/>
                <a:ea typeface="Times New Roman" panose="02020603050405020304" pitchFamily="18" charset="0"/>
              </a:rPr>
              <a:t>PROGRAMŲ INŽINERIJOS KATEDRA</a:t>
            </a:r>
            <a:endParaRPr lang="en-US" sz="1200" dirty="0">
              <a:effectLst/>
              <a:latin typeface="Times New Roman" panose="02020603050405020304" pitchFamily="18" charset="0"/>
              <a:ea typeface="Times New Roman" panose="02020603050405020304" pitchFamily="18" charset="0"/>
            </a:endParaRPr>
          </a:p>
        </p:txBody>
      </p:sp>
      <p:sp>
        <p:nvSpPr>
          <p:cNvPr id="5" name="Date Placeholder 4"/>
          <p:cNvSpPr>
            <a:spLocks noGrp="1"/>
          </p:cNvSpPr>
          <p:nvPr>
            <p:ph type="dt" sz="half" idx="10"/>
          </p:nvPr>
        </p:nvSpPr>
        <p:spPr/>
        <p:txBody>
          <a:bodyPr/>
          <a:lstStyle/>
          <a:p>
            <a:fld id="{9FA35DA3-2DB4-46CA-843D-EAD95E9A63FD}" type="datetime1">
              <a:rPr lang="lt-LT" smtClean="0"/>
              <a:t>2017-01-24</a:t>
            </a:fld>
            <a:endParaRPr lang="en-US"/>
          </a:p>
        </p:txBody>
      </p:sp>
      <p:sp>
        <p:nvSpPr>
          <p:cNvPr id="6" name="Footer Placeholder 5"/>
          <p:cNvSpPr>
            <a:spLocks noGrp="1"/>
          </p:cNvSpPr>
          <p:nvPr>
            <p:ph type="ftr" sz="quarter" idx="11"/>
          </p:nvPr>
        </p:nvSpPr>
        <p:spPr/>
        <p:txBody>
          <a:bodyPr/>
          <a:lstStyle/>
          <a:p>
            <a:r>
              <a:rPr lang="en-US" smtClean="0"/>
              <a:t>Tomas Pužas</a:t>
            </a:r>
            <a:endParaRPr lang="en-US"/>
          </a:p>
        </p:txBody>
      </p:sp>
      <p:sp>
        <p:nvSpPr>
          <p:cNvPr id="10" name="Slide Number Placeholder 9"/>
          <p:cNvSpPr>
            <a:spLocks noGrp="1"/>
          </p:cNvSpPr>
          <p:nvPr>
            <p:ph type="sldNum" sz="quarter" idx="12"/>
          </p:nvPr>
        </p:nvSpPr>
        <p:spPr/>
        <p:txBody>
          <a:bodyPr/>
          <a:lstStyle/>
          <a:p>
            <a:fld id="{905190F8-FD7A-4AE9-84EF-06399BDED1B6}" type="slidenum">
              <a:rPr lang="en-US" smtClean="0"/>
              <a:t>1</a:t>
            </a:fld>
            <a:endParaRPr lang="en-US" dirty="0"/>
          </a:p>
        </p:txBody>
      </p:sp>
    </p:spTree>
    <p:extLst>
      <p:ext uri="{BB962C8B-B14F-4D97-AF65-F5344CB8AC3E}">
        <p14:creationId xmlns:p14="http://schemas.microsoft.com/office/powerpoint/2010/main" val="3475073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t>Testavimo strategija</a:t>
            </a:r>
            <a:endParaRPr lang="en-US" dirty="0"/>
          </a:p>
        </p:txBody>
      </p:sp>
      <p:sp>
        <p:nvSpPr>
          <p:cNvPr id="3" name="Content Placeholder 2"/>
          <p:cNvSpPr>
            <a:spLocks noGrp="1"/>
          </p:cNvSpPr>
          <p:nvPr>
            <p:ph idx="1"/>
          </p:nvPr>
        </p:nvSpPr>
        <p:spPr/>
        <p:txBody>
          <a:bodyPr/>
          <a:lstStyle/>
          <a:p>
            <a:r>
              <a:rPr lang="lt-LT" dirty="0" smtClean="0"/>
              <a:t>Vienetų testavimas.</a:t>
            </a:r>
          </a:p>
          <a:p>
            <a:r>
              <a:rPr lang="lt-LT" dirty="0" smtClean="0"/>
              <a:t>Integravimo testavimas (integracija su </a:t>
            </a:r>
            <a:r>
              <a:rPr lang="lt-LT" dirty="0" err="1" smtClean="0"/>
              <a:t>Vuforia</a:t>
            </a:r>
            <a:r>
              <a:rPr lang="lt-LT" dirty="0" smtClean="0"/>
              <a:t> API)</a:t>
            </a:r>
          </a:p>
          <a:p>
            <a:r>
              <a:rPr lang="lt-LT" dirty="0" smtClean="0"/>
              <a:t>Aukšto lygio testavimas</a:t>
            </a:r>
            <a:endParaRPr lang="lt-LT" dirty="0"/>
          </a:p>
        </p:txBody>
      </p:sp>
      <p:sp>
        <p:nvSpPr>
          <p:cNvPr id="10" name="Rectangle 9"/>
          <p:cNvSpPr/>
          <p:nvPr/>
        </p:nvSpPr>
        <p:spPr>
          <a:xfrm>
            <a:off x="2151208" y="309840"/>
            <a:ext cx="5057859" cy="338554"/>
          </a:xfrm>
          <a:prstGeom prst="rect">
            <a:avLst/>
          </a:prstGeom>
        </p:spPr>
        <p:txBody>
          <a:bodyPr wrap="none">
            <a:spAutoFit/>
          </a:bodyPr>
          <a:lstStyle/>
          <a:p>
            <a:r>
              <a:rPr lang="en-US" sz="1600" dirty="0">
                <a:solidFill>
                  <a:schemeClr val="accent1"/>
                </a:solidFill>
              </a:rPr>
              <a:t>PAPILDYTOS REALYBĖS OBJEKTŲ ATPAŽINIMO </a:t>
            </a:r>
            <a:r>
              <a:rPr lang="lt-LT" sz="1600" dirty="0">
                <a:solidFill>
                  <a:schemeClr val="accent1"/>
                </a:solidFill>
              </a:rPr>
              <a:t>SISTEMA</a:t>
            </a:r>
            <a:endParaRPr lang="en-US" sz="1600" dirty="0">
              <a:solidFill>
                <a:schemeClr val="accent1"/>
              </a:solidFill>
            </a:endParaRPr>
          </a:p>
        </p:txBody>
      </p:sp>
      <p:sp>
        <p:nvSpPr>
          <p:cNvPr id="4" name="Date Placeholder 3"/>
          <p:cNvSpPr>
            <a:spLocks noGrp="1"/>
          </p:cNvSpPr>
          <p:nvPr>
            <p:ph type="dt" sz="half" idx="10"/>
          </p:nvPr>
        </p:nvSpPr>
        <p:spPr/>
        <p:txBody>
          <a:bodyPr/>
          <a:lstStyle/>
          <a:p>
            <a:fld id="{4CE444BB-E9D4-4E22-B7DD-5A84EFB0A831}"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10</a:t>
            </a:fld>
            <a:endParaRPr lang="en-US"/>
          </a:p>
        </p:txBody>
      </p:sp>
    </p:spTree>
    <p:extLst>
      <p:ext uri="{BB962C8B-B14F-4D97-AF65-F5344CB8AC3E}">
        <p14:creationId xmlns:p14="http://schemas.microsoft.com/office/powerpoint/2010/main" val="226384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t>Testavimo metodai ir rezultatai</a:t>
            </a:r>
            <a:endParaRPr lang="en-US" dirty="0"/>
          </a:p>
        </p:txBody>
      </p:sp>
      <p:sp>
        <p:nvSpPr>
          <p:cNvPr id="3" name="Content Placeholder 2"/>
          <p:cNvSpPr>
            <a:spLocks noGrp="1"/>
          </p:cNvSpPr>
          <p:nvPr>
            <p:ph idx="1"/>
          </p:nvPr>
        </p:nvSpPr>
        <p:spPr/>
        <p:txBody>
          <a:bodyPr/>
          <a:lstStyle/>
          <a:p>
            <a:pPr marL="0" indent="0">
              <a:buNone/>
            </a:pPr>
            <a:r>
              <a:rPr lang="lt-LT" dirty="0" smtClean="0"/>
              <a:t>	</a:t>
            </a:r>
            <a:r>
              <a:rPr lang="lt-LT" b="1" dirty="0" smtClean="0"/>
              <a:t>Metodai:</a:t>
            </a:r>
          </a:p>
          <a:p>
            <a:r>
              <a:rPr lang="lt-LT" dirty="0" smtClean="0"/>
              <a:t>Simuliuoti grafinės sąsajos veiksmus.</a:t>
            </a:r>
          </a:p>
          <a:p>
            <a:r>
              <a:rPr lang="lt-LT" dirty="0" smtClean="0"/>
              <a:t>Susikurti netikrus duomenų atvejus.</a:t>
            </a:r>
          </a:p>
          <a:p>
            <a:pPr marL="0" indent="0">
              <a:buNone/>
            </a:pPr>
            <a:r>
              <a:rPr lang="lt-LT" dirty="0" smtClean="0"/>
              <a:t>	</a:t>
            </a:r>
            <a:r>
              <a:rPr lang="lt-LT" b="1" dirty="0" smtClean="0"/>
              <a:t>Rezultatai:</a:t>
            </a:r>
            <a:endParaRPr lang="lt-LT" b="1" dirty="0"/>
          </a:p>
          <a:p>
            <a:r>
              <a:rPr lang="lt-LT" dirty="0" smtClean="0"/>
              <a:t>Numatoma veiksmų seka teisinga.</a:t>
            </a:r>
          </a:p>
          <a:p>
            <a:r>
              <a:rPr lang="lt-LT" dirty="0" smtClean="0"/>
              <a:t>Gražinamas teisingas rezultatas pagal sukurtus netikrus duomenų atvejus.</a:t>
            </a:r>
          </a:p>
          <a:p>
            <a:endParaRPr lang="lt-LT" dirty="0" smtClean="0"/>
          </a:p>
          <a:p>
            <a:endParaRPr lang="lt-LT" dirty="0"/>
          </a:p>
        </p:txBody>
      </p:sp>
      <p:sp>
        <p:nvSpPr>
          <p:cNvPr id="10" name="Rectangle 9"/>
          <p:cNvSpPr/>
          <p:nvPr/>
        </p:nvSpPr>
        <p:spPr>
          <a:xfrm>
            <a:off x="2151208" y="309840"/>
            <a:ext cx="5057859" cy="338554"/>
          </a:xfrm>
          <a:prstGeom prst="rect">
            <a:avLst/>
          </a:prstGeom>
        </p:spPr>
        <p:txBody>
          <a:bodyPr wrap="none">
            <a:spAutoFit/>
          </a:bodyPr>
          <a:lstStyle/>
          <a:p>
            <a:r>
              <a:rPr lang="en-US" sz="1600" dirty="0">
                <a:solidFill>
                  <a:schemeClr val="accent1"/>
                </a:solidFill>
              </a:rPr>
              <a:t>PAPILDYTOS REALYBĖS OBJEKTŲ ATPAŽINIMO </a:t>
            </a:r>
            <a:r>
              <a:rPr lang="lt-LT" sz="1600" dirty="0">
                <a:solidFill>
                  <a:schemeClr val="accent1"/>
                </a:solidFill>
              </a:rPr>
              <a:t>SISTEMA</a:t>
            </a:r>
            <a:endParaRPr lang="en-US" sz="1600" dirty="0">
              <a:solidFill>
                <a:schemeClr val="accent1"/>
              </a:solidFill>
            </a:endParaRPr>
          </a:p>
        </p:txBody>
      </p:sp>
      <p:sp>
        <p:nvSpPr>
          <p:cNvPr id="4" name="Date Placeholder 3"/>
          <p:cNvSpPr>
            <a:spLocks noGrp="1"/>
          </p:cNvSpPr>
          <p:nvPr>
            <p:ph type="dt" sz="half" idx="10"/>
          </p:nvPr>
        </p:nvSpPr>
        <p:spPr/>
        <p:txBody>
          <a:bodyPr/>
          <a:lstStyle/>
          <a:p>
            <a:fld id="{4831AB0A-C92F-42F1-954E-D3B71A1F55F5}"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11</a:t>
            </a:fld>
            <a:endParaRPr lang="en-US"/>
          </a:p>
        </p:txBody>
      </p:sp>
    </p:spTree>
    <p:extLst>
      <p:ext uri="{BB962C8B-B14F-4D97-AF65-F5344CB8AC3E}">
        <p14:creationId xmlns:p14="http://schemas.microsoft.com/office/powerpoint/2010/main" val="429099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t>Sistemos parametrai</a:t>
            </a:r>
            <a:endParaRPr lang="en-US" dirty="0"/>
          </a:p>
        </p:txBody>
      </p:sp>
      <p:sp>
        <p:nvSpPr>
          <p:cNvPr id="3" name="Content Placeholder 2"/>
          <p:cNvSpPr>
            <a:spLocks noGrp="1"/>
          </p:cNvSpPr>
          <p:nvPr>
            <p:ph idx="1"/>
          </p:nvPr>
        </p:nvSpPr>
        <p:spPr/>
        <p:txBody>
          <a:bodyPr/>
          <a:lstStyle/>
          <a:p>
            <a:r>
              <a:rPr lang="lt-LT" dirty="0" smtClean="0"/>
              <a:t>Kodo eilučių skaičius – 4500.</a:t>
            </a:r>
          </a:p>
          <a:p>
            <a:r>
              <a:rPr lang="lt-LT" dirty="0" smtClean="0"/>
              <a:t>3 ir daugiau žvaigždučių objektą visada atpažįsta iškarto.</a:t>
            </a:r>
          </a:p>
          <a:p>
            <a:r>
              <a:rPr lang="lt-LT" dirty="0" smtClean="0"/>
              <a:t>Objekto įkėlimas užtrunka mažiau negu sekundę, o objektų peržiūra iki 3 sekundžių.</a:t>
            </a:r>
          </a:p>
          <a:p>
            <a:r>
              <a:rPr lang="lt-LT" dirty="0" smtClean="0"/>
              <a:t>Duomenys prieinami tik su viešuoju serverio raktu.</a:t>
            </a:r>
            <a:endParaRPr lang="lt-LT" dirty="0"/>
          </a:p>
          <a:p>
            <a:pPr marL="0" indent="0">
              <a:buNone/>
            </a:pPr>
            <a:endParaRPr lang="lt-LT" dirty="0" smtClean="0"/>
          </a:p>
          <a:p>
            <a:pPr marL="0" indent="0">
              <a:buNone/>
            </a:pPr>
            <a:endParaRPr lang="lt-LT" dirty="0" smtClean="0"/>
          </a:p>
          <a:p>
            <a:endParaRPr lang="lt-LT" dirty="0"/>
          </a:p>
        </p:txBody>
      </p:sp>
      <p:sp>
        <p:nvSpPr>
          <p:cNvPr id="10" name="Rectangle 9"/>
          <p:cNvSpPr/>
          <p:nvPr/>
        </p:nvSpPr>
        <p:spPr>
          <a:xfrm>
            <a:off x="2151208" y="309840"/>
            <a:ext cx="5057859" cy="338554"/>
          </a:xfrm>
          <a:prstGeom prst="rect">
            <a:avLst/>
          </a:prstGeom>
        </p:spPr>
        <p:txBody>
          <a:bodyPr wrap="none">
            <a:spAutoFit/>
          </a:bodyPr>
          <a:lstStyle/>
          <a:p>
            <a:r>
              <a:rPr lang="en-US" sz="1600" dirty="0">
                <a:solidFill>
                  <a:schemeClr val="accent1"/>
                </a:solidFill>
              </a:rPr>
              <a:t>PAPILDYTOS REALYBĖS OBJEKTŲ ATPAŽINIMO </a:t>
            </a:r>
            <a:r>
              <a:rPr lang="lt-LT" sz="1600" dirty="0">
                <a:solidFill>
                  <a:schemeClr val="accent1"/>
                </a:solidFill>
              </a:rPr>
              <a:t>SISTEMA</a:t>
            </a:r>
            <a:endParaRPr lang="en-US" sz="1600" dirty="0">
              <a:solidFill>
                <a:schemeClr val="accent1"/>
              </a:solidFill>
            </a:endParaRPr>
          </a:p>
        </p:txBody>
      </p:sp>
      <p:sp>
        <p:nvSpPr>
          <p:cNvPr id="4" name="Date Placeholder 3"/>
          <p:cNvSpPr>
            <a:spLocks noGrp="1"/>
          </p:cNvSpPr>
          <p:nvPr>
            <p:ph type="dt" sz="half" idx="10"/>
          </p:nvPr>
        </p:nvSpPr>
        <p:spPr/>
        <p:txBody>
          <a:bodyPr/>
          <a:lstStyle/>
          <a:p>
            <a:fld id="{D75593A3-43A4-469A-BE2B-BBD17E6D13C1}"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12</a:t>
            </a:fld>
            <a:endParaRPr lang="en-US"/>
          </a:p>
        </p:txBody>
      </p:sp>
    </p:spTree>
    <p:extLst>
      <p:ext uri="{BB962C8B-B14F-4D97-AF65-F5344CB8AC3E}">
        <p14:creationId xmlns:p14="http://schemas.microsoft.com/office/powerpoint/2010/main" val="190512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t>Sistemos realizacijos technologijos</a:t>
            </a:r>
            <a:endParaRPr lang="en-US" dirty="0"/>
          </a:p>
        </p:txBody>
      </p:sp>
      <p:sp>
        <p:nvSpPr>
          <p:cNvPr id="3" name="Content Placeholder 2"/>
          <p:cNvSpPr>
            <a:spLocks noGrp="1"/>
          </p:cNvSpPr>
          <p:nvPr>
            <p:ph idx="1"/>
          </p:nvPr>
        </p:nvSpPr>
        <p:spPr/>
        <p:txBody>
          <a:bodyPr/>
          <a:lstStyle/>
          <a:p>
            <a:r>
              <a:rPr lang="en-US" dirty="0" err="1" smtClean="0"/>
              <a:t>Pritaikytas</a:t>
            </a:r>
            <a:r>
              <a:rPr lang="en-US" dirty="0" smtClean="0"/>
              <a:t> Android OS</a:t>
            </a:r>
            <a:endParaRPr lang="lt-LT" dirty="0" smtClean="0"/>
          </a:p>
          <a:p>
            <a:r>
              <a:rPr lang="lt-LT" dirty="0" smtClean="0"/>
              <a:t>Vartotojo sąsaja – </a:t>
            </a:r>
            <a:r>
              <a:rPr lang="lt-LT" dirty="0" err="1" smtClean="0"/>
              <a:t>Unity</a:t>
            </a:r>
            <a:r>
              <a:rPr lang="lt-LT" dirty="0" smtClean="0"/>
              <a:t> 5.4</a:t>
            </a:r>
          </a:p>
          <a:p>
            <a:r>
              <a:rPr lang="lt-LT" dirty="0" smtClean="0"/>
              <a:t>Veiklos logika – Visual </a:t>
            </a:r>
            <a:r>
              <a:rPr lang="lt-LT" dirty="0"/>
              <a:t>S</a:t>
            </a:r>
            <a:r>
              <a:rPr lang="lt-LT" dirty="0" smtClean="0"/>
              <a:t>tudio 2015(c</a:t>
            </a:r>
            <a:r>
              <a:rPr lang="en-US" dirty="0" smtClean="0"/>
              <a:t>#)</a:t>
            </a:r>
            <a:endParaRPr lang="lt-LT" dirty="0" smtClean="0"/>
          </a:p>
          <a:p>
            <a:r>
              <a:rPr lang="lt-LT" dirty="0" smtClean="0"/>
              <a:t>Duomenų modeliai – MS SQL duomenų bazė</a:t>
            </a:r>
          </a:p>
          <a:p>
            <a:r>
              <a:rPr lang="lt-LT" dirty="0" smtClean="0"/>
              <a:t>Diagramos – Microsoft Visio</a:t>
            </a:r>
          </a:p>
          <a:p>
            <a:endParaRPr lang="lt-LT" dirty="0" smtClean="0"/>
          </a:p>
          <a:p>
            <a:pPr marL="0" indent="0">
              <a:buNone/>
            </a:pPr>
            <a:endParaRPr lang="lt-LT" dirty="0" smtClean="0"/>
          </a:p>
          <a:p>
            <a:endParaRPr lang="lt-LT" dirty="0"/>
          </a:p>
        </p:txBody>
      </p:sp>
      <p:sp>
        <p:nvSpPr>
          <p:cNvPr id="10" name="Rectangle 9"/>
          <p:cNvSpPr/>
          <p:nvPr/>
        </p:nvSpPr>
        <p:spPr>
          <a:xfrm>
            <a:off x="2151208" y="309840"/>
            <a:ext cx="5057859" cy="338554"/>
          </a:xfrm>
          <a:prstGeom prst="rect">
            <a:avLst/>
          </a:prstGeom>
        </p:spPr>
        <p:txBody>
          <a:bodyPr wrap="none">
            <a:spAutoFit/>
          </a:bodyPr>
          <a:lstStyle/>
          <a:p>
            <a:r>
              <a:rPr lang="en-US" sz="1600" dirty="0">
                <a:solidFill>
                  <a:schemeClr val="accent1"/>
                </a:solidFill>
              </a:rPr>
              <a:t>PAPILDYTOS REALYBĖS OBJEKTŲ ATPAŽINIMO </a:t>
            </a:r>
            <a:r>
              <a:rPr lang="lt-LT" sz="1600" dirty="0">
                <a:solidFill>
                  <a:schemeClr val="accent1"/>
                </a:solidFill>
              </a:rPr>
              <a:t>SISTEMA</a:t>
            </a:r>
            <a:endParaRPr lang="en-US" sz="1600" dirty="0">
              <a:solidFill>
                <a:schemeClr val="accent1"/>
              </a:solidFill>
            </a:endParaRPr>
          </a:p>
        </p:txBody>
      </p:sp>
      <p:sp>
        <p:nvSpPr>
          <p:cNvPr id="4" name="Date Placeholder 3"/>
          <p:cNvSpPr>
            <a:spLocks noGrp="1"/>
          </p:cNvSpPr>
          <p:nvPr>
            <p:ph type="dt" sz="half" idx="10"/>
          </p:nvPr>
        </p:nvSpPr>
        <p:spPr/>
        <p:txBody>
          <a:bodyPr/>
          <a:lstStyle/>
          <a:p>
            <a:fld id="{9B1B50AC-DA73-4DCB-A7B7-4A8D551AB72E}"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13</a:t>
            </a:fld>
            <a:endParaRPr lang="en-US"/>
          </a:p>
        </p:txBody>
      </p:sp>
    </p:spTree>
    <p:extLst>
      <p:ext uri="{BB962C8B-B14F-4D97-AF65-F5344CB8AC3E}">
        <p14:creationId xmlns:p14="http://schemas.microsoft.com/office/powerpoint/2010/main" val="703201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t>Sistemos veikimas</a:t>
            </a:r>
            <a:endParaRPr lang="lt-LT" dirty="0"/>
          </a:p>
        </p:txBody>
      </p:sp>
      <p:sp>
        <p:nvSpPr>
          <p:cNvPr id="3" name="Content Placeholder 2"/>
          <p:cNvSpPr>
            <a:spLocks noGrp="1"/>
          </p:cNvSpPr>
          <p:nvPr>
            <p:ph idx="1"/>
          </p:nvPr>
        </p:nvSpPr>
        <p:spPr/>
        <p:txBody>
          <a:bodyPr/>
          <a:lstStyle/>
          <a:p>
            <a:endParaRPr lang="lt-LT" dirty="0" smtClean="0"/>
          </a:p>
          <a:p>
            <a:pPr marL="0" indent="0">
              <a:buNone/>
            </a:pPr>
            <a:endParaRPr lang="lt-LT" dirty="0" smtClean="0"/>
          </a:p>
          <a:p>
            <a:endParaRPr lang="lt-LT" dirty="0"/>
          </a:p>
        </p:txBody>
      </p:sp>
      <p:sp>
        <p:nvSpPr>
          <p:cNvPr id="10" name="Rectangle 9"/>
          <p:cNvSpPr/>
          <p:nvPr/>
        </p:nvSpPr>
        <p:spPr>
          <a:xfrm>
            <a:off x="2151208" y="309840"/>
            <a:ext cx="5057859" cy="338554"/>
          </a:xfrm>
          <a:prstGeom prst="rect">
            <a:avLst/>
          </a:prstGeom>
        </p:spPr>
        <p:txBody>
          <a:bodyPr wrap="none">
            <a:spAutoFit/>
          </a:bodyPr>
          <a:lstStyle/>
          <a:p>
            <a:r>
              <a:rPr lang="en-US" sz="1600" dirty="0">
                <a:solidFill>
                  <a:schemeClr val="accent1"/>
                </a:solidFill>
              </a:rPr>
              <a:t>PAPILDYTOS REALYBĖS OBJEKTŲ ATPAŽINIMO </a:t>
            </a:r>
            <a:r>
              <a:rPr lang="lt-LT" sz="1600" dirty="0">
                <a:solidFill>
                  <a:schemeClr val="accent1"/>
                </a:solidFill>
              </a:rPr>
              <a:t>SISTEMA</a:t>
            </a:r>
            <a:endParaRPr lang="en-US" sz="1600" dirty="0">
              <a:solidFill>
                <a:schemeClr val="accent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8043" y="1340532"/>
            <a:ext cx="2196193" cy="390434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4171" y="1344587"/>
            <a:ext cx="2193912" cy="3900288"/>
          </a:xfrm>
          <a:prstGeom prst="rect">
            <a:avLst/>
          </a:prstGeom>
        </p:spPr>
      </p:pic>
      <p:sp>
        <p:nvSpPr>
          <p:cNvPr id="6" name="Date Placeholder 5"/>
          <p:cNvSpPr>
            <a:spLocks noGrp="1"/>
          </p:cNvSpPr>
          <p:nvPr>
            <p:ph type="dt" sz="half" idx="10"/>
          </p:nvPr>
        </p:nvSpPr>
        <p:spPr/>
        <p:txBody>
          <a:bodyPr/>
          <a:lstStyle/>
          <a:p>
            <a:fld id="{1456800D-F424-4146-9165-F4840D2EBD8D}" type="datetime1">
              <a:rPr lang="lt-LT" smtClean="0"/>
              <a:t>2017-01-24</a:t>
            </a:fld>
            <a:endParaRPr lang="en-US"/>
          </a:p>
        </p:txBody>
      </p:sp>
      <p:sp>
        <p:nvSpPr>
          <p:cNvPr id="11" name="Footer Placeholder 10"/>
          <p:cNvSpPr>
            <a:spLocks noGrp="1"/>
          </p:cNvSpPr>
          <p:nvPr>
            <p:ph type="ftr" sz="quarter" idx="11"/>
          </p:nvPr>
        </p:nvSpPr>
        <p:spPr/>
        <p:txBody>
          <a:bodyPr/>
          <a:lstStyle/>
          <a:p>
            <a:r>
              <a:rPr lang="en-US" smtClean="0"/>
              <a:t>Tomas Pužas</a:t>
            </a:r>
            <a:endParaRPr lang="en-US"/>
          </a:p>
        </p:txBody>
      </p:sp>
      <p:sp>
        <p:nvSpPr>
          <p:cNvPr id="12" name="Slide Number Placeholder 11"/>
          <p:cNvSpPr>
            <a:spLocks noGrp="1"/>
          </p:cNvSpPr>
          <p:nvPr>
            <p:ph type="sldNum" sz="quarter" idx="12"/>
          </p:nvPr>
        </p:nvSpPr>
        <p:spPr/>
        <p:txBody>
          <a:bodyPr/>
          <a:lstStyle/>
          <a:p>
            <a:fld id="{905190F8-FD7A-4AE9-84EF-06399BDED1B6}" type="slidenum">
              <a:rPr lang="en-US" smtClean="0"/>
              <a:t>14</a:t>
            </a:fld>
            <a:endParaRPr lang="en-US"/>
          </a:p>
        </p:txBody>
      </p:sp>
    </p:spTree>
    <p:extLst>
      <p:ext uri="{BB962C8B-B14F-4D97-AF65-F5344CB8AC3E}">
        <p14:creationId xmlns:p14="http://schemas.microsoft.com/office/powerpoint/2010/main" val="358461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t>Sistemos veikimas</a:t>
            </a:r>
            <a:endParaRPr lang="lt-LT" dirty="0"/>
          </a:p>
        </p:txBody>
      </p:sp>
      <p:sp>
        <p:nvSpPr>
          <p:cNvPr id="3" name="Content Placeholder 2"/>
          <p:cNvSpPr>
            <a:spLocks noGrp="1"/>
          </p:cNvSpPr>
          <p:nvPr>
            <p:ph idx="1"/>
          </p:nvPr>
        </p:nvSpPr>
        <p:spPr/>
        <p:txBody>
          <a:bodyPr/>
          <a:lstStyle/>
          <a:p>
            <a:endParaRPr lang="lt-LT" dirty="0" smtClean="0"/>
          </a:p>
          <a:p>
            <a:pPr marL="0" indent="0">
              <a:buNone/>
            </a:pPr>
            <a:endParaRPr lang="lt-LT" dirty="0" smtClean="0"/>
          </a:p>
          <a:p>
            <a:endParaRPr lang="lt-LT" dirty="0"/>
          </a:p>
        </p:txBody>
      </p:sp>
      <p:sp>
        <p:nvSpPr>
          <p:cNvPr id="10" name="Rectangle 9"/>
          <p:cNvSpPr/>
          <p:nvPr/>
        </p:nvSpPr>
        <p:spPr>
          <a:xfrm>
            <a:off x="2151208" y="309840"/>
            <a:ext cx="5057859" cy="338554"/>
          </a:xfrm>
          <a:prstGeom prst="rect">
            <a:avLst/>
          </a:prstGeom>
        </p:spPr>
        <p:txBody>
          <a:bodyPr wrap="none">
            <a:spAutoFit/>
          </a:bodyPr>
          <a:lstStyle/>
          <a:p>
            <a:r>
              <a:rPr lang="en-US" sz="1600" dirty="0">
                <a:solidFill>
                  <a:schemeClr val="accent1"/>
                </a:solidFill>
              </a:rPr>
              <a:t>PAPILDYTOS REALYBĖS OBJEKTŲ ATPAŽINIMO </a:t>
            </a:r>
            <a:r>
              <a:rPr lang="lt-LT" sz="1600" dirty="0">
                <a:solidFill>
                  <a:schemeClr val="accent1"/>
                </a:solidFill>
              </a:rPr>
              <a:t>SISTEMA</a:t>
            </a:r>
            <a:endParaRPr lang="en-US" sz="1600" dirty="0">
              <a:solidFill>
                <a:schemeClr val="accent1"/>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0339" y="1344588"/>
            <a:ext cx="2211601" cy="390028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8207" y="1344588"/>
            <a:ext cx="2193912" cy="3900288"/>
          </a:xfrm>
          <a:prstGeom prst="rect">
            <a:avLst/>
          </a:prstGeom>
        </p:spPr>
      </p:pic>
      <p:sp>
        <p:nvSpPr>
          <p:cNvPr id="12" name="Date Placeholder 11"/>
          <p:cNvSpPr>
            <a:spLocks noGrp="1"/>
          </p:cNvSpPr>
          <p:nvPr>
            <p:ph type="dt" sz="half" idx="10"/>
          </p:nvPr>
        </p:nvSpPr>
        <p:spPr/>
        <p:txBody>
          <a:bodyPr/>
          <a:lstStyle/>
          <a:p>
            <a:fld id="{4FA11F18-EB74-4D86-9B30-B290829BC2BC}" type="datetime1">
              <a:rPr lang="lt-LT" smtClean="0"/>
              <a:t>2017-01-24</a:t>
            </a:fld>
            <a:endParaRPr lang="en-US"/>
          </a:p>
        </p:txBody>
      </p:sp>
      <p:sp>
        <p:nvSpPr>
          <p:cNvPr id="13" name="Footer Placeholder 12"/>
          <p:cNvSpPr>
            <a:spLocks noGrp="1"/>
          </p:cNvSpPr>
          <p:nvPr>
            <p:ph type="ftr" sz="quarter" idx="11"/>
          </p:nvPr>
        </p:nvSpPr>
        <p:spPr/>
        <p:txBody>
          <a:bodyPr/>
          <a:lstStyle/>
          <a:p>
            <a:r>
              <a:rPr lang="en-US" smtClean="0"/>
              <a:t>Tomas Pužas</a:t>
            </a:r>
            <a:endParaRPr lang="en-US"/>
          </a:p>
        </p:txBody>
      </p:sp>
      <p:sp>
        <p:nvSpPr>
          <p:cNvPr id="14" name="Slide Number Placeholder 13"/>
          <p:cNvSpPr>
            <a:spLocks noGrp="1"/>
          </p:cNvSpPr>
          <p:nvPr>
            <p:ph type="sldNum" sz="quarter" idx="12"/>
          </p:nvPr>
        </p:nvSpPr>
        <p:spPr/>
        <p:txBody>
          <a:bodyPr/>
          <a:lstStyle/>
          <a:p>
            <a:fld id="{905190F8-FD7A-4AE9-84EF-06399BDED1B6}" type="slidenum">
              <a:rPr lang="en-US" smtClean="0"/>
              <a:t>15</a:t>
            </a:fld>
            <a:endParaRPr lang="en-US"/>
          </a:p>
        </p:txBody>
      </p:sp>
    </p:spTree>
    <p:extLst>
      <p:ext uri="{BB962C8B-B14F-4D97-AF65-F5344CB8AC3E}">
        <p14:creationId xmlns:p14="http://schemas.microsoft.com/office/powerpoint/2010/main" val="277665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t>Išvados</a:t>
            </a:r>
            <a:endParaRPr lang="en-US" dirty="0"/>
          </a:p>
        </p:txBody>
      </p:sp>
      <p:sp>
        <p:nvSpPr>
          <p:cNvPr id="3" name="Content Placeholder 2"/>
          <p:cNvSpPr>
            <a:spLocks noGrp="1"/>
          </p:cNvSpPr>
          <p:nvPr>
            <p:ph idx="1"/>
          </p:nvPr>
        </p:nvSpPr>
        <p:spPr/>
        <p:txBody>
          <a:bodyPr/>
          <a:lstStyle/>
          <a:p>
            <a:pPr>
              <a:buFont typeface="+mj-lt"/>
              <a:buAutoNum type="arabicPeriod"/>
            </a:pPr>
            <a:r>
              <a:rPr lang="lt-LT" dirty="0" smtClean="0"/>
              <a:t>Tyrimui atlikti sukurtas visas reikalingas funkcionalumas (Objekto ir matavimų įvedimas, peržiūra, redagavimas, papildytos realybės kameros veikimas).</a:t>
            </a:r>
          </a:p>
          <a:p>
            <a:pPr>
              <a:buFont typeface="+mj-lt"/>
              <a:buAutoNum type="arabicPeriod"/>
            </a:pPr>
            <a:r>
              <a:rPr lang="lt-LT" dirty="0" smtClean="0"/>
              <a:t>Pasirinktas </a:t>
            </a:r>
            <a:r>
              <a:rPr lang="lt-LT" dirty="0" err="1" smtClean="0"/>
              <a:t>Vuforia</a:t>
            </a:r>
            <a:r>
              <a:rPr lang="lt-LT" dirty="0"/>
              <a:t> </a:t>
            </a:r>
            <a:r>
              <a:rPr lang="lt-LT" dirty="0" err="1" smtClean="0"/>
              <a:t>varikliukas</a:t>
            </a:r>
            <a:r>
              <a:rPr lang="lt-LT" dirty="0" smtClean="0"/>
              <a:t> smarkiai palengvino darbą su papildytos realybės kamera.</a:t>
            </a:r>
          </a:p>
          <a:p>
            <a:pPr>
              <a:buFont typeface="+mj-lt"/>
              <a:buAutoNum type="arabicPeriod"/>
            </a:pPr>
            <a:endParaRPr lang="lt-LT" dirty="0" smtClean="0"/>
          </a:p>
          <a:p>
            <a:pPr>
              <a:buFont typeface="+mj-lt"/>
              <a:buAutoNum type="arabicPeriod"/>
            </a:pPr>
            <a:endParaRPr lang="lt-LT" dirty="0" smtClean="0"/>
          </a:p>
        </p:txBody>
      </p:sp>
      <p:sp>
        <p:nvSpPr>
          <p:cNvPr id="10" name="Rectangle 9"/>
          <p:cNvSpPr/>
          <p:nvPr/>
        </p:nvSpPr>
        <p:spPr>
          <a:xfrm>
            <a:off x="2151208" y="309840"/>
            <a:ext cx="5057859" cy="338554"/>
          </a:xfrm>
          <a:prstGeom prst="rect">
            <a:avLst/>
          </a:prstGeom>
        </p:spPr>
        <p:txBody>
          <a:bodyPr wrap="none">
            <a:spAutoFit/>
          </a:bodyPr>
          <a:lstStyle/>
          <a:p>
            <a:r>
              <a:rPr lang="en-US" sz="1600" dirty="0">
                <a:solidFill>
                  <a:schemeClr val="accent1"/>
                </a:solidFill>
              </a:rPr>
              <a:t>PAPILDYTOS REALYBĖS OBJEKTŲ ATPAŽINIMO </a:t>
            </a:r>
            <a:r>
              <a:rPr lang="lt-LT" sz="1600" dirty="0">
                <a:solidFill>
                  <a:schemeClr val="accent1"/>
                </a:solidFill>
              </a:rPr>
              <a:t>SISTEMA</a:t>
            </a:r>
            <a:endParaRPr lang="en-US" sz="1600" dirty="0">
              <a:solidFill>
                <a:schemeClr val="accent1"/>
              </a:solidFill>
            </a:endParaRPr>
          </a:p>
        </p:txBody>
      </p:sp>
      <p:sp>
        <p:nvSpPr>
          <p:cNvPr id="4" name="Date Placeholder 3"/>
          <p:cNvSpPr>
            <a:spLocks noGrp="1"/>
          </p:cNvSpPr>
          <p:nvPr>
            <p:ph type="dt" sz="half" idx="10"/>
          </p:nvPr>
        </p:nvSpPr>
        <p:spPr/>
        <p:txBody>
          <a:bodyPr/>
          <a:lstStyle/>
          <a:p>
            <a:fld id="{897EE8DA-8E88-417D-946F-F6FCD89B42BC}"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16</a:t>
            </a:fld>
            <a:endParaRPr lang="en-US"/>
          </a:p>
        </p:txBody>
      </p:sp>
    </p:spTree>
    <p:extLst>
      <p:ext uri="{BB962C8B-B14F-4D97-AF65-F5344CB8AC3E}">
        <p14:creationId xmlns:p14="http://schemas.microsoft.com/office/powerpoint/2010/main" val="4129092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t>Magistro tezių formuluotė</a:t>
            </a:r>
            <a:endParaRPr lang="en-US" dirty="0"/>
          </a:p>
        </p:txBody>
      </p:sp>
      <p:sp>
        <p:nvSpPr>
          <p:cNvPr id="3" name="Content Placeholder 2"/>
          <p:cNvSpPr>
            <a:spLocks noGrp="1"/>
          </p:cNvSpPr>
          <p:nvPr>
            <p:ph idx="1"/>
          </p:nvPr>
        </p:nvSpPr>
        <p:spPr/>
        <p:txBody>
          <a:bodyPr/>
          <a:lstStyle/>
          <a:p>
            <a:r>
              <a:rPr lang="lt-LT" dirty="0" smtClean="0"/>
              <a:t>Papildytos realybės objektų atpažinimo tyrimas</a:t>
            </a:r>
          </a:p>
          <a:p>
            <a:pPr>
              <a:buFont typeface="+mj-lt"/>
              <a:buAutoNum type="arabicPeriod"/>
            </a:pPr>
            <a:endParaRPr lang="lt-LT" dirty="0" smtClean="0"/>
          </a:p>
          <a:p>
            <a:pPr>
              <a:buFont typeface="+mj-lt"/>
              <a:buAutoNum type="arabicPeriod"/>
            </a:pPr>
            <a:endParaRPr lang="lt-LT" dirty="0" smtClean="0"/>
          </a:p>
        </p:txBody>
      </p:sp>
      <p:sp>
        <p:nvSpPr>
          <p:cNvPr id="10" name="Rectangle 9"/>
          <p:cNvSpPr/>
          <p:nvPr/>
        </p:nvSpPr>
        <p:spPr>
          <a:xfrm>
            <a:off x="2151208" y="309840"/>
            <a:ext cx="5057859" cy="338554"/>
          </a:xfrm>
          <a:prstGeom prst="rect">
            <a:avLst/>
          </a:prstGeom>
        </p:spPr>
        <p:txBody>
          <a:bodyPr wrap="none">
            <a:spAutoFit/>
          </a:bodyPr>
          <a:lstStyle/>
          <a:p>
            <a:r>
              <a:rPr lang="en-US" sz="1600" dirty="0">
                <a:solidFill>
                  <a:schemeClr val="accent1"/>
                </a:solidFill>
              </a:rPr>
              <a:t>PAPILDYTOS REALYBĖS OBJEKTŲ ATPAŽINIMO </a:t>
            </a:r>
            <a:r>
              <a:rPr lang="lt-LT" sz="1600" dirty="0">
                <a:solidFill>
                  <a:schemeClr val="accent1"/>
                </a:solidFill>
              </a:rPr>
              <a:t>SISTEMA</a:t>
            </a:r>
            <a:endParaRPr lang="en-US" sz="1600" dirty="0">
              <a:solidFill>
                <a:schemeClr val="accent1"/>
              </a:solidFill>
            </a:endParaRPr>
          </a:p>
        </p:txBody>
      </p:sp>
      <p:sp>
        <p:nvSpPr>
          <p:cNvPr id="4" name="Date Placeholder 3"/>
          <p:cNvSpPr>
            <a:spLocks noGrp="1"/>
          </p:cNvSpPr>
          <p:nvPr>
            <p:ph type="dt" sz="half" idx="10"/>
          </p:nvPr>
        </p:nvSpPr>
        <p:spPr/>
        <p:txBody>
          <a:bodyPr/>
          <a:lstStyle/>
          <a:p>
            <a:fld id="{F4FE320C-5777-4A0E-8D56-45154658E7E6}"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17</a:t>
            </a:fld>
            <a:endParaRPr lang="en-US"/>
          </a:p>
        </p:txBody>
      </p:sp>
    </p:spTree>
    <p:extLst>
      <p:ext uri="{BB962C8B-B14F-4D97-AF65-F5344CB8AC3E}">
        <p14:creationId xmlns:p14="http://schemas.microsoft.com/office/powerpoint/2010/main" val="240354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a:t>P</a:t>
            </a:r>
            <a:r>
              <a:rPr lang="lt-LT" dirty="0" smtClean="0"/>
              <a:t>rojekto taikymo sritis ir tikslai</a:t>
            </a:r>
            <a:endParaRPr lang="lt-LT" dirty="0"/>
          </a:p>
        </p:txBody>
      </p:sp>
      <p:sp>
        <p:nvSpPr>
          <p:cNvPr id="3" name="Content Placeholder 2"/>
          <p:cNvSpPr>
            <a:spLocks noGrp="1"/>
          </p:cNvSpPr>
          <p:nvPr>
            <p:ph idx="1"/>
          </p:nvPr>
        </p:nvSpPr>
        <p:spPr/>
        <p:txBody>
          <a:bodyPr/>
          <a:lstStyle/>
          <a:p>
            <a:r>
              <a:rPr lang="lt-LT" dirty="0" smtClean="0"/>
              <a:t>Taikymo sritis:</a:t>
            </a:r>
          </a:p>
          <a:p>
            <a:pPr lvl="1"/>
            <a:r>
              <a:rPr lang="lt-LT" dirty="0" smtClean="0"/>
              <a:t>Muziejai</a:t>
            </a:r>
          </a:p>
          <a:p>
            <a:pPr indent="-285750"/>
            <a:r>
              <a:rPr lang="lt-LT" dirty="0" smtClean="0"/>
              <a:t>Tikslai:</a:t>
            </a:r>
          </a:p>
          <a:p>
            <a:pPr lvl="1"/>
            <a:r>
              <a:rPr lang="lt-LT" dirty="0" smtClean="0"/>
              <a:t>Sudominti muziejų lankytojus</a:t>
            </a:r>
          </a:p>
          <a:p>
            <a:pPr lvl="1"/>
            <a:r>
              <a:rPr lang="lt-LT" dirty="0" smtClean="0"/>
              <a:t>Pagyvinti muziejaus objektų stebėjimą</a:t>
            </a:r>
          </a:p>
          <a:p>
            <a:pPr lvl="1"/>
            <a:r>
              <a:rPr lang="lt-LT" dirty="0" smtClean="0"/>
              <a:t>Suteikti muziejų lankytojams priimtinesnę kainą naudojantis sistema, o ne gidų paslaugomis.</a:t>
            </a:r>
          </a:p>
          <a:p>
            <a:pPr marL="57150" indent="0">
              <a:buNone/>
            </a:pPr>
            <a:endParaRPr lang="lt-LT" dirty="0" smtClean="0"/>
          </a:p>
          <a:p>
            <a:pPr marL="457200" lvl="1" indent="0">
              <a:buNone/>
            </a:pPr>
            <a:endParaRPr lang="lt-LT" dirty="0" smtClean="0"/>
          </a:p>
        </p:txBody>
      </p:sp>
      <p:sp>
        <p:nvSpPr>
          <p:cNvPr id="10" name="Rectangle 9"/>
          <p:cNvSpPr/>
          <p:nvPr/>
        </p:nvSpPr>
        <p:spPr>
          <a:xfrm>
            <a:off x="2151208" y="309840"/>
            <a:ext cx="5034327" cy="338554"/>
          </a:xfrm>
          <a:prstGeom prst="rect">
            <a:avLst/>
          </a:prstGeom>
        </p:spPr>
        <p:txBody>
          <a:bodyPr wrap="none">
            <a:spAutoFit/>
          </a:bodyPr>
          <a:lstStyle/>
          <a:p>
            <a:r>
              <a:rPr lang="en-US" sz="1600" dirty="0">
                <a:solidFill>
                  <a:schemeClr val="accent1"/>
                </a:solidFill>
                <a:latin typeface="+mj-lt"/>
                <a:ea typeface="+mj-ea"/>
                <a:cs typeface="+mj-cs"/>
              </a:rPr>
              <a:t>PAPILDYTOS REALYBĖS OBJEKTŲ ATPAŽINIMO </a:t>
            </a:r>
            <a:r>
              <a:rPr lang="lt-LT" sz="1600" dirty="0" smtClean="0">
                <a:solidFill>
                  <a:schemeClr val="accent1"/>
                </a:solidFill>
                <a:latin typeface="+mj-lt"/>
                <a:ea typeface="+mj-ea"/>
                <a:cs typeface="+mj-cs"/>
              </a:rPr>
              <a:t>SISTEMA</a:t>
            </a:r>
            <a:endParaRPr lang="en-US" sz="1600" dirty="0">
              <a:solidFill>
                <a:schemeClr val="accent1"/>
              </a:solidFill>
              <a:latin typeface="+mj-lt"/>
              <a:ea typeface="+mj-ea"/>
              <a:cs typeface="+mj-cs"/>
            </a:endParaRPr>
          </a:p>
        </p:txBody>
      </p:sp>
      <p:sp>
        <p:nvSpPr>
          <p:cNvPr id="4" name="Date Placeholder 3"/>
          <p:cNvSpPr>
            <a:spLocks noGrp="1"/>
          </p:cNvSpPr>
          <p:nvPr>
            <p:ph type="dt" sz="half" idx="10"/>
          </p:nvPr>
        </p:nvSpPr>
        <p:spPr/>
        <p:txBody>
          <a:bodyPr/>
          <a:lstStyle/>
          <a:p>
            <a:fld id="{2A291112-2A28-45D4-BCB6-3A284FCD6F5A}"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2</a:t>
            </a:fld>
            <a:endParaRPr lang="en-US"/>
          </a:p>
        </p:txBody>
      </p:sp>
    </p:spTree>
    <p:extLst>
      <p:ext uri="{BB962C8B-B14F-4D97-AF65-F5344CB8AC3E}">
        <p14:creationId xmlns:p14="http://schemas.microsoft.com/office/powerpoint/2010/main" val="2980119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t>Uždavinys</a:t>
            </a:r>
            <a:endParaRPr lang="en-US" dirty="0"/>
          </a:p>
        </p:txBody>
      </p:sp>
      <p:sp>
        <p:nvSpPr>
          <p:cNvPr id="3" name="Content Placeholder 2"/>
          <p:cNvSpPr>
            <a:spLocks noGrp="1"/>
          </p:cNvSpPr>
          <p:nvPr>
            <p:ph idx="1"/>
          </p:nvPr>
        </p:nvSpPr>
        <p:spPr/>
        <p:txBody>
          <a:bodyPr/>
          <a:lstStyle/>
          <a:p>
            <a:r>
              <a:rPr lang="lt-LT" dirty="0" smtClean="0"/>
              <a:t>Pagrindinys uždavinys – sukurti mobiliąją aplikaciją, kurios pagalba vartotojai galės stebėti objektus telefono ekrane, kartu matant aprašymą apie tą objektą.</a:t>
            </a:r>
          </a:p>
          <a:p>
            <a:endParaRPr lang="en-US" dirty="0"/>
          </a:p>
        </p:txBody>
      </p:sp>
      <p:sp>
        <p:nvSpPr>
          <p:cNvPr id="10" name="Rectangle 9"/>
          <p:cNvSpPr/>
          <p:nvPr/>
        </p:nvSpPr>
        <p:spPr>
          <a:xfrm>
            <a:off x="2151208" y="309840"/>
            <a:ext cx="5057859" cy="338554"/>
          </a:xfrm>
          <a:prstGeom prst="rect">
            <a:avLst/>
          </a:prstGeom>
        </p:spPr>
        <p:txBody>
          <a:bodyPr wrap="none">
            <a:spAutoFit/>
          </a:bodyPr>
          <a:lstStyle/>
          <a:p>
            <a:r>
              <a:rPr lang="en-US" sz="1600" dirty="0">
                <a:solidFill>
                  <a:schemeClr val="accent1"/>
                </a:solidFill>
              </a:rPr>
              <a:t>PAPILDYTOS REALYBĖS OBJEKTŲ ATPAŽINIMO </a:t>
            </a:r>
            <a:r>
              <a:rPr lang="lt-LT" sz="1600" dirty="0">
                <a:solidFill>
                  <a:schemeClr val="accent1"/>
                </a:solidFill>
              </a:rPr>
              <a:t>SISTEMA</a:t>
            </a:r>
            <a:endParaRPr lang="en-US" sz="1600" dirty="0">
              <a:solidFill>
                <a:schemeClr val="accent1"/>
              </a:solidFill>
            </a:endParaRPr>
          </a:p>
        </p:txBody>
      </p:sp>
      <p:sp>
        <p:nvSpPr>
          <p:cNvPr id="4" name="Date Placeholder 3"/>
          <p:cNvSpPr>
            <a:spLocks noGrp="1"/>
          </p:cNvSpPr>
          <p:nvPr>
            <p:ph type="dt" sz="half" idx="10"/>
          </p:nvPr>
        </p:nvSpPr>
        <p:spPr/>
        <p:txBody>
          <a:bodyPr/>
          <a:lstStyle/>
          <a:p>
            <a:fld id="{B06824BC-6135-4895-8892-766003EA1BF0}"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3</a:t>
            </a:fld>
            <a:endParaRPr lang="en-US"/>
          </a:p>
        </p:txBody>
      </p:sp>
    </p:spTree>
    <p:extLst>
      <p:ext uri="{BB962C8B-B14F-4D97-AF65-F5344CB8AC3E}">
        <p14:creationId xmlns:p14="http://schemas.microsoft.com/office/powerpoint/2010/main" val="1138565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t>Sistemos funkcijos</a:t>
            </a:r>
            <a:endParaRPr lang="en-US" dirty="0"/>
          </a:p>
        </p:txBody>
      </p:sp>
      <p:sp>
        <p:nvSpPr>
          <p:cNvPr id="11" name="Rectangle 10"/>
          <p:cNvSpPr/>
          <p:nvPr/>
        </p:nvSpPr>
        <p:spPr>
          <a:xfrm>
            <a:off x="2151208" y="309840"/>
            <a:ext cx="5057859" cy="338554"/>
          </a:xfrm>
          <a:prstGeom prst="rect">
            <a:avLst/>
          </a:prstGeom>
        </p:spPr>
        <p:txBody>
          <a:bodyPr wrap="none">
            <a:spAutoFit/>
          </a:bodyPr>
          <a:lstStyle/>
          <a:p>
            <a:r>
              <a:rPr lang="en-US" sz="1600" dirty="0">
                <a:solidFill>
                  <a:schemeClr val="accent1"/>
                </a:solidFill>
              </a:rPr>
              <a:t>PAPILDYTOS REALYBĖS OBJEKTŲ ATPAŽINIMO </a:t>
            </a:r>
            <a:r>
              <a:rPr lang="lt-LT" sz="1600" dirty="0">
                <a:solidFill>
                  <a:schemeClr val="accent1"/>
                </a:solidFill>
              </a:rPr>
              <a:t>SISTEMA</a:t>
            </a:r>
            <a:endParaRPr lang="en-US" sz="1600" dirty="0">
              <a:solidFill>
                <a:schemeClr val="accent1"/>
              </a:solidFill>
            </a:endParaRPr>
          </a:p>
        </p:txBody>
      </p:sp>
      <p:pic>
        <p:nvPicPr>
          <p:cNvPr id="1027" name="Picture 3" descr="Use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533" y="1398134"/>
            <a:ext cx="48006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C33A0924-CCF9-4135-8F71-B1861F94C762}" type="datetime1">
              <a:rPr lang="lt-LT" smtClean="0"/>
              <a:t>2017-01-24</a:t>
            </a:fld>
            <a:endParaRPr lang="en-US"/>
          </a:p>
        </p:txBody>
      </p:sp>
      <p:sp>
        <p:nvSpPr>
          <p:cNvPr id="4" name="Footer Placeholder 3"/>
          <p:cNvSpPr>
            <a:spLocks noGrp="1"/>
          </p:cNvSpPr>
          <p:nvPr>
            <p:ph type="ftr" sz="quarter" idx="11"/>
          </p:nvPr>
        </p:nvSpPr>
        <p:spPr/>
        <p:txBody>
          <a:bodyPr/>
          <a:lstStyle/>
          <a:p>
            <a:r>
              <a:rPr lang="en-US" smtClean="0"/>
              <a:t>Tomas Pužas</a:t>
            </a:r>
            <a:endParaRPr lang="en-US"/>
          </a:p>
        </p:txBody>
      </p:sp>
      <p:sp>
        <p:nvSpPr>
          <p:cNvPr id="5" name="Slide Number Placeholder 4"/>
          <p:cNvSpPr>
            <a:spLocks noGrp="1"/>
          </p:cNvSpPr>
          <p:nvPr>
            <p:ph type="sldNum" sz="quarter" idx="12"/>
          </p:nvPr>
        </p:nvSpPr>
        <p:spPr/>
        <p:txBody>
          <a:bodyPr/>
          <a:lstStyle/>
          <a:p>
            <a:fld id="{905190F8-FD7A-4AE9-84EF-06399BDED1B6}" type="slidenum">
              <a:rPr lang="en-US" smtClean="0"/>
              <a:t>4</a:t>
            </a:fld>
            <a:endParaRPr lang="en-US"/>
          </a:p>
        </p:txBody>
      </p:sp>
    </p:spTree>
    <p:extLst>
      <p:ext uri="{BB962C8B-B14F-4D97-AF65-F5344CB8AC3E}">
        <p14:creationId xmlns:p14="http://schemas.microsoft.com/office/powerpoint/2010/main" val="4118971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t>Nefunkciniai reikalavimai</a:t>
            </a:r>
            <a:endParaRPr lang="lt-LT" dirty="0"/>
          </a:p>
        </p:txBody>
      </p:sp>
      <p:sp>
        <p:nvSpPr>
          <p:cNvPr id="3" name="Content Placeholder 2"/>
          <p:cNvSpPr>
            <a:spLocks noGrp="1"/>
          </p:cNvSpPr>
          <p:nvPr>
            <p:ph idx="1"/>
          </p:nvPr>
        </p:nvSpPr>
        <p:spPr/>
        <p:txBody>
          <a:bodyPr/>
          <a:lstStyle/>
          <a:p>
            <a:pPr lvl="0"/>
            <a:r>
              <a:rPr lang="lt-LT" dirty="0"/>
              <a:t>Objekto atpažinimas turi trukti neilgiau kaip 10 sekundžių.</a:t>
            </a:r>
            <a:endParaRPr lang="en-US" dirty="0"/>
          </a:p>
          <a:p>
            <a:pPr lvl="0"/>
            <a:r>
              <a:rPr lang="lt-LT" dirty="0"/>
              <a:t>Objektas turi būti atpažintas 10-20 cm. tikslumu.</a:t>
            </a:r>
            <a:endParaRPr lang="en-US" dirty="0"/>
          </a:p>
          <a:p>
            <a:pPr lvl="0"/>
            <a:r>
              <a:rPr lang="lt-LT" dirty="0"/>
              <a:t>Produktas turi būti naudojamas tik esant puikiam matomumui.</a:t>
            </a:r>
            <a:endParaRPr lang="en-US" dirty="0"/>
          </a:p>
          <a:p>
            <a:pPr lvl="0"/>
            <a:r>
              <a:rPr lang="lt-LT" dirty="0"/>
              <a:t>Produktas turi būti nuolatos tobulinamas pagal klientų pageidavimus.</a:t>
            </a:r>
            <a:endParaRPr lang="en-US" dirty="0"/>
          </a:p>
          <a:p>
            <a:pPr lvl="0"/>
            <a:r>
              <a:rPr lang="lt-LT" dirty="0"/>
              <a:t>Produktas turi būti apsaugotas nuo nesaugių kreipinių į duomenų bazę.</a:t>
            </a:r>
            <a:endParaRPr lang="en-US" dirty="0"/>
          </a:p>
          <a:p>
            <a:pPr lvl="0"/>
            <a:r>
              <a:rPr lang="lt-LT" dirty="0"/>
              <a:t>Turi būti neleidžiama įvesti klaidingų duomenų.</a:t>
            </a:r>
            <a:endParaRPr lang="en-US" dirty="0"/>
          </a:p>
          <a:p>
            <a:r>
              <a:rPr lang="lt-LT" dirty="0"/>
              <a:t>Produkte turi būti nurodyti prasmingi mygtukų pavadinimai atitinkantys funkcionalumo paskirtį.</a:t>
            </a:r>
            <a:endParaRPr lang="en-US" dirty="0"/>
          </a:p>
        </p:txBody>
      </p:sp>
      <p:sp>
        <p:nvSpPr>
          <p:cNvPr id="10" name="Rectangle 9"/>
          <p:cNvSpPr/>
          <p:nvPr/>
        </p:nvSpPr>
        <p:spPr>
          <a:xfrm>
            <a:off x="2151208" y="309840"/>
            <a:ext cx="5057859" cy="338554"/>
          </a:xfrm>
          <a:prstGeom prst="rect">
            <a:avLst/>
          </a:prstGeom>
        </p:spPr>
        <p:txBody>
          <a:bodyPr wrap="none">
            <a:spAutoFit/>
          </a:bodyPr>
          <a:lstStyle/>
          <a:p>
            <a:r>
              <a:rPr lang="en-US" sz="1600" dirty="0">
                <a:solidFill>
                  <a:schemeClr val="accent1"/>
                </a:solidFill>
              </a:rPr>
              <a:t>PAPILDYTOS REALYBĖS OBJEKTŲ ATPAŽINIMO </a:t>
            </a:r>
            <a:r>
              <a:rPr lang="lt-LT" sz="1600" dirty="0">
                <a:solidFill>
                  <a:schemeClr val="accent1"/>
                </a:solidFill>
              </a:rPr>
              <a:t>SISTEMA</a:t>
            </a:r>
            <a:endParaRPr lang="en-US" sz="1600" dirty="0">
              <a:solidFill>
                <a:schemeClr val="accent1"/>
              </a:solidFill>
            </a:endParaRPr>
          </a:p>
        </p:txBody>
      </p:sp>
      <p:sp>
        <p:nvSpPr>
          <p:cNvPr id="4" name="Date Placeholder 3"/>
          <p:cNvSpPr>
            <a:spLocks noGrp="1"/>
          </p:cNvSpPr>
          <p:nvPr>
            <p:ph type="dt" sz="half" idx="10"/>
          </p:nvPr>
        </p:nvSpPr>
        <p:spPr/>
        <p:txBody>
          <a:bodyPr/>
          <a:lstStyle/>
          <a:p>
            <a:fld id="{4886AE42-E516-4A63-B964-0C1A2DB8DFE4}"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5</a:t>
            </a:fld>
            <a:endParaRPr lang="en-US"/>
          </a:p>
        </p:txBody>
      </p:sp>
    </p:spTree>
    <p:extLst>
      <p:ext uri="{BB962C8B-B14F-4D97-AF65-F5344CB8AC3E}">
        <p14:creationId xmlns:p14="http://schemas.microsoft.com/office/powerpoint/2010/main" val="1633744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t>Problema</a:t>
            </a:r>
            <a:endParaRPr lang="lt-LT" dirty="0"/>
          </a:p>
        </p:txBody>
      </p:sp>
      <p:sp>
        <p:nvSpPr>
          <p:cNvPr id="3" name="Content Placeholder 2"/>
          <p:cNvSpPr>
            <a:spLocks noGrp="1"/>
          </p:cNvSpPr>
          <p:nvPr>
            <p:ph idx="1"/>
          </p:nvPr>
        </p:nvSpPr>
        <p:spPr/>
        <p:txBody>
          <a:bodyPr>
            <a:normAutofit/>
          </a:bodyPr>
          <a:lstStyle/>
          <a:p>
            <a:pPr lvl="0"/>
            <a:r>
              <a:rPr lang="lt-LT" sz="2400" dirty="0" smtClean="0"/>
              <a:t>Muziejuose retai būna interaktyvus muziejaus objektų stebėjimas. Dažniausiai objektai stebimi kartu su gidu, kuris pasakoja istoriją, tačiau ne visada muziejus turi laisvą gidą bei pavieniams lankytojams ne visada sutiekiamos gido paslaugos.</a:t>
            </a:r>
            <a:endParaRPr lang="en-US" sz="2400" dirty="0"/>
          </a:p>
        </p:txBody>
      </p:sp>
      <p:sp>
        <p:nvSpPr>
          <p:cNvPr id="10" name="Rectangle 9"/>
          <p:cNvSpPr/>
          <p:nvPr/>
        </p:nvSpPr>
        <p:spPr>
          <a:xfrm>
            <a:off x="2151208" y="309840"/>
            <a:ext cx="5057859" cy="338554"/>
          </a:xfrm>
          <a:prstGeom prst="rect">
            <a:avLst/>
          </a:prstGeom>
        </p:spPr>
        <p:txBody>
          <a:bodyPr wrap="none">
            <a:spAutoFit/>
          </a:bodyPr>
          <a:lstStyle/>
          <a:p>
            <a:r>
              <a:rPr lang="en-US" sz="1600" dirty="0">
                <a:solidFill>
                  <a:schemeClr val="accent1"/>
                </a:solidFill>
              </a:rPr>
              <a:t>PAPILDYTOS REALYBĖS OBJEKTŲ ATPAŽINIMO </a:t>
            </a:r>
            <a:r>
              <a:rPr lang="lt-LT" sz="1600" dirty="0">
                <a:solidFill>
                  <a:schemeClr val="accent1"/>
                </a:solidFill>
              </a:rPr>
              <a:t>SISTEMA</a:t>
            </a:r>
            <a:endParaRPr lang="en-US" sz="1600" dirty="0">
              <a:solidFill>
                <a:schemeClr val="accent1"/>
              </a:solidFill>
            </a:endParaRPr>
          </a:p>
        </p:txBody>
      </p:sp>
      <p:sp>
        <p:nvSpPr>
          <p:cNvPr id="4" name="Date Placeholder 3"/>
          <p:cNvSpPr>
            <a:spLocks noGrp="1"/>
          </p:cNvSpPr>
          <p:nvPr>
            <p:ph type="dt" sz="half" idx="10"/>
          </p:nvPr>
        </p:nvSpPr>
        <p:spPr/>
        <p:txBody>
          <a:bodyPr/>
          <a:lstStyle/>
          <a:p>
            <a:fld id="{E23A2B04-74FA-4C77-9F4E-5427C533DE27}"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6</a:t>
            </a:fld>
            <a:endParaRPr lang="en-US"/>
          </a:p>
        </p:txBody>
      </p:sp>
    </p:spTree>
    <p:extLst>
      <p:ext uri="{BB962C8B-B14F-4D97-AF65-F5344CB8AC3E}">
        <p14:creationId xmlns:p14="http://schemas.microsoft.com/office/powerpoint/2010/main" val="309572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t>Realizavimo technologijos</a:t>
            </a:r>
            <a:endParaRPr lang="lt-LT" dirty="0"/>
          </a:p>
        </p:txBody>
      </p:sp>
      <p:sp>
        <p:nvSpPr>
          <p:cNvPr id="3" name="Content Placeholder 2"/>
          <p:cNvSpPr>
            <a:spLocks noGrp="1"/>
          </p:cNvSpPr>
          <p:nvPr>
            <p:ph idx="1"/>
          </p:nvPr>
        </p:nvSpPr>
        <p:spPr/>
        <p:txBody>
          <a:bodyPr>
            <a:normAutofit/>
          </a:bodyPr>
          <a:lstStyle/>
          <a:p>
            <a:pPr lvl="0"/>
            <a:r>
              <a:rPr lang="lt-LT" sz="2400" dirty="0" err="1" smtClean="0"/>
              <a:t>Unity</a:t>
            </a:r>
            <a:r>
              <a:rPr lang="lt-LT" sz="2400" dirty="0" smtClean="0"/>
              <a:t> 5.4</a:t>
            </a:r>
          </a:p>
          <a:p>
            <a:pPr lvl="0"/>
            <a:r>
              <a:rPr lang="lt-LT" sz="2400" dirty="0" smtClean="0"/>
              <a:t>C</a:t>
            </a:r>
            <a:r>
              <a:rPr lang="ru-RU" sz="2400" dirty="0" smtClean="0"/>
              <a:t># </a:t>
            </a:r>
            <a:r>
              <a:rPr lang="en-US" sz="2400" dirty="0" err="1" smtClean="0"/>
              <a:t>programavimo</a:t>
            </a:r>
            <a:r>
              <a:rPr lang="en-US" sz="2400" dirty="0" smtClean="0"/>
              <a:t> </a:t>
            </a:r>
            <a:r>
              <a:rPr lang="en-US" sz="2400" dirty="0" err="1" smtClean="0"/>
              <a:t>kalba</a:t>
            </a:r>
            <a:endParaRPr lang="en-US" sz="2400" dirty="0" smtClean="0"/>
          </a:p>
          <a:p>
            <a:pPr lvl="0"/>
            <a:r>
              <a:rPr lang="en-US" sz="2400" dirty="0" err="1" smtClean="0"/>
              <a:t>Vuforia</a:t>
            </a:r>
            <a:r>
              <a:rPr lang="en-US" sz="2400" dirty="0" smtClean="0"/>
              <a:t> API</a:t>
            </a:r>
          </a:p>
          <a:p>
            <a:pPr lvl="0"/>
            <a:r>
              <a:rPr lang="en-US" sz="2400" dirty="0" smtClean="0"/>
              <a:t>MS SQL</a:t>
            </a:r>
            <a:endParaRPr lang="en-US" sz="2400" dirty="0"/>
          </a:p>
        </p:txBody>
      </p:sp>
      <p:sp>
        <p:nvSpPr>
          <p:cNvPr id="10" name="Rectangle 9"/>
          <p:cNvSpPr/>
          <p:nvPr/>
        </p:nvSpPr>
        <p:spPr>
          <a:xfrm>
            <a:off x="2151208" y="309840"/>
            <a:ext cx="5057859" cy="338554"/>
          </a:xfrm>
          <a:prstGeom prst="rect">
            <a:avLst/>
          </a:prstGeom>
        </p:spPr>
        <p:txBody>
          <a:bodyPr wrap="none">
            <a:spAutoFit/>
          </a:bodyPr>
          <a:lstStyle/>
          <a:p>
            <a:r>
              <a:rPr lang="en-US" sz="1600" dirty="0">
                <a:solidFill>
                  <a:schemeClr val="accent1"/>
                </a:solidFill>
              </a:rPr>
              <a:t>PAPILDYTOS REALYBĖS OBJEKTŲ ATPAŽINIMO </a:t>
            </a:r>
            <a:r>
              <a:rPr lang="lt-LT" sz="1600" dirty="0">
                <a:solidFill>
                  <a:schemeClr val="accent1"/>
                </a:solidFill>
              </a:rPr>
              <a:t>SISTEMA</a:t>
            </a:r>
            <a:endParaRPr lang="en-US" sz="1600" dirty="0">
              <a:solidFill>
                <a:schemeClr val="accent1"/>
              </a:solidFill>
            </a:endParaRPr>
          </a:p>
        </p:txBody>
      </p:sp>
      <p:sp>
        <p:nvSpPr>
          <p:cNvPr id="4" name="Date Placeholder 3"/>
          <p:cNvSpPr>
            <a:spLocks noGrp="1"/>
          </p:cNvSpPr>
          <p:nvPr>
            <p:ph type="dt" sz="half" idx="10"/>
          </p:nvPr>
        </p:nvSpPr>
        <p:spPr/>
        <p:txBody>
          <a:bodyPr/>
          <a:lstStyle/>
          <a:p>
            <a:fld id="{6DA89E36-E810-4057-910E-793049FEFDB6}"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7</a:t>
            </a:fld>
            <a:endParaRPr lang="en-US"/>
          </a:p>
        </p:txBody>
      </p:sp>
    </p:spTree>
    <p:extLst>
      <p:ext uri="{BB962C8B-B14F-4D97-AF65-F5344CB8AC3E}">
        <p14:creationId xmlns:p14="http://schemas.microsoft.com/office/powerpoint/2010/main" val="97808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t>Pasirinktas sprendimas</a:t>
            </a:r>
            <a:endParaRPr lang="lt-LT" dirty="0"/>
          </a:p>
        </p:txBody>
      </p:sp>
      <p:sp>
        <p:nvSpPr>
          <p:cNvPr id="3" name="Content Placeholder 2"/>
          <p:cNvSpPr>
            <a:spLocks noGrp="1"/>
          </p:cNvSpPr>
          <p:nvPr>
            <p:ph idx="1"/>
          </p:nvPr>
        </p:nvSpPr>
        <p:spPr/>
        <p:txBody>
          <a:bodyPr/>
          <a:lstStyle/>
          <a:p>
            <a:r>
              <a:rPr lang="lt-LT" dirty="0" smtClean="0"/>
              <a:t>„Vuforia API“ varikliukas – pasririnktas todėl, kad šiai sistemai sukurti užtenka ir nemokamos varikliuko versijos. Nereikės kurti naujo </a:t>
            </a:r>
            <a:r>
              <a:rPr lang="lt-LT" dirty="0" err="1" smtClean="0"/>
              <a:t>varikliuko</a:t>
            </a:r>
            <a:r>
              <a:rPr lang="lt-LT" dirty="0" smtClean="0"/>
              <a:t>.</a:t>
            </a:r>
            <a:endParaRPr lang="en-US" dirty="0" smtClean="0"/>
          </a:p>
          <a:p>
            <a:r>
              <a:rPr lang="en-US" dirty="0" smtClean="0"/>
              <a:t>Unity </a:t>
            </a:r>
            <a:r>
              <a:rPr lang="lt-LT" dirty="0" smtClean="0"/>
              <a:t>aplinka</a:t>
            </a:r>
            <a:r>
              <a:rPr lang="en-US" dirty="0" smtClean="0"/>
              <a:t> – </a:t>
            </a:r>
            <a:r>
              <a:rPr lang="lt-LT" dirty="0" smtClean="0"/>
              <a:t>palengvina papildytos realybės kameros realizaciją.</a:t>
            </a:r>
            <a:endParaRPr lang="en-US" dirty="0" smtClean="0"/>
          </a:p>
          <a:p>
            <a:endParaRPr lang="lt-LT" dirty="0"/>
          </a:p>
        </p:txBody>
      </p:sp>
      <p:sp>
        <p:nvSpPr>
          <p:cNvPr id="10" name="Rectangle 9"/>
          <p:cNvSpPr/>
          <p:nvPr/>
        </p:nvSpPr>
        <p:spPr>
          <a:xfrm>
            <a:off x="2151208" y="309840"/>
            <a:ext cx="5057859" cy="338554"/>
          </a:xfrm>
          <a:prstGeom prst="rect">
            <a:avLst/>
          </a:prstGeom>
        </p:spPr>
        <p:txBody>
          <a:bodyPr wrap="none">
            <a:spAutoFit/>
          </a:bodyPr>
          <a:lstStyle/>
          <a:p>
            <a:r>
              <a:rPr lang="en-US" sz="1600" dirty="0">
                <a:solidFill>
                  <a:schemeClr val="accent1"/>
                </a:solidFill>
              </a:rPr>
              <a:t>PAPILDYTOS REALYBĖS OBJEKTŲ ATPAŽINIMO </a:t>
            </a:r>
            <a:r>
              <a:rPr lang="lt-LT" sz="1600" dirty="0">
                <a:solidFill>
                  <a:schemeClr val="accent1"/>
                </a:solidFill>
              </a:rPr>
              <a:t>SISTEMA</a:t>
            </a:r>
            <a:endParaRPr lang="en-US" sz="1600" dirty="0">
              <a:solidFill>
                <a:schemeClr val="accent1"/>
              </a:solidFill>
            </a:endParaRPr>
          </a:p>
        </p:txBody>
      </p:sp>
      <p:sp>
        <p:nvSpPr>
          <p:cNvPr id="4" name="Date Placeholder 3"/>
          <p:cNvSpPr>
            <a:spLocks noGrp="1"/>
          </p:cNvSpPr>
          <p:nvPr>
            <p:ph type="dt" sz="half" idx="10"/>
          </p:nvPr>
        </p:nvSpPr>
        <p:spPr/>
        <p:txBody>
          <a:bodyPr/>
          <a:lstStyle/>
          <a:p>
            <a:fld id="{6AE40A29-7317-44F8-9DAB-FBA9DBB46E07}"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8</a:t>
            </a:fld>
            <a:endParaRPr lang="en-US"/>
          </a:p>
        </p:txBody>
      </p:sp>
    </p:spTree>
    <p:extLst>
      <p:ext uri="{BB962C8B-B14F-4D97-AF65-F5344CB8AC3E}">
        <p14:creationId xmlns:p14="http://schemas.microsoft.com/office/powerpoint/2010/main" val="8356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t>Egzistuojantys sprendimai</a:t>
            </a:r>
            <a:endParaRPr lang="en-US" dirty="0"/>
          </a:p>
        </p:txBody>
      </p:sp>
      <p:sp>
        <p:nvSpPr>
          <p:cNvPr id="3" name="Content Placeholder 2"/>
          <p:cNvSpPr>
            <a:spLocks noGrp="1"/>
          </p:cNvSpPr>
          <p:nvPr>
            <p:ph idx="1"/>
          </p:nvPr>
        </p:nvSpPr>
        <p:spPr/>
        <p:txBody>
          <a:bodyPr/>
          <a:lstStyle/>
          <a:p>
            <a:pPr marL="342900" lvl="1" indent="-342900"/>
            <a:r>
              <a:rPr lang="en-US" b="1" dirty="0"/>
              <a:t>Google Glasses </a:t>
            </a:r>
            <a:r>
              <a:rPr lang="lt-LT" b="1" dirty="0" smtClean="0"/>
              <a:t>sprendimas</a:t>
            </a:r>
          </a:p>
          <a:p>
            <a:pPr marL="342900" lvl="1" indent="-342900"/>
            <a:r>
              <a:rPr lang="en-US" b="1" dirty="0" smtClean="0"/>
              <a:t>Google </a:t>
            </a:r>
            <a:r>
              <a:rPr lang="en-US" b="1" dirty="0"/>
              <a:t>Sky Map </a:t>
            </a:r>
            <a:r>
              <a:rPr lang="lt-LT" b="1" dirty="0" smtClean="0"/>
              <a:t>sprendimas</a:t>
            </a:r>
          </a:p>
          <a:p>
            <a:pPr marL="342900" lvl="1" indent="-342900"/>
            <a:r>
              <a:rPr lang="en-US" b="1" dirty="0" smtClean="0"/>
              <a:t>Muse</a:t>
            </a:r>
            <a:r>
              <a:rPr lang="lt-LT" b="1" dirty="0" smtClean="0"/>
              <a:t>u</a:t>
            </a:r>
            <a:r>
              <a:rPr lang="en-US" b="1" dirty="0" smtClean="0"/>
              <a:t>m </a:t>
            </a:r>
            <a:r>
              <a:rPr lang="en-US" b="1" dirty="0"/>
              <a:t>App </a:t>
            </a:r>
            <a:r>
              <a:rPr lang="lt-LT" b="1" dirty="0" smtClean="0"/>
              <a:t>sprendimas</a:t>
            </a:r>
          </a:p>
          <a:p>
            <a:endParaRPr lang="en-US" dirty="0"/>
          </a:p>
        </p:txBody>
      </p:sp>
      <p:sp>
        <p:nvSpPr>
          <p:cNvPr id="10" name="Rectangle 9"/>
          <p:cNvSpPr/>
          <p:nvPr/>
        </p:nvSpPr>
        <p:spPr>
          <a:xfrm>
            <a:off x="2151208" y="309840"/>
            <a:ext cx="5057859" cy="338554"/>
          </a:xfrm>
          <a:prstGeom prst="rect">
            <a:avLst/>
          </a:prstGeom>
        </p:spPr>
        <p:txBody>
          <a:bodyPr wrap="none">
            <a:spAutoFit/>
          </a:bodyPr>
          <a:lstStyle/>
          <a:p>
            <a:r>
              <a:rPr lang="en-US" sz="1600" dirty="0">
                <a:solidFill>
                  <a:schemeClr val="accent1"/>
                </a:solidFill>
              </a:rPr>
              <a:t>PAPILDYTOS REALYBĖS OBJEKTŲ ATPAŽINIMO </a:t>
            </a:r>
            <a:r>
              <a:rPr lang="lt-LT" sz="1600" dirty="0">
                <a:solidFill>
                  <a:schemeClr val="accent1"/>
                </a:solidFill>
              </a:rPr>
              <a:t>SISTEMA</a:t>
            </a:r>
            <a:endParaRPr lang="en-US" sz="1600" dirty="0">
              <a:solidFill>
                <a:schemeClr val="accent1"/>
              </a:solidFill>
            </a:endParaRPr>
          </a:p>
        </p:txBody>
      </p:sp>
      <p:sp>
        <p:nvSpPr>
          <p:cNvPr id="4" name="Date Placeholder 3"/>
          <p:cNvSpPr>
            <a:spLocks noGrp="1"/>
          </p:cNvSpPr>
          <p:nvPr>
            <p:ph type="dt" sz="half" idx="10"/>
          </p:nvPr>
        </p:nvSpPr>
        <p:spPr/>
        <p:txBody>
          <a:bodyPr/>
          <a:lstStyle/>
          <a:p>
            <a:fld id="{58F50075-5FCC-4278-B823-267833D258D5}" type="datetime1">
              <a:rPr lang="lt-LT" smtClean="0"/>
              <a:t>2017-01-24</a:t>
            </a:fld>
            <a:endParaRPr lang="en-US"/>
          </a:p>
        </p:txBody>
      </p:sp>
      <p:sp>
        <p:nvSpPr>
          <p:cNvPr id="5" name="Footer Placeholder 4"/>
          <p:cNvSpPr>
            <a:spLocks noGrp="1"/>
          </p:cNvSpPr>
          <p:nvPr>
            <p:ph type="ftr" sz="quarter" idx="11"/>
          </p:nvPr>
        </p:nvSpPr>
        <p:spPr/>
        <p:txBody>
          <a:bodyPr/>
          <a:lstStyle/>
          <a:p>
            <a:r>
              <a:rPr lang="en-US" smtClean="0"/>
              <a:t>Tomas Pužas</a:t>
            </a:r>
            <a:endParaRPr lang="en-US"/>
          </a:p>
        </p:txBody>
      </p:sp>
      <p:sp>
        <p:nvSpPr>
          <p:cNvPr id="6" name="Slide Number Placeholder 5"/>
          <p:cNvSpPr>
            <a:spLocks noGrp="1"/>
          </p:cNvSpPr>
          <p:nvPr>
            <p:ph type="sldNum" sz="quarter" idx="12"/>
          </p:nvPr>
        </p:nvSpPr>
        <p:spPr/>
        <p:txBody>
          <a:bodyPr/>
          <a:lstStyle/>
          <a:p>
            <a:fld id="{905190F8-FD7A-4AE9-84EF-06399BDED1B6}" type="slidenum">
              <a:rPr lang="en-US" smtClean="0"/>
              <a:t>9</a:t>
            </a:fld>
            <a:endParaRPr lang="en-US"/>
          </a:p>
        </p:txBody>
      </p:sp>
    </p:spTree>
    <p:extLst>
      <p:ext uri="{BB962C8B-B14F-4D97-AF65-F5344CB8AC3E}">
        <p14:creationId xmlns:p14="http://schemas.microsoft.com/office/powerpoint/2010/main" val="478135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322</TotalTime>
  <Words>596</Words>
  <Application>Microsoft Office PowerPoint</Application>
  <PresentationFormat>Widescreen</PresentationFormat>
  <Paragraphs>172</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Trebuchet MS</vt:lpstr>
      <vt:lpstr>Wingdings 3</vt:lpstr>
      <vt:lpstr>Facet</vt:lpstr>
      <vt:lpstr>PAPILDYTOS REALYBĖS OBJEKTŲ ATPAŽINIMO SISTEMA</vt:lpstr>
      <vt:lpstr>Projekto taikymo sritis ir tikslai</vt:lpstr>
      <vt:lpstr>Uždavinys</vt:lpstr>
      <vt:lpstr>Sistemos funkcijos</vt:lpstr>
      <vt:lpstr>Nefunkciniai reikalavimai</vt:lpstr>
      <vt:lpstr>Problema</vt:lpstr>
      <vt:lpstr>Realizavimo technologijos</vt:lpstr>
      <vt:lpstr>Pasirinktas sprendimas</vt:lpstr>
      <vt:lpstr>Egzistuojantys sprendimai</vt:lpstr>
      <vt:lpstr>Testavimo strategija</vt:lpstr>
      <vt:lpstr>Testavimo metodai ir rezultatai</vt:lpstr>
      <vt:lpstr>Sistemos parametrai</vt:lpstr>
      <vt:lpstr>Sistemos realizacijos technologijos</vt:lpstr>
      <vt:lpstr>Sistemos veikimas</vt:lpstr>
      <vt:lpstr>Sistemos veikimas</vt:lpstr>
      <vt:lpstr>Išvados</vt:lpstr>
      <vt:lpstr>Magistro tezių formuluotė</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Warchy</dc:creator>
  <cp:lastModifiedBy>Warchy</cp:lastModifiedBy>
  <cp:revision>28</cp:revision>
  <dcterms:created xsi:type="dcterms:W3CDTF">2016-05-10T16:00:11Z</dcterms:created>
  <dcterms:modified xsi:type="dcterms:W3CDTF">2017-01-24T18:37:06Z</dcterms:modified>
</cp:coreProperties>
</file>