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pen Sans ExtraBold"/>
      <p:bold r:id="rId17"/>
      <p:boldItalic r:id="rId18"/>
    </p:embeddedFont>
    <p:embeddedFont>
      <p:font typeface="Crimson Text"/>
      <p:regular r:id="rId19"/>
      <p:bold r:id="rId20"/>
      <p:italic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-bold.fntdata"/><Relationship Id="rId22" Type="http://schemas.openxmlformats.org/officeDocument/2006/relationships/font" Target="fonts/CrimsonText-boldItalic.fntdata"/><Relationship Id="rId21" Type="http://schemas.openxmlformats.org/officeDocument/2006/relationships/font" Target="fonts/CrimsonText-italic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penSansExtraBold-bold.fntdata"/><Relationship Id="rId16" Type="http://schemas.openxmlformats.org/officeDocument/2006/relationships/font" Target="fonts/Roboto-boldItalic.fntdata"/><Relationship Id="rId19" Type="http://schemas.openxmlformats.org/officeDocument/2006/relationships/font" Target="fonts/CrimsonText-regular.fntdata"/><Relationship Id="rId18" Type="http://schemas.openxmlformats.org/officeDocument/2006/relationships/font" Target="fonts/Open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186d3b4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186d3b4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b456ac4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b456ac4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run Autoware on Ambrella native system directly?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stack compare to Nvidia Jetson.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72425eda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72425eda2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72425eda2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72425eda2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3186d3b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3186d3b4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2425eda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72425eda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72425ed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72425eda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Week 3 Report</a:t>
            </a:r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Qi Luo, Sidharth Suravarapu</a:t>
            </a:r>
            <a:endParaRPr/>
          </a:p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5781900" y="4449074"/>
            <a:ext cx="5926200" cy="9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OSHKOSH PROJECT: Assessment of Autonomous Driving Software Performance on Edge Devices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341697" y="6316472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Primary Objectives</a:t>
            </a:r>
            <a:endParaRPr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2457450" y="23786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4302125" y="24480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 Autoware on Ambarella edge device</a:t>
            </a:r>
            <a:endParaRPr sz="2400"/>
          </a:p>
        </p:txBody>
      </p:sp>
      <p:sp>
        <p:nvSpPr>
          <p:cNvPr id="115" name="Google Shape;115;p13"/>
          <p:cNvSpPr txBox="1"/>
          <p:nvPr>
            <p:ph idx="4" type="body"/>
          </p:nvPr>
        </p:nvSpPr>
        <p:spPr>
          <a:xfrm>
            <a:off x="2457450" y="36011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" name="Google Shape;116;p13"/>
          <p:cNvSpPr txBox="1"/>
          <p:nvPr>
            <p:ph idx="5" type="body"/>
          </p:nvPr>
        </p:nvSpPr>
        <p:spPr>
          <a:xfrm>
            <a:off x="4302125" y="36705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Evaluate the capability of the Ambarella devices</a:t>
            </a:r>
            <a:endParaRPr sz="2400"/>
          </a:p>
        </p:txBody>
      </p:sp>
      <p:sp>
        <p:nvSpPr>
          <p:cNvPr id="117" name="Google Shape;117;p13"/>
          <p:cNvSpPr txBox="1"/>
          <p:nvPr>
            <p:ph idx="6" type="body"/>
          </p:nvPr>
        </p:nvSpPr>
        <p:spPr>
          <a:xfrm>
            <a:off x="2457450" y="4884025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" name="Google Shape;118;p13"/>
          <p:cNvSpPr txBox="1"/>
          <p:nvPr>
            <p:ph idx="7" type="body"/>
          </p:nvPr>
        </p:nvSpPr>
        <p:spPr>
          <a:xfrm>
            <a:off x="4302125" y="4953375"/>
            <a:ext cx="6832500" cy="8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Compare the performance of Ambarella device to the NVIDIA ORIN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2384125" y="1942863"/>
            <a:ext cx="9084900" cy="3897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Resolved GPU/Docker issues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Performance Matrix element collection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eview Ambarella documentations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Preliminary testing on Ambarella Box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Ambarella Box: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Fedora:  Autoware is built for Ubuntu 20.04/22.04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ARM64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Ambarella Softwares (Perception/Computation)</a:t>
            </a:r>
            <a:endParaRPr/>
          </a:p>
        </p:txBody>
      </p:sp>
      <p:sp>
        <p:nvSpPr>
          <p:cNvPr id="125" name="Google Shape;125;p14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2384125" y="794450"/>
            <a:ext cx="69687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Candidates for Hardware Monitoring</a:t>
            </a:r>
            <a:endParaRPr/>
          </a:p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2335575" y="1732418"/>
            <a:ext cx="3607200" cy="117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600"/>
              <a:t>System Monitor</a:t>
            </a:r>
            <a:endParaRPr sz="2600"/>
          </a:p>
        </p:txBody>
      </p:sp>
      <p:sp>
        <p:nvSpPr>
          <p:cNvPr id="134" name="Google Shape;134;p15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https://autowarefoundation.github.io/autoware.universe/latest/system/system_monitor/</a:t>
            </a:r>
            <a:endParaRPr/>
          </a:p>
        </p:txBody>
      </p:sp>
      <p:sp>
        <p:nvSpPr>
          <p:cNvPr id="135" name="Google Shape;135;p15"/>
          <p:cNvSpPr txBox="1"/>
          <p:nvPr>
            <p:ph idx="2" type="body"/>
          </p:nvPr>
        </p:nvSpPr>
        <p:spPr>
          <a:xfrm>
            <a:off x="7535025" y="1732425"/>
            <a:ext cx="4087200" cy="4461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Publishes </a:t>
            </a:r>
            <a:r>
              <a:rPr lang="en-US"/>
              <a:t>topics for various hardware parameters: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CPU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HDD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Memory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Network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NTP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Process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GPU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Voltage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181A1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18" y="2320305"/>
            <a:ext cx="4498310" cy="3128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2335575" y="5505900"/>
            <a:ext cx="45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Example: Class Diagram for Process Monitor</a:t>
            </a:r>
            <a:endParaRPr sz="16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2384125" y="794450"/>
            <a:ext cx="69687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Candidates for Software Monitoring </a:t>
            </a:r>
            <a:endParaRPr/>
          </a:p>
        </p:txBody>
      </p:sp>
      <p:sp>
        <p:nvSpPr>
          <p:cNvPr id="144" name="Google Shape;144;p16"/>
          <p:cNvSpPr txBox="1"/>
          <p:nvPr>
            <p:ph idx="2" type="body"/>
          </p:nvPr>
        </p:nvSpPr>
        <p:spPr>
          <a:xfrm>
            <a:off x="2335575" y="1732413"/>
            <a:ext cx="68166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400"/>
              <a:t>Reaction Analyzer</a:t>
            </a:r>
            <a:endParaRPr sz="2400"/>
          </a:p>
        </p:txBody>
      </p:sp>
      <p:sp>
        <p:nvSpPr>
          <p:cNvPr id="145" name="Google Shape;145;p16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https://github.com/autowarefoundation/autoware.universe/tree/main/tools/reaction_analyzer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25" y="2388975"/>
            <a:ext cx="5266026" cy="2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7963300" y="1895400"/>
            <a:ext cx="34458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Subscribes to predetermined topics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Reports Node Latency, Pipeline Latency, and Total Latency for each of the nodes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Other Ongoing Tasks</a:t>
            </a:r>
            <a:endParaRPr/>
          </a:p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2384125" y="1768650"/>
            <a:ext cx="8553900" cy="4271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shell/python script recording OS level resource usage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Learn and Explore the Ambarella SDK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Discuss alternative solutions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Explore the </a:t>
            </a:r>
            <a:r>
              <a:rPr lang="en-US"/>
              <a:t>Red Hat Fedora solution</a:t>
            </a:r>
            <a:endParaRPr/>
          </a:p>
        </p:txBody>
      </p:sp>
      <p:sp>
        <p:nvSpPr>
          <p:cNvPr id="155" name="Google Shape;155;p17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Proposal: Secondary Device</a:t>
            </a:r>
            <a:endParaRPr sz="3300"/>
          </a:p>
        </p:txBody>
      </p:sp>
      <p:sp>
        <p:nvSpPr>
          <p:cNvPr id="162" name="Google Shape;162;p18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75" y="1951624"/>
            <a:ext cx="7033425" cy="3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Issues</a:t>
            </a:r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vs. Docker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Fedora vs. Ubuntu (Ambarella Driver SDK)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Single Device vs. </a:t>
            </a:r>
            <a:r>
              <a:rPr lang="en-US"/>
              <a:t>Secondary Device</a:t>
            </a:r>
            <a:endParaRPr/>
          </a:p>
        </p:txBody>
      </p:sp>
      <p:sp>
        <p:nvSpPr>
          <p:cNvPr id="171" name="Google Shape;171;p19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