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6530353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 rot="0"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1530684" y="1998802"/>
              <a:ext cx="4337732" cy="38226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530684" y="5213315"/>
              <a:ext cx="4337732" cy="0"/>
            </a:xfrm>
            <a:custGeom>
              <a:avLst/>
              <a:pathLst>
                <a:path w="4337732" h="0">
                  <a:moveTo>
                    <a:pt x="0" y="0"/>
                  </a:moveTo>
                  <a:lnTo>
                    <a:pt x="4337732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530684" y="4344527"/>
              <a:ext cx="4337732" cy="0"/>
            </a:xfrm>
            <a:custGeom>
              <a:avLst/>
              <a:pathLst>
                <a:path w="4337732" h="0">
                  <a:moveTo>
                    <a:pt x="0" y="0"/>
                  </a:moveTo>
                  <a:lnTo>
                    <a:pt x="4337732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530684" y="3475740"/>
              <a:ext cx="4337732" cy="0"/>
            </a:xfrm>
            <a:custGeom>
              <a:avLst/>
              <a:pathLst>
                <a:path w="4337732" h="0">
                  <a:moveTo>
                    <a:pt x="0" y="0"/>
                  </a:moveTo>
                  <a:lnTo>
                    <a:pt x="4337732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530684" y="2606953"/>
              <a:ext cx="4337732" cy="0"/>
            </a:xfrm>
            <a:custGeom>
              <a:avLst/>
              <a:pathLst>
                <a:path w="4337732" h="0">
                  <a:moveTo>
                    <a:pt x="0" y="0"/>
                  </a:moveTo>
                  <a:lnTo>
                    <a:pt x="4337732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1530684" y="5647708"/>
              <a:ext cx="4337732" cy="0"/>
            </a:xfrm>
            <a:custGeom>
              <a:avLst/>
              <a:pathLst>
                <a:path w="4337732" h="0">
                  <a:moveTo>
                    <a:pt x="0" y="0"/>
                  </a:moveTo>
                  <a:lnTo>
                    <a:pt x="43377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1530684" y="4778921"/>
              <a:ext cx="4337732" cy="0"/>
            </a:xfrm>
            <a:custGeom>
              <a:avLst/>
              <a:pathLst>
                <a:path w="4337732" h="0">
                  <a:moveTo>
                    <a:pt x="0" y="0"/>
                  </a:moveTo>
                  <a:lnTo>
                    <a:pt x="43377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1530684" y="3910134"/>
              <a:ext cx="4337732" cy="0"/>
            </a:xfrm>
            <a:custGeom>
              <a:avLst/>
              <a:pathLst>
                <a:path w="4337732" h="0">
                  <a:moveTo>
                    <a:pt x="0" y="0"/>
                  </a:moveTo>
                  <a:lnTo>
                    <a:pt x="43377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1530684" y="3041346"/>
              <a:ext cx="4337732" cy="0"/>
            </a:xfrm>
            <a:custGeom>
              <a:avLst/>
              <a:pathLst>
                <a:path w="4337732" h="0">
                  <a:moveTo>
                    <a:pt x="0" y="0"/>
                  </a:moveTo>
                  <a:lnTo>
                    <a:pt x="43377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530684" y="2172559"/>
              <a:ext cx="4337732" cy="0"/>
            </a:xfrm>
            <a:custGeom>
              <a:avLst/>
              <a:pathLst>
                <a:path w="4337732" h="0">
                  <a:moveTo>
                    <a:pt x="0" y="0"/>
                  </a:moveTo>
                  <a:lnTo>
                    <a:pt x="43377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2344009" y="1998802"/>
              <a:ext cx="0" cy="3822664"/>
            </a:xfrm>
            <a:custGeom>
              <a:avLst/>
              <a:pathLst>
                <a:path w="0" h="3822664">
                  <a:moveTo>
                    <a:pt x="0" y="38226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3699550" y="1998802"/>
              <a:ext cx="0" cy="3822664"/>
            </a:xfrm>
            <a:custGeom>
              <a:avLst/>
              <a:pathLst>
                <a:path w="0" h="3822664">
                  <a:moveTo>
                    <a:pt x="0" y="38226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5055091" y="1998802"/>
              <a:ext cx="0" cy="3822664"/>
            </a:xfrm>
            <a:custGeom>
              <a:avLst/>
              <a:pathLst>
                <a:path w="0" h="3822664">
                  <a:moveTo>
                    <a:pt x="0" y="38226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Line 17"/>
            <p:cNvSpPr/>
            <p:nvPr/>
          </p:nvSpPr>
          <p:spPr>
            <a:xfrm>
              <a:off x="2344009" y="2172559"/>
              <a:ext cx="0" cy="955666"/>
            </a:xfrm>
            <a:custGeom>
              <a:avLst/>
              <a:pathLst>
                <a:path w="0" h="955666">
                  <a:moveTo>
                    <a:pt x="0" y="955666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Line 18"/>
            <p:cNvSpPr/>
            <p:nvPr/>
          </p:nvSpPr>
          <p:spPr>
            <a:xfrm>
              <a:off x="2344009" y="4778921"/>
              <a:ext cx="0" cy="695030"/>
            </a:xfrm>
            <a:custGeom>
              <a:avLst/>
              <a:pathLst>
                <a:path w="0" h="695030">
                  <a:moveTo>
                    <a:pt x="0" y="0"/>
                  </a:moveTo>
                  <a:lnTo>
                    <a:pt x="0" y="695030"/>
                  </a:lnTo>
                </a:path>
              </a:pathLst>
            </a:custGeom>
            <a:ln w="1350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gon form 19"/>
            <p:cNvSpPr/>
            <p:nvPr/>
          </p:nvSpPr>
          <p:spPr>
            <a:xfrm>
              <a:off x="1835681" y="3128225"/>
              <a:ext cx="1016656" cy="1650696"/>
            </a:xfrm>
            <a:custGeom>
              <a:avLst/>
              <a:pathLst>
                <a:path w="1016656" h="1650696">
                  <a:moveTo>
                    <a:pt x="0" y="0"/>
                  </a:moveTo>
                  <a:lnTo>
                    <a:pt x="0" y="1650696"/>
                  </a:lnTo>
                  <a:lnTo>
                    <a:pt x="1016656" y="1650696"/>
                  </a:lnTo>
                  <a:lnTo>
                    <a:pt x="1016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0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Line 20"/>
            <p:cNvSpPr/>
            <p:nvPr/>
          </p:nvSpPr>
          <p:spPr>
            <a:xfrm>
              <a:off x="1835681" y="3736376"/>
              <a:ext cx="1016656" cy="0"/>
            </a:xfrm>
            <a:custGeom>
              <a:avLst/>
              <a:pathLst>
                <a:path w="1016656" h="0">
                  <a:moveTo>
                    <a:pt x="0" y="0"/>
                  </a:moveTo>
                  <a:lnTo>
                    <a:pt x="1016656" y="0"/>
                  </a:lnTo>
                </a:path>
              </a:pathLst>
            </a:custGeom>
            <a:ln w="2700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Line 21"/>
            <p:cNvSpPr/>
            <p:nvPr/>
          </p:nvSpPr>
          <p:spPr>
            <a:xfrm>
              <a:off x="3699550" y="2172559"/>
              <a:ext cx="0" cy="1151143"/>
            </a:xfrm>
            <a:custGeom>
              <a:avLst/>
              <a:pathLst>
                <a:path w="0" h="1151143">
                  <a:moveTo>
                    <a:pt x="0" y="1151143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Line 22"/>
            <p:cNvSpPr/>
            <p:nvPr/>
          </p:nvSpPr>
          <p:spPr>
            <a:xfrm>
              <a:off x="3699550" y="4547244"/>
              <a:ext cx="0" cy="781908"/>
            </a:xfrm>
            <a:custGeom>
              <a:avLst/>
              <a:pathLst>
                <a:path w="0" h="781908">
                  <a:moveTo>
                    <a:pt x="0" y="0"/>
                  </a:moveTo>
                  <a:lnTo>
                    <a:pt x="0" y="781908"/>
                  </a:lnTo>
                </a:path>
              </a:pathLst>
            </a:custGeom>
            <a:ln w="1350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olygon form 23"/>
            <p:cNvSpPr/>
            <p:nvPr/>
          </p:nvSpPr>
          <p:spPr>
            <a:xfrm>
              <a:off x="3191222" y="3323702"/>
              <a:ext cx="1016656" cy="1223542"/>
            </a:xfrm>
            <a:custGeom>
              <a:avLst/>
              <a:pathLst>
                <a:path w="1016656" h="1223542">
                  <a:moveTo>
                    <a:pt x="0" y="0"/>
                  </a:moveTo>
                  <a:lnTo>
                    <a:pt x="0" y="1223542"/>
                  </a:lnTo>
                  <a:lnTo>
                    <a:pt x="1016656" y="1223542"/>
                  </a:lnTo>
                  <a:lnTo>
                    <a:pt x="1016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0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Line 24"/>
            <p:cNvSpPr/>
            <p:nvPr/>
          </p:nvSpPr>
          <p:spPr>
            <a:xfrm>
              <a:off x="3191222" y="3881174"/>
              <a:ext cx="1016656" cy="0"/>
            </a:xfrm>
            <a:custGeom>
              <a:avLst/>
              <a:pathLst>
                <a:path w="1016656" h="0">
                  <a:moveTo>
                    <a:pt x="0" y="0"/>
                  </a:moveTo>
                  <a:lnTo>
                    <a:pt x="1016656" y="0"/>
                  </a:lnTo>
                </a:path>
              </a:pathLst>
            </a:custGeom>
            <a:ln w="2700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Line 25"/>
            <p:cNvSpPr/>
            <p:nvPr/>
          </p:nvSpPr>
          <p:spPr>
            <a:xfrm>
              <a:off x="5055091" y="2675215"/>
              <a:ext cx="0" cy="874993"/>
            </a:xfrm>
            <a:custGeom>
              <a:avLst/>
              <a:pathLst>
                <a:path w="0" h="874993">
                  <a:moveTo>
                    <a:pt x="0" y="874993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Line 26"/>
            <p:cNvSpPr/>
            <p:nvPr/>
          </p:nvSpPr>
          <p:spPr>
            <a:xfrm>
              <a:off x="5055091" y="4432957"/>
              <a:ext cx="0" cy="650039"/>
            </a:xfrm>
            <a:custGeom>
              <a:avLst/>
              <a:pathLst>
                <a:path w="0" h="650039">
                  <a:moveTo>
                    <a:pt x="0" y="0"/>
                  </a:moveTo>
                  <a:lnTo>
                    <a:pt x="0" y="650039"/>
                  </a:lnTo>
                </a:path>
              </a:pathLst>
            </a:custGeom>
            <a:ln w="1350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olygon form 27"/>
            <p:cNvSpPr/>
            <p:nvPr/>
          </p:nvSpPr>
          <p:spPr>
            <a:xfrm>
              <a:off x="4546763" y="3550208"/>
              <a:ext cx="1016656" cy="882750"/>
            </a:xfrm>
            <a:custGeom>
              <a:avLst/>
              <a:pathLst>
                <a:path w="1016656" h="882750">
                  <a:moveTo>
                    <a:pt x="0" y="0"/>
                  </a:moveTo>
                  <a:lnTo>
                    <a:pt x="0" y="882750"/>
                  </a:lnTo>
                  <a:lnTo>
                    <a:pt x="1016656" y="882750"/>
                  </a:lnTo>
                  <a:lnTo>
                    <a:pt x="1016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0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Line 28"/>
            <p:cNvSpPr/>
            <p:nvPr/>
          </p:nvSpPr>
          <p:spPr>
            <a:xfrm>
              <a:off x="4546763" y="3925648"/>
              <a:ext cx="1016656" cy="0"/>
            </a:xfrm>
            <a:custGeom>
              <a:avLst/>
              <a:pathLst>
                <a:path w="1016656" h="0">
                  <a:moveTo>
                    <a:pt x="0" y="0"/>
                  </a:moveTo>
                  <a:lnTo>
                    <a:pt x="1016656" y="0"/>
                  </a:lnTo>
                </a:path>
              </a:pathLst>
            </a:custGeom>
            <a:ln w="2700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Line 29"/>
            <p:cNvSpPr/>
            <p:nvPr/>
          </p:nvSpPr>
          <p:spPr>
            <a:xfrm>
              <a:off x="1530684" y="3910134"/>
              <a:ext cx="4337732" cy="0"/>
            </a:xfrm>
            <a:custGeom>
              <a:avLst/>
              <a:pathLst>
                <a:path w="4337732" h="0">
                  <a:moveTo>
                    <a:pt x="0" y="0"/>
                  </a:moveTo>
                  <a:lnTo>
                    <a:pt x="4337732" y="0"/>
                  </a:lnTo>
                </a:path>
              </a:pathLst>
            </a:custGeom>
            <a:ln w="13500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Rectangle 30"/>
            <p:cNvSpPr/>
            <p:nvPr/>
          </p:nvSpPr>
          <p:spPr>
            <a:xfrm>
              <a:off x="1530684" y="1998802"/>
              <a:ext cx="4337732" cy="3822664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ext 31"/>
            <p:cNvSpPr/>
            <p:nvPr/>
          </p:nvSpPr>
          <p:spPr>
            <a:xfrm>
              <a:off x="1170559" y="5488958"/>
              <a:ext cx="269875" cy="215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-1.0</a:t>
              </a:r>
            </a:p>
          </p:txBody>
        </p:sp>
        <p:sp>
          <p:nvSpPr>
            <p:cNvPr id="32" name="Text 32"/>
            <p:cNvSpPr/>
            <p:nvPr/>
          </p:nvSpPr>
          <p:spPr>
            <a:xfrm>
              <a:off x="1170559" y="4620171"/>
              <a:ext cx="269875" cy="215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-0.5</a:t>
              </a:r>
            </a:p>
          </p:txBody>
        </p:sp>
        <p:sp>
          <p:nvSpPr>
            <p:cNvPr id="33" name="Text 33"/>
            <p:cNvSpPr/>
            <p:nvPr/>
          </p:nvSpPr>
          <p:spPr>
            <a:xfrm>
              <a:off x="1237234" y="3751384"/>
              <a:ext cx="203200" cy="215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0.0</a:t>
              </a:r>
            </a:p>
          </p:txBody>
        </p:sp>
        <p:sp>
          <p:nvSpPr>
            <p:cNvPr id="34" name="Text 34"/>
            <p:cNvSpPr/>
            <p:nvPr/>
          </p:nvSpPr>
          <p:spPr>
            <a:xfrm>
              <a:off x="1237234" y="2882596"/>
              <a:ext cx="203200" cy="215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0.5</a:t>
              </a:r>
            </a:p>
          </p:txBody>
        </p:sp>
        <p:sp>
          <p:nvSpPr>
            <p:cNvPr id="35" name="Text 35"/>
            <p:cNvSpPr/>
            <p:nvPr/>
          </p:nvSpPr>
          <p:spPr>
            <a:xfrm>
              <a:off x="1237234" y="2013809"/>
              <a:ext cx="203200" cy="215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1.0</a:t>
              </a:r>
            </a:p>
          </p:txBody>
        </p:sp>
        <p:sp>
          <p:nvSpPr>
            <p:cNvPr id="36" name="Polyline form 36"/>
            <p:cNvSpPr/>
            <p:nvPr/>
          </p:nvSpPr>
          <p:spPr>
            <a:xfrm>
              <a:off x="1476534" y="564770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olyline form 37"/>
            <p:cNvSpPr/>
            <p:nvPr/>
          </p:nvSpPr>
          <p:spPr>
            <a:xfrm>
              <a:off x="1476534" y="4778921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olyline form 38"/>
            <p:cNvSpPr/>
            <p:nvPr/>
          </p:nvSpPr>
          <p:spPr>
            <a:xfrm>
              <a:off x="1476534" y="3910134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olyline form 39"/>
            <p:cNvSpPr/>
            <p:nvPr/>
          </p:nvSpPr>
          <p:spPr>
            <a:xfrm>
              <a:off x="1476534" y="304134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olyline form 40"/>
            <p:cNvSpPr/>
            <p:nvPr/>
          </p:nvSpPr>
          <p:spPr>
            <a:xfrm>
              <a:off x="1476534" y="2172559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olyline form 41"/>
            <p:cNvSpPr/>
            <p:nvPr/>
          </p:nvSpPr>
          <p:spPr>
            <a:xfrm>
              <a:off x="2344009" y="58214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olyline form 42"/>
            <p:cNvSpPr/>
            <p:nvPr/>
          </p:nvSpPr>
          <p:spPr>
            <a:xfrm>
              <a:off x="3699550" y="58214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olyline form 43"/>
            <p:cNvSpPr/>
            <p:nvPr/>
          </p:nvSpPr>
          <p:spPr>
            <a:xfrm>
              <a:off x="5055091" y="58214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ext 44"/>
            <p:cNvSpPr/>
            <p:nvPr/>
          </p:nvSpPr>
          <p:spPr>
            <a:xfrm>
              <a:off x="2185259" y="5810116"/>
              <a:ext cx="317500" cy="215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2001</a:t>
              </a:r>
            </a:p>
          </p:txBody>
        </p:sp>
        <p:sp>
          <p:nvSpPr>
            <p:cNvPr id="45" name="Text 45"/>
            <p:cNvSpPr/>
            <p:nvPr/>
          </p:nvSpPr>
          <p:spPr>
            <a:xfrm>
              <a:off x="3540800" y="5810116"/>
              <a:ext cx="317500" cy="215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2006</a:t>
              </a:r>
            </a:p>
          </p:txBody>
        </p:sp>
        <p:sp>
          <p:nvSpPr>
            <p:cNvPr id="46" name="Text 46"/>
            <p:cNvSpPr/>
            <p:nvPr/>
          </p:nvSpPr>
          <p:spPr>
            <a:xfrm>
              <a:off x="4896341" y="5810116"/>
              <a:ext cx="317500" cy="215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2011</a:t>
              </a:r>
            </a:p>
          </p:txBody>
        </p:sp>
        <p:sp>
          <p:nvSpPr>
            <p:cNvPr id="47" name="Text 47"/>
            <p:cNvSpPr/>
            <p:nvPr/>
          </p:nvSpPr>
          <p:spPr>
            <a:xfrm rot="-5400000">
              <a:off x="957083" y="3773609"/>
              <a:ext cx="133350" cy="215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 rot="0"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