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1090323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378284" y="2171755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378284" y="2853456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378284" y="242739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378284" y="3066487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378284" y="264042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378284" y="221436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1436259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1532883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629508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726132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822757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919381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016006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112631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2209255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2305880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lyline form 20"/>
            <p:cNvSpPr/>
            <p:nvPr/>
          </p:nvSpPr>
          <p:spPr>
            <a:xfrm>
              <a:off x="2402504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olyline form 21"/>
            <p:cNvSpPr/>
            <p:nvPr/>
          </p:nvSpPr>
          <p:spPr>
            <a:xfrm>
              <a:off x="2499129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olyline form 22"/>
            <p:cNvSpPr/>
            <p:nvPr/>
          </p:nvSpPr>
          <p:spPr>
            <a:xfrm>
              <a:off x="2595753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olyline form 23"/>
            <p:cNvSpPr/>
            <p:nvPr/>
          </p:nvSpPr>
          <p:spPr>
            <a:xfrm>
              <a:off x="2692378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olyline form 24"/>
            <p:cNvSpPr/>
            <p:nvPr/>
          </p:nvSpPr>
          <p:spPr>
            <a:xfrm>
              <a:off x="2789002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ectangle 25"/>
            <p:cNvSpPr/>
            <p:nvPr/>
          </p:nvSpPr>
          <p:spPr>
            <a:xfrm>
              <a:off x="1392778" y="2539957"/>
              <a:ext cx="86962" cy="52653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ectangle 26"/>
            <p:cNvSpPr/>
            <p:nvPr/>
          </p:nvSpPr>
          <p:spPr>
            <a:xfrm>
              <a:off x="1489402" y="2537374"/>
              <a:ext cx="86962" cy="52911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ectangle 27"/>
            <p:cNvSpPr/>
            <p:nvPr/>
          </p:nvSpPr>
          <p:spPr>
            <a:xfrm>
              <a:off x="1586027" y="2231608"/>
              <a:ext cx="86962" cy="83487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ectangle 28"/>
            <p:cNvSpPr/>
            <p:nvPr/>
          </p:nvSpPr>
          <p:spPr>
            <a:xfrm>
              <a:off x="1682651" y="2492807"/>
              <a:ext cx="86962" cy="57368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ectangle 29"/>
            <p:cNvSpPr/>
            <p:nvPr/>
          </p:nvSpPr>
          <p:spPr>
            <a:xfrm>
              <a:off x="1779276" y="2846520"/>
              <a:ext cx="86962" cy="21996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ectangle 30"/>
            <p:cNvSpPr/>
            <p:nvPr/>
          </p:nvSpPr>
          <p:spPr>
            <a:xfrm>
              <a:off x="1875900" y="2392133"/>
              <a:ext cx="86962" cy="67435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ectangle 31"/>
            <p:cNvSpPr/>
            <p:nvPr/>
          </p:nvSpPr>
          <p:spPr>
            <a:xfrm>
              <a:off x="1972525" y="2994382"/>
              <a:ext cx="86962" cy="7210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ectangle 32"/>
            <p:cNvSpPr/>
            <p:nvPr/>
          </p:nvSpPr>
          <p:spPr>
            <a:xfrm>
              <a:off x="2069149" y="2611218"/>
              <a:ext cx="86962" cy="45526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ectangle 33"/>
            <p:cNvSpPr/>
            <p:nvPr/>
          </p:nvSpPr>
          <p:spPr>
            <a:xfrm>
              <a:off x="2165774" y="2781777"/>
              <a:ext cx="86962" cy="28471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ectangle 34"/>
            <p:cNvSpPr/>
            <p:nvPr/>
          </p:nvSpPr>
          <p:spPr>
            <a:xfrm>
              <a:off x="2262399" y="3066486"/>
              <a:ext cx="86962" cy="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ectangle 35"/>
            <p:cNvSpPr/>
            <p:nvPr/>
          </p:nvSpPr>
          <p:spPr>
            <a:xfrm>
              <a:off x="2359023" y="2752660"/>
              <a:ext cx="86962" cy="31382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ectangle 36"/>
            <p:cNvSpPr/>
            <p:nvPr/>
          </p:nvSpPr>
          <p:spPr>
            <a:xfrm>
              <a:off x="2455648" y="2214361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ectangle 37"/>
            <p:cNvSpPr/>
            <p:nvPr/>
          </p:nvSpPr>
          <p:spPr>
            <a:xfrm>
              <a:off x="2552272" y="2565993"/>
              <a:ext cx="86962" cy="50049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ectangle 38"/>
            <p:cNvSpPr/>
            <p:nvPr/>
          </p:nvSpPr>
          <p:spPr>
            <a:xfrm>
              <a:off x="2648897" y="2668339"/>
              <a:ext cx="86962" cy="39814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ectangle 39"/>
            <p:cNvSpPr/>
            <p:nvPr/>
          </p:nvSpPr>
          <p:spPr>
            <a:xfrm>
              <a:off x="2745521" y="2839723"/>
              <a:ext cx="86962" cy="22676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ectangle 40"/>
            <p:cNvSpPr/>
            <p:nvPr/>
          </p:nvSpPr>
          <p:spPr>
            <a:xfrm>
              <a:off x="1378284" y="2171755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ectangle 41"/>
            <p:cNvSpPr/>
            <p:nvPr/>
          </p:nvSpPr>
          <p:spPr>
            <a:xfrm>
              <a:off x="2889003" y="2171755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olyline form 42"/>
            <p:cNvSpPr/>
            <p:nvPr/>
          </p:nvSpPr>
          <p:spPr>
            <a:xfrm>
              <a:off x="2889003" y="2853456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olyline form 43"/>
            <p:cNvSpPr/>
            <p:nvPr/>
          </p:nvSpPr>
          <p:spPr>
            <a:xfrm>
              <a:off x="2889003" y="242739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olyline form 44"/>
            <p:cNvSpPr/>
            <p:nvPr/>
          </p:nvSpPr>
          <p:spPr>
            <a:xfrm>
              <a:off x="2889003" y="3066487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olyline form 45"/>
            <p:cNvSpPr/>
            <p:nvPr/>
          </p:nvSpPr>
          <p:spPr>
            <a:xfrm>
              <a:off x="2889003" y="264042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olyline form 46"/>
            <p:cNvSpPr/>
            <p:nvPr/>
          </p:nvSpPr>
          <p:spPr>
            <a:xfrm>
              <a:off x="2889003" y="221436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olyline form 47"/>
            <p:cNvSpPr/>
            <p:nvPr/>
          </p:nvSpPr>
          <p:spPr>
            <a:xfrm>
              <a:off x="2946978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olyline form 48"/>
            <p:cNvSpPr/>
            <p:nvPr/>
          </p:nvSpPr>
          <p:spPr>
            <a:xfrm>
              <a:off x="3043603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olyline form 49"/>
            <p:cNvSpPr/>
            <p:nvPr/>
          </p:nvSpPr>
          <p:spPr>
            <a:xfrm>
              <a:off x="3140227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olyline form 50"/>
            <p:cNvSpPr/>
            <p:nvPr/>
          </p:nvSpPr>
          <p:spPr>
            <a:xfrm>
              <a:off x="3236852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olyline form 51"/>
            <p:cNvSpPr/>
            <p:nvPr/>
          </p:nvSpPr>
          <p:spPr>
            <a:xfrm>
              <a:off x="3333476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olyline form 52"/>
            <p:cNvSpPr/>
            <p:nvPr/>
          </p:nvSpPr>
          <p:spPr>
            <a:xfrm>
              <a:off x="3430101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olyline form 53"/>
            <p:cNvSpPr/>
            <p:nvPr/>
          </p:nvSpPr>
          <p:spPr>
            <a:xfrm>
              <a:off x="3526725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olyline form 54"/>
            <p:cNvSpPr/>
            <p:nvPr/>
          </p:nvSpPr>
          <p:spPr>
            <a:xfrm>
              <a:off x="3623350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olyline form 55"/>
            <p:cNvSpPr/>
            <p:nvPr/>
          </p:nvSpPr>
          <p:spPr>
            <a:xfrm>
              <a:off x="3719975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olyline form 56"/>
            <p:cNvSpPr/>
            <p:nvPr/>
          </p:nvSpPr>
          <p:spPr>
            <a:xfrm>
              <a:off x="3816599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olyline form 57"/>
            <p:cNvSpPr/>
            <p:nvPr/>
          </p:nvSpPr>
          <p:spPr>
            <a:xfrm>
              <a:off x="3913224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olyline form 58"/>
            <p:cNvSpPr/>
            <p:nvPr/>
          </p:nvSpPr>
          <p:spPr>
            <a:xfrm>
              <a:off x="4009848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olyline form 59"/>
            <p:cNvSpPr/>
            <p:nvPr/>
          </p:nvSpPr>
          <p:spPr>
            <a:xfrm>
              <a:off x="4106473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olyline form 60"/>
            <p:cNvSpPr/>
            <p:nvPr/>
          </p:nvSpPr>
          <p:spPr>
            <a:xfrm>
              <a:off x="4203097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olyline form 61"/>
            <p:cNvSpPr/>
            <p:nvPr/>
          </p:nvSpPr>
          <p:spPr>
            <a:xfrm>
              <a:off x="4299722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ectangle 62"/>
            <p:cNvSpPr/>
            <p:nvPr/>
          </p:nvSpPr>
          <p:spPr>
            <a:xfrm>
              <a:off x="2903497" y="2867274"/>
              <a:ext cx="86962" cy="19921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ectangle 63"/>
            <p:cNvSpPr/>
            <p:nvPr/>
          </p:nvSpPr>
          <p:spPr>
            <a:xfrm>
              <a:off x="3000122" y="2773958"/>
              <a:ext cx="86962" cy="29253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ectangle 64"/>
            <p:cNvSpPr/>
            <p:nvPr/>
          </p:nvSpPr>
          <p:spPr>
            <a:xfrm>
              <a:off x="3096746" y="2696936"/>
              <a:ext cx="86962" cy="36955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ectangle 65"/>
            <p:cNvSpPr/>
            <p:nvPr/>
          </p:nvSpPr>
          <p:spPr>
            <a:xfrm>
              <a:off x="3193371" y="2795566"/>
              <a:ext cx="86962" cy="27092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ectangle 66"/>
            <p:cNvSpPr/>
            <p:nvPr/>
          </p:nvSpPr>
          <p:spPr>
            <a:xfrm>
              <a:off x="3289995" y="2980564"/>
              <a:ext cx="86962" cy="8592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ectangle 67"/>
            <p:cNvSpPr/>
            <p:nvPr/>
          </p:nvSpPr>
          <p:spPr>
            <a:xfrm>
              <a:off x="3386620" y="2762047"/>
              <a:ext cx="86962" cy="30444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ectangle 68"/>
            <p:cNvSpPr/>
            <p:nvPr/>
          </p:nvSpPr>
          <p:spPr>
            <a:xfrm>
              <a:off x="3483244" y="2569537"/>
              <a:ext cx="86962" cy="49695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ectangle 69"/>
            <p:cNvSpPr/>
            <p:nvPr/>
          </p:nvSpPr>
          <p:spPr>
            <a:xfrm>
              <a:off x="3579869" y="2894236"/>
              <a:ext cx="86962" cy="17225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ectangle 70"/>
            <p:cNvSpPr/>
            <p:nvPr/>
          </p:nvSpPr>
          <p:spPr>
            <a:xfrm>
              <a:off x="3676493" y="2938677"/>
              <a:ext cx="86962" cy="12781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ectangle 71"/>
            <p:cNvSpPr/>
            <p:nvPr/>
          </p:nvSpPr>
          <p:spPr>
            <a:xfrm>
              <a:off x="3773118" y="2637083"/>
              <a:ext cx="86962" cy="42940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ectangle 72"/>
            <p:cNvSpPr/>
            <p:nvPr/>
          </p:nvSpPr>
          <p:spPr>
            <a:xfrm>
              <a:off x="3869743" y="2944907"/>
              <a:ext cx="86962" cy="12158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ectangle 73"/>
            <p:cNvSpPr/>
            <p:nvPr/>
          </p:nvSpPr>
          <p:spPr>
            <a:xfrm>
              <a:off x="3966367" y="2716855"/>
              <a:ext cx="86962" cy="34963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ectangle 74"/>
            <p:cNvSpPr/>
            <p:nvPr/>
          </p:nvSpPr>
          <p:spPr>
            <a:xfrm>
              <a:off x="4062992" y="2848391"/>
              <a:ext cx="86962" cy="21809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ectangle 75"/>
            <p:cNvSpPr/>
            <p:nvPr/>
          </p:nvSpPr>
          <p:spPr>
            <a:xfrm>
              <a:off x="4159616" y="2915848"/>
              <a:ext cx="86962" cy="15064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ectangle 76"/>
            <p:cNvSpPr/>
            <p:nvPr/>
          </p:nvSpPr>
          <p:spPr>
            <a:xfrm>
              <a:off x="4256241" y="2214361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ectangle 77"/>
            <p:cNvSpPr/>
            <p:nvPr/>
          </p:nvSpPr>
          <p:spPr>
            <a:xfrm>
              <a:off x="2889003" y="2171755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ectangle 78"/>
            <p:cNvSpPr/>
            <p:nvPr/>
          </p:nvSpPr>
          <p:spPr>
            <a:xfrm>
              <a:off x="4399723" y="2171755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olyline form 79"/>
            <p:cNvSpPr/>
            <p:nvPr/>
          </p:nvSpPr>
          <p:spPr>
            <a:xfrm>
              <a:off x="4399723" y="2853456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olyline form 80"/>
            <p:cNvSpPr/>
            <p:nvPr/>
          </p:nvSpPr>
          <p:spPr>
            <a:xfrm>
              <a:off x="4399723" y="242739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olyline form 81"/>
            <p:cNvSpPr/>
            <p:nvPr/>
          </p:nvSpPr>
          <p:spPr>
            <a:xfrm>
              <a:off x="4399723" y="3066487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olyline form 82"/>
            <p:cNvSpPr/>
            <p:nvPr/>
          </p:nvSpPr>
          <p:spPr>
            <a:xfrm>
              <a:off x="4399723" y="264042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olyline form 83"/>
            <p:cNvSpPr/>
            <p:nvPr/>
          </p:nvSpPr>
          <p:spPr>
            <a:xfrm>
              <a:off x="4399723" y="221436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olyline form 84"/>
            <p:cNvSpPr/>
            <p:nvPr/>
          </p:nvSpPr>
          <p:spPr>
            <a:xfrm>
              <a:off x="4457698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olyline form 85"/>
            <p:cNvSpPr/>
            <p:nvPr/>
          </p:nvSpPr>
          <p:spPr>
            <a:xfrm>
              <a:off x="4554322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olyline form 86"/>
            <p:cNvSpPr/>
            <p:nvPr/>
          </p:nvSpPr>
          <p:spPr>
            <a:xfrm>
              <a:off x="4650947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olyline form 87"/>
            <p:cNvSpPr/>
            <p:nvPr/>
          </p:nvSpPr>
          <p:spPr>
            <a:xfrm>
              <a:off x="4747571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olyline form 88"/>
            <p:cNvSpPr/>
            <p:nvPr/>
          </p:nvSpPr>
          <p:spPr>
            <a:xfrm>
              <a:off x="4844196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olyline form 89"/>
            <p:cNvSpPr/>
            <p:nvPr/>
          </p:nvSpPr>
          <p:spPr>
            <a:xfrm>
              <a:off x="4940820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olyline form 90"/>
            <p:cNvSpPr/>
            <p:nvPr/>
          </p:nvSpPr>
          <p:spPr>
            <a:xfrm>
              <a:off x="5037445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olyline form 91"/>
            <p:cNvSpPr/>
            <p:nvPr/>
          </p:nvSpPr>
          <p:spPr>
            <a:xfrm>
              <a:off x="5134069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olyline form 92"/>
            <p:cNvSpPr/>
            <p:nvPr/>
          </p:nvSpPr>
          <p:spPr>
            <a:xfrm>
              <a:off x="5230694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olyline form 93"/>
            <p:cNvSpPr/>
            <p:nvPr/>
          </p:nvSpPr>
          <p:spPr>
            <a:xfrm>
              <a:off x="5327319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olyline form 94"/>
            <p:cNvSpPr/>
            <p:nvPr/>
          </p:nvSpPr>
          <p:spPr>
            <a:xfrm>
              <a:off x="5423943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olyline form 95"/>
            <p:cNvSpPr/>
            <p:nvPr/>
          </p:nvSpPr>
          <p:spPr>
            <a:xfrm>
              <a:off x="5520568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olyline form 96"/>
            <p:cNvSpPr/>
            <p:nvPr/>
          </p:nvSpPr>
          <p:spPr>
            <a:xfrm>
              <a:off x="5617192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olyline form 97"/>
            <p:cNvSpPr/>
            <p:nvPr/>
          </p:nvSpPr>
          <p:spPr>
            <a:xfrm>
              <a:off x="5713817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olyline form 98"/>
            <p:cNvSpPr/>
            <p:nvPr/>
          </p:nvSpPr>
          <p:spPr>
            <a:xfrm>
              <a:off x="5810441" y="2171755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ectangle 99"/>
            <p:cNvSpPr/>
            <p:nvPr/>
          </p:nvSpPr>
          <p:spPr>
            <a:xfrm>
              <a:off x="4414217" y="2848753"/>
              <a:ext cx="86962" cy="21773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ectangle 100"/>
            <p:cNvSpPr/>
            <p:nvPr/>
          </p:nvSpPr>
          <p:spPr>
            <a:xfrm>
              <a:off x="4510841" y="2371981"/>
              <a:ext cx="86962" cy="69450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ectangle 101"/>
            <p:cNvSpPr/>
            <p:nvPr/>
          </p:nvSpPr>
          <p:spPr>
            <a:xfrm>
              <a:off x="4607466" y="2214361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ectangle 102"/>
            <p:cNvSpPr/>
            <p:nvPr/>
          </p:nvSpPr>
          <p:spPr>
            <a:xfrm>
              <a:off x="4704090" y="2605778"/>
              <a:ext cx="86962" cy="46071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ectangle 103"/>
            <p:cNvSpPr/>
            <p:nvPr/>
          </p:nvSpPr>
          <p:spPr>
            <a:xfrm>
              <a:off x="4800715" y="2936797"/>
              <a:ext cx="86962" cy="12969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ectangle 104"/>
            <p:cNvSpPr/>
            <p:nvPr/>
          </p:nvSpPr>
          <p:spPr>
            <a:xfrm>
              <a:off x="4897339" y="2750841"/>
              <a:ext cx="86962" cy="31564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ectangle 105"/>
            <p:cNvSpPr/>
            <p:nvPr/>
          </p:nvSpPr>
          <p:spPr>
            <a:xfrm>
              <a:off x="4993964" y="2494688"/>
              <a:ext cx="86962" cy="57180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ectangle 106"/>
            <p:cNvSpPr/>
            <p:nvPr/>
          </p:nvSpPr>
          <p:spPr>
            <a:xfrm>
              <a:off x="5090588" y="2932320"/>
              <a:ext cx="86962" cy="13416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ectangle 107"/>
            <p:cNvSpPr/>
            <p:nvPr/>
          </p:nvSpPr>
          <p:spPr>
            <a:xfrm>
              <a:off x="5187213" y="2953929"/>
              <a:ext cx="86962" cy="1125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ectangle 108"/>
            <p:cNvSpPr/>
            <p:nvPr/>
          </p:nvSpPr>
          <p:spPr>
            <a:xfrm>
              <a:off x="5283838" y="2817208"/>
              <a:ext cx="86962" cy="2492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ectangle 109"/>
            <p:cNvSpPr/>
            <p:nvPr/>
          </p:nvSpPr>
          <p:spPr>
            <a:xfrm>
              <a:off x="5380462" y="2881228"/>
              <a:ext cx="86962" cy="1852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ectangle 110"/>
            <p:cNvSpPr/>
            <p:nvPr/>
          </p:nvSpPr>
          <p:spPr>
            <a:xfrm>
              <a:off x="5477087" y="2684211"/>
              <a:ext cx="86962" cy="38227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ectangle 111"/>
            <p:cNvSpPr/>
            <p:nvPr/>
          </p:nvSpPr>
          <p:spPr>
            <a:xfrm>
              <a:off x="5573711" y="2663210"/>
              <a:ext cx="86962" cy="40327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ectangle 112"/>
            <p:cNvSpPr/>
            <p:nvPr/>
          </p:nvSpPr>
          <p:spPr>
            <a:xfrm>
              <a:off x="5670336" y="2915269"/>
              <a:ext cx="86962" cy="15121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ectangle 113"/>
            <p:cNvSpPr/>
            <p:nvPr/>
          </p:nvSpPr>
          <p:spPr>
            <a:xfrm>
              <a:off x="5766960" y="2723642"/>
              <a:ext cx="86962" cy="3428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ectangle 114"/>
            <p:cNvSpPr/>
            <p:nvPr/>
          </p:nvSpPr>
          <p:spPr>
            <a:xfrm>
              <a:off x="4399723" y="2171755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ectangle 115"/>
            <p:cNvSpPr/>
            <p:nvPr/>
          </p:nvSpPr>
          <p:spPr>
            <a:xfrm>
              <a:off x="1378284" y="3324073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lyline form 116"/>
            <p:cNvSpPr/>
            <p:nvPr/>
          </p:nvSpPr>
          <p:spPr>
            <a:xfrm>
              <a:off x="1378284" y="400577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olyline form 117"/>
            <p:cNvSpPr/>
            <p:nvPr/>
          </p:nvSpPr>
          <p:spPr>
            <a:xfrm>
              <a:off x="1378284" y="357971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olyline form 118"/>
            <p:cNvSpPr/>
            <p:nvPr/>
          </p:nvSpPr>
          <p:spPr>
            <a:xfrm>
              <a:off x="1378284" y="4218806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olyline form 119"/>
            <p:cNvSpPr/>
            <p:nvPr/>
          </p:nvSpPr>
          <p:spPr>
            <a:xfrm>
              <a:off x="1378284" y="379274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olyline form 120"/>
            <p:cNvSpPr/>
            <p:nvPr/>
          </p:nvSpPr>
          <p:spPr>
            <a:xfrm>
              <a:off x="1378284" y="3366679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olyline form 121"/>
            <p:cNvSpPr/>
            <p:nvPr/>
          </p:nvSpPr>
          <p:spPr>
            <a:xfrm>
              <a:off x="1436259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olyline form 122"/>
            <p:cNvSpPr/>
            <p:nvPr/>
          </p:nvSpPr>
          <p:spPr>
            <a:xfrm>
              <a:off x="1532883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olyline form 123"/>
            <p:cNvSpPr/>
            <p:nvPr/>
          </p:nvSpPr>
          <p:spPr>
            <a:xfrm>
              <a:off x="1629508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olyline form 124"/>
            <p:cNvSpPr/>
            <p:nvPr/>
          </p:nvSpPr>
          <p:spPr>
            <a:xfrm>
              <a:off x="1726132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olyline form 125"/>
            <p:cNvSpPr/>
            <p:nvPr/>
          </p:nvSpPr>
          <p:spPr>
            <a:xfrm>
              <a:off x="1822757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olyline form 126"/>
            <p:cNvSpPr/>
            <p:nvPr/>
          </p:nvSpPr>
          <p:spPr>
            <a:xfrm>
              <a:off x="1919381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olyline form 127"/>
            <p:cNvSpPr/>
            <p:nvPr/>
          </p:nvSpPr>
          <p:spPr>
            <a:xfrm>
              <a:off x="2016006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olyline form 128"/>
            <p:cNvSpPr/>
            <p:nvPr/>
          </p:nvSpPr>
          <p:spPr>
            <a:xfrm>
              <a:off x="2112631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olyline form 129"/>
            <p:cNvSpPr/>
            <p:nvPr/>
          </p:nvSpPr>
          <p:spPr>
            <a:xfrm>
              <a:off x="2209255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olyline form 130"/>
            <p:cNvSpPr/>
            <p:nvPr/>
          </p:nvSpPr>
          <p:spPr>
            <a:xfrm>
              <a:off x="2305880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olyline form 131"/>
            <p:cNvSpPr/>
            <p:nvPr/>
          </p:nvSpPr>
          <p:spPr>
            <a:xfrm>
              <a:off x="2402504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olyline form 132"/>
            <p:cNvSpPr/>
            <p:nvPr/>
          </p:nvSpPr>
          <p:spPr>
            <a:xfrm>
              <a:off x="2499129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olyline form 133"/>
            <p:cNvSpPr/>
            <p:nvPr/>
          </p:nvSpPr>
          <p:spPr>
            <a:xfrm>
              <a:off x="2595753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olyline form 134"/>
            <p:cNvSpPr/>
            <p:nvPr/>
          </p:nvSpPr>
          <p:spPr>
            <a:xfrm>
              <a:off x="2692378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olyline form 135"/>
            <p:cNvSpPr/>
            <p:nvPr/>
          </p:nvSpPr>
          <p:spPr>
            <a:xfrm>
              <a:off x="2789002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ectangle 136"/>
            <p:cNvSpPr/>
            <p:nvPr/>
          </p:nvSpPr>
          <p:spPr>
            <a:xfrm>
              <a:off x="1392778" y="3729489"/>
              <a:ext cx="86962" cy="48931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ectangle 137"/>
            <p:cNvSpPr/>
            <p:nvPr/>
          </p:nvSpPr>
          <p:spPr>
            <a:xfrm>
              <a:off x="1489402" y="3949675"/>
              <a:ext cx="86962" cy="26913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ectangle 138"/>
            <p:cNvSpPr/>
            <p:nvPr/>
          </p:nvSpPr>
          <p:spPr>
            <a:xfrm>
              <a:off x="1586027" y="3873716"/>
              <a:ext cx="86962" cy="34509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ectangle 139"/>
            <p:cNvSpPr/>
            <p:nvPr/>
          </p:nvSpPr>
          <p:spPr>
            <a:xfrm>
              <a:off x="1682651" y="3908849"/>
              <a:ext cx="86962" cy="30995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ectangle 140"/>
            <p:cNvSpPr/>
            <p:nvPr/>
          </p:nvSpPr>
          <p:spPr>
            <a:xfrm>
              <a:off x="1779276" y="3895962"/>
              <a:ext cx="86962" cy="32284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ectangle 141"/>
            <p:cNvSpPr/>
            <p:nvPr/>
          </p:nvSpPr>
          <p:spPr>
            <a:xfrm>
              <a:off x="1875900" y="3807348"/>
              <a:ext cx="86962" cy="41145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ectangle 142"/>
            <p:cNvSpPr/>
            <p:nvPr/>
          </p:nvSpPr>
          <p:spPr>
            <a:xfrm>
              <a:off x="1972525" y="3845390"/>
              <a:ext cx="86962" cy="37341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ectangle 143"/>
            <p:cNvSpPr/>
            <p:nvPr/>
          </p:nvSpPr>
          <p:spPr>
            <a:xfrm>
              <a:off x="2069149" y="3791962"/>
              <a:ext cx="86962" cy="42684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ectangle 144"/>
            <p:cNvSpPr/>
            <p:nvPr/>
          </p:nvSpPr>
          <p:spPr>
            <a:xfrm>
              <a:off x="2165774" y="3852912"/>
              <a:ext cx="86962" cy="36589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ectangle 145"/>
            <p:cNvSpPr/>
            <p:nvPr/>
          </p:nvSpPr>
          <p:spPr>
            <a:xfrm>
              <a:off x="2262399" y="3716810"/>
              <a:ext cx="86962" cy="50199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ectangle 146"/>
            <p:cNvSpPr/>
            <p:nvPr/>
          </p:nvSpPr>
          <p:spPr>
            <a:xfrm>
              <a:off x="2359023" y="3839236"/>
              <a:ext cx="86962" cy="37956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ectangle 147"/>
            <p:cNvSpPr/>
            <p:nvPr/>
          </p:nvSpPr>
          <p:spPr>
            <a:xfrm>
              <a:off x="2455648" y="3789227"/>
              <a:ext cx="86962" cy="42957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ectangle 148"/>
            <p:cNvSpPr/>
            <p:nvPr/>
          </p:nvSpPr>
          <p:spPr>
            <a:xfrm>
              <a:off x="2552272" y="3854405"/>
              <a:ext cx="86962" cy="36440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ectangle 149"/>
            <p:cNvSpPr/>
            <p:nvPr/>
          </p:nvSpPr>
          <p:spPr>
            <a:xfrm>
              <a:off x="2648897" y="3737224"/>
              <a:ext cx="86962" cy="48158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ectangle 150"/>
            <p:cNvSpPr/>
            <p:nvPr/>
          </p:nvSpPr>
          <p:spPr>
            <a:xfrm>
              <a:off x="2745521" y="3366679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ectangle 151"/>
            <p:cNvSpPr/>
            <p:nvPr/>
          </p:nvSpPr>
          <p:spPr>
            <a:xfrm>
              <a:off x="1378284" y="3324073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ectangle 152"/>
            <p:cNvSpPr/>
            <p:nvPr/>
          </p:nvSpPr>
          <p:spPr>
            <a:xfrm>
              <a:off x="2889003" y="3324073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lyline form 153"/>
            <p:cNvSpPr/>
            <p:nvPr/>
          </p:nvSpPr>
          <p:spPr>
            <a:xfrm>
              <a:off x="2889003" y="400577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olyline form 154"/>
            <p:cNvSpPr/>
            <p:nvPr/>
          </p:nvSpPr>
          <p:spPr>
            <a:xfrm>
              <a:off x="2889003" y="357971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olyline form 155"/>
            <p:cNvSpPr/>
            <p:nvPr/>
          </p:nvSpPr>
          <p:spPr>
            <a:xfrm>
              <a:off x="2889003" y="4218806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olyline form 156"/>
            <p:cNvSpPr/>
            <p:nvPr/>
          </p:nvSpPr>
          <p:spPr>
            <a:xfrm>
              <a:off x="2889003" y="379274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olyline form 157"/>
            <p:cNvSpPr/>
            <p:nvPr/>
          </p:nvSpPr>
          <p:spPr>
            <a:xfrm>
              <a:off x="2889003" y="3366679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olyline form 158"/>
            <p:cNvSpPr/>
            <p:nvPr/>
          </p:nvSpPr>
          <p:spPr>
            <a:xfrm>
              <a:off x="2946978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olyline form 159"/>
            <p:cNvSpPr/>
            <p:nvPr/>
          </p:nvSpPr>
          <p:spPr>
            <a:xfrm>
              <a:off x="3043603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olyline form 160"/>
            <p:cNvSpPr/>
            <p:nvPr/>
          </p:nvSpPr>
          <p:spPr>
            <a:xfrm>
              <a:off x="3140227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olyline form 161"/>
            <p:cNvSpPr/>
            <p:nvPr/>
          </p:nvSpPr>
          <p:spPr>
            <a:xfrm>
              <a:off x="3236852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olyline form 162"/>
            <p:cNvSpPr/>
            <p:nvPr/>
          </p:nvSpPr>
          <p:spPr>
            <a:xfrm>
              <a:off x="3333476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olyline form 163"/>
            <p:cNvSpPr/>
            <p:nvPr/>
          </p:nvSpPr>
          <p:spPr>
            <a:xfrm>
              <a:off x="3430101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olyline form 164"/>
            <p:cNvSpPr/>
            <p:nvPr/>
          </p:nvSpPr>
          <p:spPr>
            <a:xfrm>
              <a:off x="3526725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olyline form 165"/>
            <p:cNvSpPr/>
            <p:nvPr/>
          </p:nvSpPr>
          <p:spPr>
            <a:xfrm>
              <a:off x="3623350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olyline form 166"/>
            <p:cNvSpPr/>
            <p:nvPr/>
          </p:nvSpPr>
          <p:spPr>
            <a:xfrm>
              <a:off x="3719975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olyline form 167"/>
            <p:cNvSpPr/>
            <p:nvPr/>
          </p:nvSpPr>
          <p:spPr>
            <a:xfrm>
              <a:off x="3816599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olyline form 168"/>
            <p:cNvSpPr/>
            <p:nvPr/>
          </p:nvSpPr>
          <p:spPr>
            <a:xfrm>
              <a:off x="3913224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olyline form 169"/>
            <p:cNvSpPr/>
            <p:nvPr/>
          </p:nvSpPr>
          <p:spPr>
            <a:xfrm>
              <a:off x="4009848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olyline form 170"/>
            <p:cNvSpPr/>
            <p:nvPr/>
          </p:nvSpPr>
          <p:spPr>
            <a:xfrm>
              <a:off x="4106473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olyline form 171"/>
            <p:cNvSpPr/>
            <p:nvPr/>
          </p:nvSpPr>
          <p:spPr>
            <a:xfrm>
              <a:off x="4203097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olyline form 172"/>
            <p:cNvSpPr/>
            <p:nvPr/>
          </p:nvSpPr>
          <p:spPr>
            <a:xfrm>
              <a:off x="4299722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ectangle 173"/>
            <p:cNvSpPr/>
            <p:nvPr/>
          </p:nvSpPr>
          <p:spPr>
            <a:xfrm>
              <a:off x="2903497" y="4069262"/>
              <a:ext cx="86962" cy="14954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ectangle 174"/>
            <p:cNvSpPr/>
            <p:nvPr/>
          </p:nvSpPr>
          <p:spPr>
            <a:xfrm>
              <a:off x="3000122" y="4127107"/>
              <a:ext cx="86962" cy="9169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ectangle 175"/>
            <p:cNvSpPr/>
            <p:nvPr/>
          </p:nvSpPr>
          <p:spPr>
            <a:xfrm>
              <a:off x="3096746" y="3637682"/>
              <a:ext cx="86962" cy="58112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ectangle 176"/>
            <p:cNvSpPr/>
            <p:nvPr/>
          </p:nvSpPr>
          <p:spPr>
            <a:xfrm>
              <a:off x="3193371" y="3990345"/>
              <a:ext cx="86962" cy="22846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ectangle 177"/>
            <p:cNvSpPr/>
            <p:nvPr/>
          </p:nvSpPr>
          <p:spPr>
            <a:xfrm>
              <a:off x="3289995" y="3975793"/>
              <a:ext cx="86962" cy="24301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ectangle 178"/>
            <p:cNvSpPr/>
            <p:nvPr/>
          </p:nvSpPr>
          <p:spPr>
            <a:xfrm>
              <a:off x="3386620" y="3952516"/>
              <a:ext cx="86962" cy="26629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ectangle 179"/>
            <p:cNvSpPr/>
            <p:nvPr/>
          </p:nvSpPr>
          <p:spPr>
            <a:xfrm>
              <a:off x="3483244" y="3980415"/>
              <a:ext cx="86962" cy="23839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ectangle 180"/>
            <p:cNvSpPr/>
            <p:nvPr/>
          </p:nvSpPr>
          <p:spPr>
            <a:xfrm>
              <a:off x="3579869" y="3705823"/>
              <a:ext cx="86962" cy="51298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ectangle 181"/>
            <p:cNvSpPr/>
            <p:nvPr/>
          </p:nvSpPr>
          <p:spPr>
            <a:xfrm>
              <a:off x="3676493" y="3545578"/>
              <a:ext cx="86962" cy="67322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ectangle 182"/>
            <p:cNvSpPr/>
            <p:nvPr/>
          </p:nvSpPr>
          <p:spPr>
            <a:xfrm>
              <a:off x="3773118" y="3981447"/>
              <a:ext cx="86962" cy="2373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ectangle 183"/>
            <p:cNvSpPr/>
            <p:nvPr/>
          </p:nvSpPr>
          <p:spPr>
            <a:xfrm>
              <a:off x="3869743" y="3366679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ectangle 184"/>
            <p:cNvSpPr/>
            <p:nvPr/>
          </p:nvSpPr>
          <p:spPr>
            <a:xfrm>
              <a:off x="3966367" y="3797229"/>
              <a:ext cx="86962" cy="42157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ectangle 185"/>
            <p:cNvSpPr/>
            <p:nvPr/>
          </p:nvSpPr>
          <p:spPr>
            <a:xfrm>
              <a:off x="4062992" y="3537470"/>
              <a:ext cx="86962" cy="68133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ectangle 186"/>
            <p:cNvSpPr/>
            <p:nvPr/>
          </p:nvSpPr>
          <p:spPr>
            <a:xfrm>
              <a:off x="4159616" y="3824738"/>
              <a:ext cx="86962" cy="39406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ectangle 187"/>
            <p:cNvSpPr/>
            <p:nvPr/>
          </p:nvSpPr>
          <p:spPr>
            <a:xfrm>
              <a:off x="4256241" y="3494029"/>
              <a:ext cx="86962" cy="72477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ectangle 188"/>
            <p:cNvSpPr/>
            <p:nvPr/>
          </p:nvSpPr>
          <p:spPr>
            <a:xfrm>
              <a:off x="2889003" y="3324073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ectangle 189"/>
            <p:cNvSpPr/>
            <p:nvPr/>
          </p:nvSpPr>
          <p:spPr>
            <a:xfrm>
              <a:off x="4399723" y="3324073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olyline form 190"/>
            <p:cNvSpPr/>
            <p:nvPr/>
          </p:nvSpPr>
          <p:spPr>
            <a:xfrm>
              <a:off x="4399723" y="400577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lyline form 191"/>
            <p:cNvSpPr/>
            <p:nvPr/>
          </p:nvSpPr>
          <p:spPr>
            <a:xfrm>
              <a:off x="4399723" y="357971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olyline form 192"/>
            <p:cNvSpPr/>
            <p:nvPr/>
          </p:nvSpPr>
          <p:spPr>
            <a:xfrm>
              <a:off x="4399723" y="4218806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lyline form 193"/>
            <p:cNvSpPr/>
            <p:nvPr/>
          </p:nvSpPr>
          <p:spPr>
            <a:xfrm>
              <a:off x="4399723" y="379274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olyline form 194"/>
            <p:cNvSpPr/>
            <p:nvPr/>
          </p:nvSpPr>
          <p:spPr>
            <a:xfrm>
              <a:off x="4399723" y="3366679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olyline form 195"/>
            <p:cNvSpPr/>
            <p:nvPr/>
          </p:nvSpPr>
          <p:spPr>
            <a:xfrm>
              <a:off x="4457698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olyline form 196"/>
            <p:cNvSpPr/>
            <p:nvPr/>
          </p:nvSpPr>
          <p:spPr>
            <a:xfrm>
              <a:off x="4554322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olyline form 197"/>
            <p:cNvSpPr/>
            <p:nvPr/>
          </p:nvSpPr>
          <p:spPr>
            <a:xfrm>
              <a:off x="4650947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olyline form 198"/>
            <p:cNvSpPr/>
            <p:nvPr/>
          </p:nvSpPr>
          <p:spPr>
            <a:xfrm>
              <a:off x="4747571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olyline form 199"/>
            <p:cNvSpPr/>
            <p:nvPr/>
          </p:nvSpPr>
          <p:spPr>
            <a:xfrm>
              <a:off x="4844196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lyline form 200"/>
            <p:cNvSpPr/>
            <p:nvPr/>
          </p:nvSpPr>
          <p:spPr>
            <a:xfrm>
              <a:off x="4940820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olyline form 201"/>
            <p:cNvSpPr/>
            <p:nvPr/>
          </p:nvSpPr>
          <p:spPr>
            <a:xfrm>
              <a:off x="5037445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lyline form 202"/>
            <p:cNvSpPr/>
            <p:nvPr/>
          </p:nvSpPr>
          <p:spPr>
            <a:xfrm>
              <a:off x="5134069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olyline form 203"/>
            <p:cNvSpPr/>
            <p:nvPr/>
          </p:nvSpPr>
          <p:spPr>
            <a:xfrm>
              <a:off x="5230694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lyline form 204"/>
            <p:cNvSpPr/>
            <p:nvPr/>
          </p:nvSpPr>
          <p:spPr>
            <a:xfrm>
              <a:off x="5327319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olyline form 205"/>
            <p:cNvSpPr/>
            <p:nvPr/>
          </p:nvSpPr>
          <p:spPr>
            <a:xfrm>
              <a:off x="5423943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lyline form 206"/>
            <p:cNvSpPr/>
            <p:nvPr/>
          </p:nvSpPr>
          <p:spPr>
            <a:xfrm>
              <a:off x="5520568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olyline form 207"/>
            <p:cNvSpPr/>
            <p:nvPr/>
          </p:nvSpPr>
          <p:spPr>
            <a:xfrm>
              <a:off x="5617192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lyline form 208"/>
            <p:cNvSpPr/>
            <p:nvPr/>
          </p:nvSpPr>
          <p:spPr>
            <a:xfrm>
              <a:off x="5713817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olyline form 209"/>
            <p:cNvSpPr/>
            <p:nvPr/>
          </p:nvSpPr>
          <p:spPr>
            <a:xfrm>
              <a:off x="5810441" y="3324073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ectangle 210"/>
            <p:cNvSpPr/>
            <p:nvPr/>
          </p:nvSpPr>
          <p:spPr>
            <a:xfrm>
              <a:off x="4414217" y="4167837"/>
              <a:ext cx="86962" cy="5096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ectangle 211"/>
            <p:cNvSpPr/>
            <p:nvPr/>
          </p:nvSpPr>
          <p:spPr>
            <a:xfrm>
              <a:off x="4510841" y="3366679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ectangle 212"/>
            <p:cNvSpPr/>
            <p:nvPr/>
          </p:nvSpPr>
          <p:spPr>
            <a:xfrm>
              <a:off x="4607466" y="4143633"/>
              <a:ext cx="86962" cy="7517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ectangle 213"/>
            <p:cNvSpPr/>
            <p:nvPr/>
          </p:nvSpPr>
          <p:spPr>
            <a:xfrm>
              <a:off x="4704090" y="4166750"/>
              <a:ext cx="86962" cy="5205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ectangle 214"/>
            <p:cNvSpPr/>
            <p:nvPr/>
          </p:nvSpPr>
          <p:spPr>
            <a:xfrm>
              <a:off x="4800715" y="4163911"/>
              <a:ext cx="86962" cy="5489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ectangle 215"/>
            <p:cNvSpPr/>
            <p:nvPr/>
          </p:nvSpPr>
          <p:spPr>
            <a:xfrm>
              <a:off x="4897339" y="4115722"/>
              <a:ext cx="86962" cy="10308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ectangle 216"/>
            <p:cNvSpPr/>
            <p:nvPr/>
          </p:nvSpPr>
          <p:spPr>
            <a:xfrm>
              <a:off x="4993964" y="4078120"/>
              <a:ext cx="86962" cy="14068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ectangle 217"/>
            <p:cNvSpPr/>
            <p:nvPr/>
          </p:nvSpPr>
          <p:spPr>
            <a:xfrm>
              <a:off x="5090588" y="4203522"/>
              <a:ext cx="86962" cy="1528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ectangle 218"/>
            <p:cNvSpPr/>
            <p:nvPr/>
          </p:nvSpPr>
          <p:spPr>
            <a:xfrm>
              <a:off x="5187213" y="4080805"/>
              <a:ext cx="86962" cy="13800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ectangle 219"/>
            <p:cNvSpPr/>
            <p:nvPr/>
          </p:nvSpPr>
          <p:spPr>
            <a:xfrm>
              <a:off x="5283838" y="4206759"/>
              <a:ext cx="86962" cy="1204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ectangle 220"/>
            <p:cNvSpPr/>
            <p:nvPr/>
          </p:nvSpPr>
          <p:spPr>
            <a:xfrm>
              <a:off x="5380462" y="4102198"/>
              <a:ext cx="86962" cy="11660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ectangle 221"/>
            <p:cNvSpPr/>
            <p:nvPr/>
          </p:nvSpPr>
          <p:spPr>
            <a:xfrm>
              <a:off x="5477087" y="4072678"/>
              <a:ext cx="86962" cy="14612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ectangle 222"/>
            <p:cNvSpPr/>
            <p:nvPr/>
          </p:nvSpPr>
          <p:spPr>
            <a:xfrm>
              <a:off x="5573711" y="4082953"/>
              <a:ext cx="86962" cy="13585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ectangle 223"/>
            <p:cNvSpPr/>
            <p:nvPr/>
          </p:nvSpPr>
          <p:spPr>
            <a:xfrm>
              <a:off x="5670336" y="4212355"/>
              <a:ext cx="86962" cy="645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ectangle 224"/>
            <p:cNvSpPr/>
            <p:nvPr/>
          </p:nvSpPr>
          <p:spPr>
            <a:xfrm>
              <a:off x="5766960" y="4143221"/>
              <a:ext cx="86962" cy="7558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ectangle 225"/>
            <p:cNvSpPr/>
            <p:nvPr/>
          </p:nvSpPr>
          <p:spPr>
            <a:xfrm>
              <a:off x="4399723" y="3324073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ectangle 226"/>
            <p:cNvSpPr/>
            <p:nvPr/>
          </p:nvSpPr>
          <p:spPr>
            <a:xfrm>
              <a:off x="1378284" y="4476391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olyline form 227"/>
            <p:cNvSpPr/>
            <p:nvPr/>
          </p:nvSpPr>
          <p:spPr>
            <a:xfrm>
              <a:off x="1378284" y="515809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olyline form 228"/>
            <p:cNvSpPr/>
            <p:nvPr/>
          </p:nvSpPr>
          <p:spPr>
            <a:xfrm>
              <a:off x="1378284" y="4732029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olyline form 229"/>
            <p:cNvSpPr/>
            <p:nvPr/>
          </p:nvSpPr>
          <p:spPr>
            <a:xfrm>
              <a:off x="1378284" y="537112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olyline form 230"/>
            <p:cNvSpPr/>
            <p:nvPr/>
          </p:nvSpPr>
          <p:spPr>
            <a:xfrm>
              <a:off x="1378284" y="494506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olyline form 231"/>
            <p:cNvSpPr/>
            <p:nvPr/>
          </p:nvSpPr>
          <p:spPr>
            <a:xfrm>
              <a:off x="1378284" y="4518998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olyline form 232"/>
            <p:cNvSpPr/>
            <p:nvPr/>
          </p:nvSpPr>
          <p:spPr>
            <a:xfrm>
              <a:off x="1436259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olyline form 233"/>
            <p:cNvSpPr/>
            <p:nvPr/>
          </p:nvSpPr>
          <p:spPr>
            <a:xfrm>
              <a:off x="1532883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olyline form 234"/>
            <p:cNvSpPr/>
            <p:nvPr/>
          </p:nvSpPr>
          <p:spPr>
            <a:xfrm>
              <a:off x="1629508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olyline form 235"/>
            <p:cNvSpPr/>
            <p:nvPr/>
          </p:nvSpPr>
          <p:spPr>
            <a:xfrm>
              <a:off x="1726132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olyline form 236"/>
            <p:cNvSpPr/>
            <p:nvPr/>
          </p:nvSpPr>
          <p:spPr>
            <a:xfrm>
              <a:off x="1822757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olyline form 237"/>
            <p:cNvSpPr/>
            <p:nvPr/>
          </p:nvSpPr>
          <p:spPr>
            <a:xfrm>
              <a:off x="1919381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olyline form 238"/>
            <p:cNvSpPr/>
            <p:nvPr/>
          </p:nvSpPr>
          <p:spPr>
            <a:xfrm>
              <a:off x="2016006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olyline form 239"/>
            <p:cNvSpPr/>
            <p:nvPr/>
          </p:nvSpPr>
          <p:spPr>
            <a:xfrm>
              <a:off x="2112631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olyline form 240"/>
            <p:cNvSpPr/>
            <p:nvPr/>
          </p:nvSpPr>
          <p:spPr>
            <a:xfrm>
              <a:off x="2209255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olyline form 241"/>
            <p:cNvSpPr/>
            <p:nvPr/>
          </p:nvSpPr>
          <p:spPr>
            <a:xfrm>
              <a:off x="2305880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olyline form 242"/>
            <p:cNvSpPr/>
            <p:nvPr/>
          </p:nvSpPr>
          <p:spPr>
            <a:xfrm>
              <a:off x="2402504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olyline form 243"/>
            <p:cNvSpPr/>
            <p:nvPr/>
          </p:nvSpPr>
          <p:spPr>
            <a:xfrm>
              <a:off x="2499129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olyline form 244"/>
            <p:cNvSpPr/>
            <p:nvPr/>
          </p:nvSpPr>
          <p:spPr>
            <a:xfrm>
              <a:off x="2595753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olyline form 245"/>
            <p:cNvSpPr/>
            <p:nvPr/>
          </p:nvSpPr>
          <p:spPr>
            <a:xfrm>
              <a:off x="2692378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olyline form 246"/>
            <p:cNvSpPr/>
            <p:nvPr/>
          </p:nvSpPr>
          <p:spPr>
            <a:xfrm>
              <a:off x="2789002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ectangle 247"/>
            <p:cNvSpPr/>
            <p:nvPr/>
          </p:nvSpPr>
          <p:spPr>
            <a:xfrm>
              <a:off x="1392778" y="5233928"/>
              <a:ext cx="86962" cy="13719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ectangle 248"/>
            <p:cNvSpPr/>
            <p:nvPr/>
          </p:nvSpPr>
          <p:spPr>
            <a:xfrm>
              <a:off x="1489402" y="5351121"/>
              <a:ext cx="86962" cy="2000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ectangle 249"/>
            <p:cNvSpPr/>
            <p:nvPr/>
          </p:nvSpPr>
          <p:spPr>
            <a:xfrm>
              <a:off x="1586027" y="5177049"/>
              <a:ext cx="86962" cy="19407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ectangle 250"/>
            <p:cNvSpPr/>
            <p:nvPr/>
          </p:nvSpPr>
          <p:spPr>
            <a:xfrm>
              <a:off x="1682651" y="4976534"/>
              <a:ext cx="86962" cy="39459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ectangle 251"/>
            <p:cNvSpPr/>
            <p:nvPr/>
          </p:nvSpPr>
          <p:spPr>
            <a:xfrm>
              <a:off x="1779276" y="4844680"/>
              <a:ext cx="86962" cy="5264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ectangle 252"/>
            <p:cNvSpPr/>
            <p:nvPr/>
          </p:nvSpPr>
          <p:spPr>
            <a:xfrm>
              <a:off x="1875900" y="5289021"/>
              <a:ext cx="86962" cy="8210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ectangle 253"/>
            <p:cNvSpPr/>
            <p:nvPr/>
          </p:nvSpPr>
          <p:spPr>
            <a:xfrm>
              <a:off x="1972525" y="5085687"/>
              <a:ext cx="86962" cy="28543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ectangle 254"/>
            <p:cNvSpPr/>
            <p:nvPr/>
          </p:nvSpPr>
          <p:spPr>
            <a:xfrm>
              <a:off x="2069149" y="4518998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ectangle 255"/>
            <p:cNvSpPr/>
            <p:nvPr/>
          </p:nvSpPr>
          <p:spPr>
            <a:xfrm>
              <a:off x="2165774" y="4686907"/>
              <a:ext cx="86962" cy="68421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ectangle 256"/>
            <p:cNvSpPr/>
            <p:nvPr/>
          </p:nvSpPr>
          <p:spPr>
            <a:xfrm>
              <a:off x="2262399" y="5073843"/>
              <a:ext cx="86962" cy="29728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ectangle 257"/>
            <p:cNvSpPr/>
            <p:nvPr/>
          </p:nvSpPr>
          <p:spPr>
            <a:xfrm>
              <a:off x="2359023" y="4781347"/>
              <a:ext cx="86962" cy="58977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ectangle 258"/>
            <p:cNvSpPr/>
            <p:nvPr/>
          </p:nvSpPr>
          <p:spPr>
            <a:xfrm>
              <a:off x="2455648" y="5115340"/>
              <a:ext cx="86962" cy="25578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ectangle 259"/>
            <p:cNvSpPr/>
            <p:nvPr/>
          </p:nvSpPr>
          <p:spPr>
            <a:xfrm>
              <a:off x="2552272" y="4965565"/>
              <a:ext cx="86962" cy="4055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ectangle 260"/>
            <p:cNvSpPr/>
            <p:nvPr/>
          </p:nvSpPr>
          <p:spPr>
            <a:xfrm>
              <a:off x="2648897" y="4641354"/>
              <a:ext cx="86962" cy="72977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ectangle 261"/>
            <p:cNvSpPr/>
            <p:nvPr/>
          </p:nvSpPr>
          <p:spPr>
            <a:xfrm>
              <a:off x="2745521" y="5029469"/>
              <a:ext cx="86962" cy="34165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ectangle 262"/>
            <p:cNvSpPr/>
            <p:nvPr/>
          </p:nvSpPr>
          <p:spPr>
            <a:xfrm>
              <a:off x="1378284" y="4476391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ectangle 263"/>
            <p:cNvSpPr/>
            <p:nvPr/>
          </p:nvSpPr>
          <p:spPr>
            <a:xfrm>
              <a:off x="2889003" y="4476391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olyline form 264"/>
            <p:cNvSpPr/>
            <p:nvPr/>
          </p:nvSpPr>
          <p:spPr>
            <a:xfrm>
              <a:off x="2889003" y="515809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olyline form 265"/>
            <p:cNvSpPr/>
            <p:nvPr/>
          </p:nvSpPr>
          <p:spPr>
            <a:xfrm>
              <a:off x="2889003" y="4732029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olyline form 266"/>
            <p:cNvSpPr/>
            <p:nvPr/>
          </p:nvSpPr>
          <p:spPr>
            <a:xfrm>
              <a:off x="2889003" y="537112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olyline form 267"/>
            <p:cNvSpPr/>
            <p:nvPr/>
          </p:nvSpPr>
          <p:spPr>
            <a:xfrm>
              <a:off x="2889003" y="494506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olyline form 268"/>
            <p:cNvSpPr/>
            <p:nvPr/>
          </p:nvSpPr>
          <p:spPr>
            <a:xfrm>
              <a:off x="2889003" y="4518998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olyline form 269"/>
            <p:cNvSpPr/>
            <p:nvPr/>
          </p:nvSpPr>
          <p:spPr>
            <a:xfrm>
              <a:off x="2946978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olyline form 270"/>
            <p:cNvSpPr/>
            <p:nvPr/>
          </p:nvSpPr>
          <p:spPr>
            <a:xfrm>
              <a:off x="3043603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olyline form 271"/>
            <p:cNvSpPr/>
            <p:nvPr/>
          </p:nvSpPr>
          <p:spPr>
            <a:xfrm>
              <a:off x="3140227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olyline form 272"/>
            <p:cNvSpPr/>
            <p:nvPr/>
          </p:nvSpPr>
          <p:spPr>
            <a:xfrm>
              <a:off x="3236852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olyline form 273"/>
            <p:cNvSpPr/>
            <p:nvPr/>
          </p:nvSpPr>
          <p:spPr>
            <a:xfrm>
              <a:off x="3333476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olyline form 274"/>
            <p:cNvSpPr/>
            <p:nvPr/>
          </p:nvSpPr>
          <p:spPr>
            <a:xfrm>
              <a:off x="3430101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olyline form 275"/>
            <p:cNvSpPr/>
            <p:nvPr/>
          </p:nvSpPr>
          <p:spPr>
            <a:xfrm>
              <a:off x="3526725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olyline form 276"/>
            <p:cNvSpPr/>
            <p:nvPr/>
          </p:nvSpPr>
          <p:spPr>
            <a:xfrm>
              <a:off x="3623350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olyline form 277"/>
            <p:cNvSpPr/>
            <p:nvPr/>
          </p:nvSpPr>
          <p:spPr>
            <a:xfrm>
              <a:off x="3719975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olyline form 278"/>
            <p:cNvSpPr/>
            <p:nvPr/>
          </p:nvSpPr>
          <p:spPr>
            <a:xfrm>
              <a:off x="3816599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olyline form 279"/>
            <p:cNvSpPr/>
            <p:nvPr/>
          </p:nvSpPr>
          <p:spPr>
            <a:xfrm>
              <a:off x="3913224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olyline form 280"/>
            <p:cNvSpPr/>
            <p:nvPr/>
          </p:nvSpPr>
          <p:spPr>
            <a:xfrm>
              <a:off x="4009848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olyline form 281"/>
            <p:cNvSpPr/>
            <p:nvPr/>
          </p:nvSpPr>
          <p:spPr>
            <a:xfrm>
              <a:off x="4106473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olyline form 282"/>
            <p:cNvSpPr/>
            <p:nvPr/>
          </p:nvSpPr>
          <p:spPr>
            <a:xfrm>
              <a:off x="4203097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olyline form 283"/>
            <p:cNvSpPr/>
            <p:nvPr/>
          </p:nvSpPr>
          <p:spPr>
            <a:xfrm>
              <a:off x="4299722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ectangle 284"/>
            <p:cNvSpPr/>
            <p:nvPr/>
          </p:nvSpPr>
          <p:spPr>
            <a:xfrm>
              <a:off x="2903497" y="4518998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ectangle 285"/>
            <p:cNvSpPr/>
            <p:nvPr/>
          </p:nvSpPr>
          <p:spPr>
            <a:xfrm>
              <a:off x="3000122" y="4857438"/>
              <a:ext cx="86962" cy="51368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ectangle 286"/>
            <p:cNvSpPr/>
            <p:nvPr/>
          </p:nvSpPr>
          <p:spPr>
            <a:xfrm>
              <a:off x="3096746" y="4693513"/>
              <a:ext cx="86962" cy="67761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ectangle 287"/>
            <p:cNvSpPr/>
            <p:nvPr/>
          </p:nvSpPr>
          <p:spPr>
            <a:xfrm>
              <a:off x="3193371" y="4727055"/>
              <a:ext cx="86962" cy="64406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ectangle 288"/>
            <p:cNvSpPr/>
            <p:nvPr/>
          </p:nvSpPr>
          <p:spPr>
            <a:xfrm>
              <a:off x="3289995" y="4868922"/>
              <a:ext cx="86962" cy="50220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ectangle 289"/>
            <p:cNvSpPr/>
            <p:nvPr/>
          </p:nvSpPr>
          <p:spPr>
            <a:xfrm>
              <a:off x="3386620" y="4799995"/>
              <a:ext cx="86962" cy="57112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ectangle 290"/>
            <p:cNvSpPr/>
            <p:nvPr/>
          </p:nvSpPr>
          <p:spPr>
            <a:xfrm>
              <a:off x="3483244" y="4693513"/>
              <a:ext cx="86962" cy="67761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ectangle 291"/>
            <p:cNvSpPr/>
            <p:nvPr/>
          </p:nvSpPr>
          <p:spPr>
            <a:xfrm>
              <a:off x="3579869" y="4757994"/>
              <a:ext cx="86962" cy="61313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ectangle 292"/>
            <p:cNvSpPr/>
            <p:nvPr/>
          </p:nvSpPr>
          <p:spPr>
            <a:xfrm>
              <a:off x="3676493" y="4839152"/>
              <a:ext cx="86962" cy="53197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ectangle 293"/>
            <p:cNvSpPr/>
            <p:nvPr/>
          </p:nvSpPr>
          <p:spPr>
            <a:xfrm>
              <a:off x="3773118" y="4634363"/>
              <a:ext cx="86962" cy="73676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ectangle 294"/>
            <p:cNvSpPr/>
            <p:nvPr/>
          </p:nvSpPr>
          <p:spPr>
            <a:xfrm>
              <a:off x="3869743" y="4857974"/>
              <a:ext cx="86962" cy="51315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ectangle 295"/>
            <p:cNvSpPr/>
            <p:nvPr/>
          </p:nvSpPr>
          <p:spPr>
            <a:xfrm>
              <a:off x="3966367" y="4624670"/>
              <a:ext cx="86962" cy="74645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ectangle 296"/>
            <p:cNvSpPr/>
            <p:nvPr/>
          </p:nvSpPr>
          <p:spPr>
            <a:xfrm>
              <a:off x="4062992" y="4541455"/>
              <a:ext cx="86962" cy="82966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ectangle 297"/>
            <p:cNvSpPr/>
            <p:nvPr/>
          </p:nvSpPr>
          <p:spPr>
            <a:xfrm>
              <a:off x="4159616" y="4867358"/>
              <a:ext cx="86962" cy="50376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ectangle 298"/>
            <p:cNvSpPr/>
            <p:nvPr/>
          </p:nvSpPr>
          <p:spPr>
            <a:xfrm>
              <a:off x="4256241" y="4874649"/>
              <a:ext cx="86962" cy="49647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ectangle 299"/>
            <p:cNvSpPr/>
            <p:nvPr/>
          </p:nvSpPr>
          <p:spPr>
            <a:xfrm>
              <a:off x="2889003" y="4476391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Rectangle 300"/>
            <p:cNvSpPr/>
            <p:nvPr/>
          </p:nvSpPr>
          <p:spPr>
            <a:xfrm>
              <a:off x="4399723" y="4476391"/>
              <a:ext cx="1468693" cy="9373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olyline form 301"/>
            <p:cNvSpPr/>
            <p:nvPr/>
          </p:nvSpPr>
          <p:spPr>
            <a:xfrm>
              <a:off x="4399723" y="5158093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olyline form 302"/>
            <p:cNvSpPr/>
            <p:nvPr/>
          </p:nvSpPr>
          <p:spPr>
            <a:xfrm>
              <a:off x="4399723" y="4732029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olyline form 303"/>
            <p:cNvSpPr/>
            <p:nvPr/>
          </p:nvSpPr>
          <p:spPr>
            <a:xfrm>
              <a:off x="4399723" y="5371124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olyline form 304"/>
            <p:cNvSpPr/>
            <p:nvPr/>
          </p:nvSpPr>
          <p:spPr>
            <a:xfrm>
              <a:off x="4399723" y="4945061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olyline form 305"/>
            <p:cNvSpPr/>
            <p:nvPr/>
          </p:nvSpPr>
          <p:spPr>
            <a:xfrm>
              <a:off x="4399723" y="4518998"/>
              <a:ext cx="1468693" cy="0"/>
            </a:xfrm>
            <a:custGeom>
              <a:avLst/>
              <a:pathLst>
                <a:path w="1468693" h="0">
                  <a:moveTo>
                    <a:pt x="0" y="0"/>
                  </a:moveTo>
                  <a:lnTo>
                    <a:pt x="146869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olyline form 306"/>
            <p:cNvSpPr/>
            <p:nvPr/>
          </p:nvSpPr>
          <p:spPr>
            <a:xfrm>
              <a:off x="4457698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olyline form 307"/>
            <p:cNvSpPr/>
            <p:nvPr/>
          </p:nvSpPr>
          <p:spPr>
            <a:xfrm>
              <a:off x="4554322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olyline form 308"/>
            <p:cNvSpPr/>
            <p:nvPr/>
          </p:nvSpPr>
          <p:spPr>
            <a:xfrm>
              <a:off x="4650947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olyline form 309"/>
            <p:cNvSpPr/>
            <p:nvPr/>
          </p:nvSpPr>
          <p:spPr>
            <a:xfrm>
              <a:off x="4747571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olyline form 310"/>
            <p:cNvSpPr/>
            <p:nvPr/>
          </p:nvSpPr>
          <p:spPr>
            <a:xfrm>
              <a:off x="4844196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olyline form 311"/>
            <p:cNvSpPr/>
            <p:nvPr/>
          </p:nvSpPr>
          <p:spPr>
            <a:xfrm>
              <a:off x="4940820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olyline form 312"/>
            <p:cNvSpPr/>
            <p:nvPr/>
          </p:nvSpPr>
          <p:spPr>
            <a:xfrm>
              <a:off x="5037445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olyline form 313"/>
            <p:cNvSpPr/>
            <p:nvPr/>
          </p:nvSpPr>
          <p:spPr>
            <a:xfrm>
              <a:off x="5134069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olyline form 314"/>
            <p:cNvSpPr/>
            <p:nvPr/>
          </p:nvSpPr>
          <p:spPr>
            <a:xfrm>
              <a:off x="5230694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olyline form 315"/>
            <p:cNvSpPr/>
            <p:nvPr/>
          </p:nvSpPr>
          <p:spPr>
            <a:xfrm>
              <a:off x="5327319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olyline form 316"/>
            <p:cNvSpPr/>
            <p:nvPr/>
          </p:nvSpPr>
          <p:spPr>
            <a:xfrm>
              <a:off x="5423943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olyline form 317"/>
            <p:cNvSpPr/>
            <p:nvPr/>
          </p:nvSpPr>
          <p:spPr>
            <a:xfrm>
              <a:off x="5520568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olyline form 318"/>
            <p:cNvSpPr/>
            <p:nvPr/>
          </p:nvSpPr>
          <p:spPr>
            <a:xfrm>
              <a:off x="5617192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olyline form 319"/>
            <p:cNvSpPr/>
            <p:nvPr/>
          </p:nvSpPr>
          <p:spPr>
            <a:xfrm>
              <a:off x="5713817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olyline form 320"/>
            <p:cNvSpPr/>
            <p:nvPr/>
          </p:nvSpPr>
          <p:spPr>
            <a:xfrm>
              <a:off x="5810441" y="4476391"/>
              <a:ext cx="0" cy="937339"/>
            </a:xfrm>
            <a:custGeom>
              <a:avLst/>
              <a:pathLst>
                <a:path w="0" h="937339">
                  <a:moveTo>
                    <a:pt x="0" y="937339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ectangle 321"/>
            <p:cNvSpPr/>
            <p:nvPr/>
          </p:nvSpPr>
          <p:spPr>
            <a:xfrm>
              <a:off x="4414217" y="5230696"/>
              <a:ext cx="86962" cy="14042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ectangle 322"/>
            <p:cNvSpPr/>
            <p:nvPr/>
          </p:nvSpPr>
          <p:spPr>
            <a:xfrm>
              <a:off x="4510841" y="5294590"/>
              <a:ext cx="86962" cy="7653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ectangle 323"/>
            <p:cNvSpPr/>
            <p:nvPr/>
          </p:nvSpPr>
          <p:spPr>
            <a:xfrm>
              <a:off x="4607466" y="5166454"/>
              <a:ext cx="86962" cy="20467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ectangle 324"/>
            <p:cNvSpPr/>
            <p:nvPr/>
          </p:nvSpPr>
          <p:spPr>
            <a:xfrm>
              <a:off x="4704090" y="4916381"/>
              <a:ext cx="86962" cy="45474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ectangle 325"/>
            <p:cNvSpPr/>
            <p:nvPr/>
          </p:nvSpPr>
          <p:spPr>
            <a:xfrm>
              <a:off x="4800715" y="5332467"/>
              <a:ext cx="86962" cy="3865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ectangle 326"/>
            <p:cNvSpPr/>
            <p:nvPr/>
          </p:nvSpPr>
          <p:spPr>
            <a:xfrm>
              <a:off x="4897339" y="4905819"/>
              <a:ext cx="86962" cy="46530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ectangle 327"/>
            <p:cNvSpPr/>
            <p:nvPr/>
          </p:nvSpPr>
          <p:spPr>
            <a:xfrm>
              <a:off x="4993964" y="4518998"/>
              <a:ext cx="86962" cy="8521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ectangle 328"/>
            <p:cNvSpPr/>
            <p:nvPr/>
          </p:nvSpPr>
          <p:spPr>
            <a:xfrm>
              <a:off x="5090588" y="4643278"/>
              <a:ext cx="86962" cy="72784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ectangle 329"/>
            <p:cNvSpPr/>
            <p:nvPr/>
          </p:nvSpPr>
          <p:spPr>
            <a:xfrm>
              <a:off x="5187213" y="5291987"/>
              <a:ext cx="86962" cy="7913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ectangle 330"/>
            <p:cNvSpPr/>
            <p:nvPr/>
          </p:nvSpPr>
          <p:spPr>
            <a:xfrm>
              <a:off x="5283838" y="5098921"/>
              <a:ext cx="86962" cy="27220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ectangle 331"/>
            <p:cNvSpPr/>
            <p:nvPr/>
          </p:nvSpPr>
          <p:spPr>
            <a:xfrm>
              <a:off x="5380462" y="5189229"/>
              <a:ext cx="86962" cy="18189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ectangle 332"/>
            <p:cNvSpPr/>
            <p:nvPr/>
          </p:nvSpPr>
          <p:spPr>
            <a:xfrm>
              <a:off x="5477087" y="5187884"/>
              <a:ext cx="86962" cy="18324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ectangle 333"/>
            <p:cNvSpPr/>
            <p:nvPr/>
          </p:nvSpPr>
          <p:spPr>
            <a:xfrm>
              <a:off x="5573711" y="5220496"/>
              <a:ext cx="86962" cy="15062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ectangle 334"/>
            <p:cNvSpPr/>
            <p:nvPr/>
          </p:nvSpPr>
          <p:spPr>
            <a:xfrm>
              <a:off x="5670336" y="5105357"/>
              <a:ext cx="86962" cy="26576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ectangle 335"/>
            <p:cNvSpPr/>
            <p:nvPr/>
          </p:nvSpPr>
          <p:spPr>
            <a:xfrm>
              <a:off x="5766960" y="5244489"/>
              <a:ext cx="86962" cy="12663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ectangle 336"/>
            <p:cNvSpPr/>
            <p:nvPr/>
          </p:nvSpPr>
          <p:spPr>
            <a:xfrm>
              <a:off x="4399723" y="4476391"/>
              <a:ext cx="1468693" cy="937339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ectangle 337"/>
            <p:cNvSpPr/>
            <p:nvPr/>
          </p:nvSpPr>
          <p:spPr>
            <a:xfrm>
              <a:off x="1378284" y="1998802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ext 338"/>
            <p:cNvSpPr/>
            <p:nvPr/>
          </p:nvSpPr>
          <p:spPr>
            <a:xfrm>
              <a:off x="2019497" y="2015428"/>
              <a:ext cx="186267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</a:t>
              </a:r>
            </a:p>
          </p:txBody>
        </p:sp>
        <p:sp>
          <p:nvSpPr>
            <p:cNvPr id="339" name="Rectangle 339"/>
            <p:cNvSpPr/>
            <p:nvPr/>
          </p:nvSpPr>
          <p:spPr>
            <a:xfrm>
              <a:off x="2889003" y="1998802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ext 340"/>
            <p:cNvSpPr/>
            <p:nvPr/>
          </p:nvSpPr>
          <p:spPr>
            <a:xfrm>
              <a:off x="3180967" y="2015428"/>
              <a:ext cx="884767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 (no cement)</a:t>
              </a:r>
            </a:p>
          </p:txBody>
        </p:sp>
        <p:sp>
          <p:nvSpPr>
            <p:cNvPr id="341" name="Rectangle 341"/>
            <p:cNvSpPr/>
            <p:nvPr/>
          </p:nvSpPr>
          <p:spPr>
            <a:xfrm>
              <a:off x="4399723" y="1998802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ext 342"/>
            <p:cNvSpPr/>
            <p:nvPr/>
          </p:nvSpPr>
          <p:spPr>
            <a:xfrm>
              <a:off x="4608751" y="2015428"/>
              <a:ext cx="1050636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capita</a:t>
              </a:r>
            </a:p>
          </p:txBody>
        </p:sp>
        <p:sp>
          <p:nvSpPr>
            <p:cNvPr id="343" name="Rectangle 343"/>
            <p:cNvSpPr/>
            <p:nvPr/>
          </p:nvSpPr>
          <p:spPr>
            <a:xfrm>
              <a:off x="1378284" y="3151120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ext 344"/>
            <p:cNvSpPr/>
            <p:nvPr/>
          </p:nvSpPr>
          <p:spPr>
            <a:xfrm>
              <a:off x="1364389" y="3167747"/>
              <a:ext cx="1496483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energy sources</a:t>
              </a:r>
            </a:p>
          </p:txBody>
        </p:sp>
        <p:sp>
          <p:nvSpPr>
            <p:cNvPr id="345" name="Rectangle 345"/>
            <p:cNvSpPr/>
            <p:nvPr/>
          </p:nvSpPr>
          <p:spPr>
            <a:xfrm>
              <a:off x="2889003" y="3151120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Text 346"/>
            <p:cNvSpPr/>
            <p:nvPr/>
          </p:nvSpPr>
          <p:spPr>
            <a:xfrm>
              <a:off x="3139079" y="3167747"/>
              <a:ext cx="968542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GDP</a:t>
              </a:r>
            </a:p>
          </p:txBody>
        </p:sp>
        <p:sp>
          <p:nvSpPr>
            <p:cNvPr id="347" name="Rectangle 347"/>
            <p:cNvSpPr/>
            <p:nvPr/>
          </p:nvSpPr>
          <p:spPr>
            <a:xfrm>
              <a:off x="4399723" y="3151120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Text 348"/>
            <p:cNvSpPr/>
            <p:nvPr/>
          </p:nvSpPr>
          <p:spPr>
            <a:xfrm>
              <a:off x="4540589" y="3167747"/>
              <a:ext cx="1186962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solar rad.</a:t>
              </a:r>
            </a:p>
          </p:txBody>
        </p:sp>
        <p:sp>
          <p:nvSpPr>
            <p:cNvPr id="349" name="Rectangle 349"/>
            <p:cNvSpPr/>
            <p:nvPr/>
          </p:nvSpPr>
          <p:spPr>
            <a:xfrm>
              <a:off x="1378284" y="4303439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ext 350"/>
            <p:cNvSpPr/>
            <p:nvPr/>
          </p:nvSpPr>
          <p:spPr>
            <a:xfrm>
              <a:off x="1794072" y="4320065"/>
              <a:ext cx="637117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GDP / waste</a:t>
              </a:r>
            </a:p>
          </p:txBody>
        </p:sp>
        <p:sp>
          <p:nvSpPr>
            <p:cNvPr id="351" name="Rectangle 351"/>
            <p:cNvSpPr/>
            <p:nvPr/>
          </p:nvSpPr>
          <p:spPr>
            <a:xfrm>
              <a:off x="2889003" y="4303439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Text 352"/>
            <p:cNvSpPr/>
            <p:nvPr/>
          </p:nvSpPr>
          <p:spPr>
            <a:xfrm>
              <a:off x="3094183" y="4320065"/>
              <a:ext cx="1058333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Water out / water in</a:t>
              </a:r>
            </a:p>
          </p:txBody>
        </p:sp>
        <p:sp>
          <p:nvSpPr>
            <p:cNvPr id="353" name="Rectangle 353"/>
            <p:cNvSpPr/>
            <p:nvPr/>
          </p:nvSpPr>
          <p:spPr>
            <a:xfrm>
              <a:off x="4399723" y="4303439"/>
              <a:ext cx="1468693" cy="1729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ext 354"/>
            <p:cNvSpPr/>
            <p:nvPr/>
          </p:nvSpPr>
          <p:spPr>
            <a:xfrm>
              <a:off x="5024003" y="4320065"/>
              <a:ext cx="220133" cy="1143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WF</a:t>
              </a:r>
            </a:p>
          </p:txBody>
        </p:sp>
        <p:sp>
          <p:nvSpPr>
            <p:cNvPr id="355" name="Text 355"/>
            <p:cNvSpPr/>
            <p:nvPr/>
          </p:nvSpPr>
          <p:spPr>
            <a:xfrm>
              <a:off x="1118701" y="3002987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0.0</a:t>
              </a:r>
            </a:p>
          </p:txBody>
        </p:sp>
        <p:sp>
          <p:nvSpPr>
            <p:cNvPr id="356" name="Text 356"/>
            <p:cNvSpPr/>
            <p:nvPr/>
          </p:nvSpPr>
          <p:spPr>
            <a:xfrm>
              <a:off x="1118701" y="2576924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0.5</a:t>
              </a:r>
            </a:p>
          </p:txBody>
        </p:sp>
        <p:sp>
          <p:nvSpPr>
            <p:cNvPr id="357" name="Text 357"/>
            <p:cNvSpPr/>
            <p:nvPr/>
          </p:nvSpPr>
          <p:spPr>
            <a:xfrm>
              <a:off x="1118701" y="2150861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1.0</a:t>
              </a:r>
            </a:p>
          </p:txBody>
        </p:sp>
        <p:sp>
          <p:nvSpPr>
            <p:cNvPr id="358" name="Polyline form 358"/>
            <p:cNvSpPr/>
            <p:nvPr/>
          </p:nvSpPr>
          <p:spPr>
            <a:xfrm>
              <a:off x="1324134" y="306648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olyline form 359"/>
            <p:cNvSpPr/>
            <p:nvPr/>
          </p:nvSpPr>
          <p:spPr>
            <a:xfrm>
              <a:off x="1324134" y="2640424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olyline form 360"/>
            <p:cNvSpPr/>
            <p:nvPr/>
          </p:nvSpPr>
          <p:spPr>
            <a:xfrm>
              <a:off x="1324134" y="221436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ext 361"/>
            <p:cNvSpPr/>
            <p:nvPr/>
          </p:nvSpPr>
          <p:spPr>
            <a:xfrm>
              <a:off x="1118701" y="4155306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0.0</a:t>
              </a:r>
            </a:p>
          </p:txBody>
        </p:sp>
        <p:sp>
          <p:nvSpPr>
            <p:cNvPr id="362" name="Text 362"/>
            <p:cNvSpPr/>
            <p:nvPr/>
          </p:nvSpPr>
          <p:spPr>
            <a:xfrm>
              <a:off x="1118701" y="3729243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0.5</a:t>
              </a:r>
            </a:p>
          </p:txBody>
        </p:sp>
        <p:sp>
          <p:nvSpPr>
            <p:cNvPr id="363" name="Text 363"/>
            <p:cNvSpPr/>
            <p:nvPr/>
          </p:nvSpPr>
          <p:spPr>
            <a:xfrm>
              <a:off x="1118701" y="3303179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1.0</a:t>
              </a:r>
            </a:p>
          </p:txBody>
        </p:sp>
        <p:sp>
          <p:nvSpPr>
            <p:cNvPr id="364" name="Polyline form 364"/>
            <p:cNvSpPr/>
            <p:nvPr/>
          </p:nvSpPr>
          <p:spPr>
            <a:xfrm>
              <a:off x="1324134" y="421880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olyline form 365"/>
            <p:cNvSpPr/>
            <p:nvPr/>
          </p:nvSpPr>
          <p:spPr>
            <a:xfrm>
              <a:off x="1324134" y="379274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olyline form 366"/>
            <p:cNvSpPr/>
            <p:nvPr/>
          </p:nvSpPr>
          <p:spPr>
            <a:xfrm>
              <a:off x="1324134" y="3366679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ext 367"/>
            <p:cNvSpPr/>
            <p:nvPr/>
          </p:nvSpPr>
          <p:spPr>
            <a:xfrm>
              <a:off x="1118701" y="5307624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0.0</a:t>
              </a:r>
            </a:p>
          </p:txBody>
        </p:sp>
        <p:sp>
          <p:nvSpPr>
            <p:cNvPr id="368" name="Text 368"/>
            <p:cNvSpPr/>
            <p:nvPr/>
          </p:nvSpPr>
          <p:spPr>
            <a:xfrm>
              <a:off x="1118701" y="4881561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0.5</a:t>
              </a:r>
            </a:p>
          </p:txBody>
        </p:sp>
        <p:sp>
          <p:nvSpPr>
            <p:cNvPr id="369" name="Text 369"/>
            <p:cNvSpPr/>
            <p:nvPr/>
          </p:nvSpPr>
          <p:spPr>
            <a:xfrm>
              <a:off x="1118701" y="4455498"/>
              <a:ext cx="169333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1.0</a:t>
              </a:r>
            </a:p>
          </p:txBody>
        </p:sp>
        <p:sp>
          <p:nvSpPr>
            <p:cNvPr id="370" name="Polyline form 370"/>
            <p:cNvSpPr/>
            <p:nvPr/>
          </p:nvSpPr>
          <p:spPr>
            <a:xfrm>
              <a:off x="1324134" y="5371124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olyline form 371"/>
            <p:cNvSpPr/>
            <p:nvPr/>
          </p:nvSpPr>
          <p:spPr>
            <a:xfrm>
              <a:off x="1324134" y="494506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olyline form 372"/>
            <p:cNvSpPr/>
            <p:nvPr/>
          </p:nvSpPr>
          <p:spPr>
            <a:xfrm>
              <a:off x="1324134" y="451899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olyline form 373"/>
            <p:cNvSpPr/>
            <p:nvPr/>
          </p:nvSpPr>
          <p:spPr>
            <a:xfrm>
              <a:off x="1436259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olyline form 374"/>
            <p:cNvSpPr/>
            <p:nvPr/>
          </p:nvSpPr>
          <p:spPr>
            <a:xfrm>
              <a:off x="1532883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olyline form 375"/>
            <p:cNvSpPr/>
            <p:nvPr/>
          </p:nvSpPr>
          <p:spPr>
            <a:xfrm>
              <a:off x="1629508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olyline form 376"/>
            <p:cNvSpPr/>
            <p:nvPr/>
          </p:nvSpPr>
          <p:spPr>
            <a:xfrm>
              <a:off x="1726132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olyline form 377"/>
            <p:cNvSpPr/>
            <p:nvPr/>
          </p:nvSpPr>
          <p:spPr>
            <a:xfrm>
              <a:off x="1822757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olyline form 378"/>
            <p:cNvSpPr/>
            <p:nvPr/>
          </p:nvSpPr>
          <p:spPr>
            <a:xfrm>
              <a:off x="1919381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olyline form 379"/>
            <p:cNvSpPr/>
            <p:nvPr/>
          </p:nvSpPr>
          <p:spPr>
            <a:xfrm>
              <a:off x="2016006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olyline form 380"/>
            <p:cNvSpPr/>
            <p:nvPr/>
          </p:nvSpPr>
          <p:spPr>
            <a:xfrm>
              <a:off x="2112631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olyline form 381"/>
            <p:cNvSpPr/>
            <p:nvPr/>
          </p:nvSpPr>
          <p:spPr>
            <a:xfrm>
              <a:off x="2209255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olyline form 382"/>
            <p:cNvSpPr/>
            <p:nvPr/>
          </p:nvSpPr>
          <p:spPr>
            <a:xfrm>
              <a:off x="2305880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olyline form 383"/>
            <p:cNvSpPr/>
            <p:nvPr/>
          </p:nvSpPr>
          <p:spPr>
            <a:xfrm>
              <a:off x="2402504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olyline form 384"/>
            <p:cNvSpPr/>
            <p:nvPr/>
          </p:nvSpPr>
          <p:spPr>
            <a:xfrm>
              <a:off x="2499129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olyline form 385"/>
            <p:cNvSpPr/>
            <p:nvPr/>
          </p:nvSpPr>
          <p:spPr>
            <a:xfrm>
              <a:off x="2595753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olyline form 386"/>
            <p:cNvSpPr/>
            <p:nvPr/>
          </p:nvSpPr>
          <p:spPr>
            <a:xfrm>
              <a:off x="2692378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olyline form 387"/>
            <p:cNvSpPr/>
            <p:nvPr/>
          </p:nvSpPr>
          <p:spPr>
            <a:xfrm>
              <a:off x="2789002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ext 388"/>
            <p:cNvSpPr/>
            <p:nvPr/>
          </p:nvSpPr>
          <p:spPr>
            <a:xfrm rot="-3600000">
              <a:off x="1013756" y="5722513"/>
              <a:ext cx="59266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Buenos Aires</a:t>
              </a:r>
            </a:p>
          </p:txBody>
        </p:sp>
        <p:sp>
          <p:nvSpPr>
            <p:cNvPr id="389" name="Text 389"/>
            <p:cNvSpPr/>
            <p:nvPr/>
          </p:nvSpPr>
          <p:spPr>
            <a:xfrm rot="-3600000">
              <a:off x="1372000" y="5571466"/>
              <a:ext cx="24384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Cairo</a:t>
              </a:r>
            </a:p>
          </p:txBody>
        </p:sp>
        <p:sp>
          <p:nvSpPr>
            <p:cNvPr id="390" name="Text 390"/>
            <p:cNvSpPr/>
            <p:nvPr/>
          </p:nvSpPr>
          <p:spPr>
            <a:xfrm rot="-3600000">
              <a:off x="1457195" y="5578065"/>
              <a:ext cx="25908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Delhi</a:t>
              </a:r>
            </a:p>
          </p:txBody>
        </p:sp>
        <p:sp>
          <p:nvSpPr>
            <p:cNvPr id="391" name="Text 391"/>
            <p:cNvSpPr/>
            <p:nvPr/>
          </p:nvSpPr>
          <p:spPr>
            <a:xfrm rot="-3600000">
              <a:off x="1519529" y="5597863"/>
              <a:ext cx="3048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Dhaka</a:t>
              </a:r>
            </a:p>
          </p:txBody>
        </p:sp>
        <p:sp>
          <p:nvSpPr>
            <p:cNvPr id="392" name="Text 392"/>
            <p:cNvSpPr/>
            <p:nvPr/>
          </p:nvSpPr>
          <p:spPr>
            <a:xfrm rot="-3600000">
              <a:off x="1425654" y="5707848"/>
              <a:ext cx="5588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Guangzhou</a:t>
              </a:r>
            </a:p>
          </p:txBody>
        </p:sp>
        <p:sp>
          <p:nvSpPr>
            <p:cNvPr id="393" name="Text 393"/>
            <p:cNvSpPr/>
            <p:nvPr/>
          </p:nvSpPr>
          <p:spPr>
            <a:xfrm rot="-3600000">
              <a:off x="1643722" y="5637732"/>
              <a:ext cx="396875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Istanbul</a:t>
              </a:r>
            </a:p>
          </p:txBody>
        </p:sp>
        <p:sp>
          <p:nvSpPr>
            <p:cNvPr id="394" name="Text 394"/>
            <p:cNvSpPr/>
            <p:nvPr/>
          </p:nvSpPr>
          <p:spPr>
            <a:xfrm rot="-3600000">
              <a:off x="1756335" y="5628502"/>
              <a:ext cx="37555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Karachi</a:t>
              </a:r>
            </a:p>
          </p:txBody>
        </p:sp>
        <p:sp>
          <p:nvSpPr>
            <p:cNvPr id="395" name="Text 395"/>
            <p:cNvSpPr/>
            <p:nvPr/>
          </p:nvSpPr>
          <p:spPr>
            <a:xfrm rot="-3600000">
              <a:off x="1842528" y="5634525"/>
              <a:ext cx="38946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London</a:t>
              </a:r>
            </a:p>
          </p:txBody>
        </p:sp>
        <p:sp>
          <p:nvSpPr>
            <p:cNvPr id="396" name="Text 396"/>
            <p:cNvSpPr/>
            <p:nvPr/>
          </p:nvSpPr>
          <p:spPr>
            <a:xfrm rot="-3600000">
              <a:off x="1814750" y="5706348"/>
              <a:ext cx="555336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Los Angeles</a:t>
              </a:r>
            </a:p>
          </p:txBody>
        </p:sp>
        <p:sp>
          <p:nvSpPr>
            <p:cNvPr id="397" name="Text 397"/>
            <p:cNvSpPr/>
            <p:nvPr/>
          </p:nvSpPr>
          <p:spPr>
            <a:xfrm rot="-3600000">
              <a:off x="2061177" y="5619860"/>
              <a:ext cx="3556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Manila</a:t>
              </a:r>
            </a:p>
          </p:txBody>
        </p:sp>
        <p:sp>
          <p:nvSpPr>
            <p:cNvPr id="398" name="Text 398"/>
            <p:cNvSpPr/>
            <p:nvPr/>
          </p:nvSpPr>
          <p:spPr>
            <a:xfrm rot="-3600000">
              <a:off x="2253051" y="5564867"/>
              <a:ext cx="2286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Paris</a:t>
              </a:r>
            </a:p>
          </p:txBody>
        </p:sp>
        <p:sp>
          <p:nvSpPr>
            <p:cNvPr id="399" name="Text 399"/>
            <p:cNvSpPr/>
            <p:nvPr/>
          </p:nvSpPr>
          <p:spPr>
            <a:xfrm rot="-3600000">
              <a:off x="2042154" y="5742415"/>
              <a:ext cx="638629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Rio de Janeiro</a:t>
              </a:r>
            </a:p>
          </p:txBody>
        </p:sp>
        <p:sp>
          <p:nvSpPr>
            <p:cNvPr id="400" name="Text 400"/>
            <p:cNvSpPr/>
            <p:nvPr/>
          </p:nvSpPr>
          <p:spPr>
            <a:xfrm rot="-3600000">
              <a:off x="2245217" y="5680963"/>
              <a:ext cx="496711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Sao Paulo</a:t>
              </a:r>
            </a:p>
          </p:txBody>
        </p:sp>
        <p:sp>
          <p:nvSpPr>
            <p:cNvPr id="401" name="Text 401"/>
            <p:cNvSpPr/>
            <p:nvPr/>
          </p:nvSpPr>
          <p:spPr>
            <a:xfrm rot="-3600000">
              <a:off x="2508635" y="5584665"/>
              <a:ext cx="27432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Seoul</a:t>
              </a:r>
            </a:p>
          </p:txBody>
        </p:sp>
        <p:sp>
          <p:nvSpPr>
            <p:cNvPr id="402" name="Text 402"/>
            <p:cNvSpPr/>
            <p:nvPr/>
          </p:nvSpPr>
          <p:spPr>
            <a:xfrm rot="-3600000">
              <a:off x="2441906" y="5678977"/>
              <a:ext cx="492125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Shenzhen</a:t>
              </a:r>
            </a:p>
          </p:txBody>
        </p:sp>
        <p:sp>
          <p:nvSpPr>
            <p:cNvPr id="403" name="Polyline form 403"/>
            <p:cNvSpPr/>
            <p:nvPr/>
          </p:nvSpPr>
          <p:spPr>
            <a:xfrm>
              <a:off x="2946978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olyline form 404"/>
            <p:cNvSpPr/>
            <p:nvPr/>
          </p:nvSpPr>
          <p:spPr>
            <a:xfrm>
              <a:off x="3043603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olyline form 405"/>
            <p:cNvSpPr/>
            <p:nvPr/>
          </p:nvSpPr>
          <p:spPr>
            <a:xfrm>
              <a:off x="3140227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olyline form 406"/>
            <p:cNvSpPr/>
            <p:nvPr/>
          </p:nvSpPr>
          <p:spPr>
            <a:xfrm>
              <a:off x="3236852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olyline form 407"/>
            <p:cNvSpPr/>
            <p:nvPr/>
          </p:nvSpPr>
          <p:spPr>
            <a:xfrm>
              <a:off x="3333476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olyline form 408"/>
            <p:cNvSpPr/>
            <p:nvPr/>
          </p:nvSpPr>
          <p:spPr>
            <a:xfrm>
              <a:off x="3430101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olyline form 409"/>
            <p:cNvSpPr/>
            <p:nvPr/>
          </p:nvSpPr>
          <p:spPr>
            <a:xfrm>
              <a:off x="3526725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olyline form 410"/>
            <p:cNvSpPr/>
            <p:nvPr/>
          </p:nvSpPr>
          <p:spPr>
            <a:xfrm>
              <a:off x="3623350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olyline form 411"/>
            <p:cNvSpPr/>
            <p:nvPr/>
          </p:nvSpPr>
          <p:spPr>
            <a:xfrm>
              <a:off x="3719975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olyline form 412"/>
            <p:cNvSpPr/>
            <p:nvPr/>
          </p:nvSpPr>
          <p:spPr>
            <a:xfrm>
              <a:off x="3816599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olyline form 413"/>
            <p:cNvSpPr/>
            <p:nvPr/>
          </p:nvSpPr>
          <p:spPr>
            <a:xfrm>
              <a:off x="3913224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olyline form 414"/>
            <p:cNvSpPr/>
            <p:nvPr/>
          </p:nvSpPr>
          <p:spPr>
            <a:xfrm>
              <a:off x="4009848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olyline form 415"/>
            <p:cNvSpPr/>
            <p:nvPr/>
          </p:nvSpPr>
          <p:spPr>
            <a:xfrm>
              <a:off x="4106473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olyline form 416"/>
            <p:cNvSpPr/>
            <p:nvPr/>
          </p:nvSpPr>
          <p:spPr>
            <a:xfrm>
              <a:off x="4203097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olyline form 417"/>
            <p:cNvSpPr/>
            <p:nvPr/>
          </p:nvSpPr>
          <p:spPr>
            <a:xfrm>
              <a:off x="4299722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ext 418"/>
            <p:cNvSpPr/>
            <p:nvPr/>
          </p:nvSpPr>
          <p:spPr>
            <a:xfrm rot="-3600000">
              <a:off x="2524475" y="5722513"/>
              <a:ext cx="59266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Buenos Aires</a:t>
              </a:r>
            </a:p>
          </p:txBody>
        </p:sp>
        <p:sp>
          <p:nvSpPr>
            <p:cNvPr id="419" name="Text 419"/>
            <p:cNvSpPr/>
            <p:nvPr/>
          </p:nvSpPr>
          <p:spPr>
            <a:xfrm rot="-3600000">
              <a:off x="2882720" y="5571466"/>
              <a:ext cx="24384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Cairo</a:t>
              </a:r>
            </a:p>
          </p:txBody>
        </p:sp>
        <p:sp>
          <p:nvSpPr>
            <p:cNvPr id="420" name="Text 420"/>
            <p:cNvSpPr/>
            <p:nvPr/>
          </p:nvSpPr>
          <p:spPr>
            <a:xfrm rot="-3600000">
              <a:off x="2967914" y="5578065"/>
              <a:ext cx="25908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Delhi</a:t>
              </a:r>
            </a:p>
          </p:txBody>
        </p:sp>
        <p:sp>
          <p:nvSpPr>
            <p:cNvPr id="421" name="Text 421"/>
            <p:cNvSpPr/>
            <p:nvPr/>
          </p:nvSpPr>
          <p:spPr>
            <a:xfrm rot="-3600000">
              <a:off x="3030249" y="5597863"/>
              <a:ext cx="3048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Dhaka</a:t>
              </a:r>
            </a:p>
          </p:txBody>
        </p:sp>
        <p:sp>
          <p:nvSpPr>
            <p:cNvPr id="422" name="Text 422"/>
            <p:cNvSpPr/>
            <p:nvPr/>
          </p:nvSpPr>
          <p:spPr>
            <a:xfrm rot="-3600000">
              <a:off x="2936373" y="5707848"/>
              <a:ext cx="5588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Guangzhou</a:t>
              </a:r>
            </a:p>
          </p:txBody>
        </p:sp>
        <p:sp>
          <p:nvSpPr>
            <p:cNvPr id="423" name="Text 423"/>
            <p:cNvSpPr/>
            <p:nvPr/>
          </p:nvSpPr>
          <p:spPr>
            <a:xfrm rot="-3600000">
              <a:off x="3154442" y="5637732"/>
              <a:ext cx="396875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Istanbul</a:t>
              </a:r>
            </a:p>
          </p:txBody>
        </p:sp>
        <p:sp>
          <p:nvSpPr>
            <p:cNvPr id="424" name="Text 424"/>
            <p:cNvSpPr/>
            <p:nvPr/>
          </p:nvSpPr>
          <p:spPr>
            <a:xfrm rot="-3600000">
              <a:off x="3267055" y="5628502"/>
              <a:ext cx="37555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Karachi</a:t>
              </a:r>
            </a:p>
          </p:txBody>
        </p:sp>
        <p:sp>
          <p:nvSpPr>
            <p:cNvPr id="425" name="Text 425"/>
            <p:cNvSpPr/>
            <p:nvPr/>
          </p:nvSpPr>
          <p:spPr>
            <a:xfrm rot="-3600000">
              <a:off x="3353247" y="5634525"/>
              <a:ext cx="38946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London</a:t>
              </a:r>
            </a:p>
          </p:txBody>
        </p:sp>
        <p:sp>
          <p:nvSpPr>
            <p:cNvPr id="426" name="Text 426"/>
            <p:cNvSpPr/>
            <p:nvPr/>
          </p:nvSpPr>
          <p:spPr>
            <a:xfrm rot="-3600000">
              <a:off x="3325469" y="5706348"/>
              <a:ext cx="555336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Los Angeles</a:t>
              </a:r>
            </a:p>
          </p:txBody>
        </p:sp>
        <p:sp>
          <p:nvSpPr>
            <p:cNvPr id="427" name="Text 427"/>
            <p:cNvSpPr/>
            <p:nvPr/>
          </p:nvSpPr>
          <p:spPr>
            <a:xfrm rot="-3600000">
              <a:off x="3571896" y="5619860"/>
              <a:ext cx="3556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Manila</a:t>
              </a:r>
            </a:p>
          </p:txBody>
        </p:sp>
        <p:sp>
          <p:nvSpPr>
            <p:cNvPr id="428" name="Text 428"/>
            <p:cNvSpPr/>
            <p:nvPr/>
          </p:nvSpPr>
          <p:spPr>
            <a:xfrm rot="-3600000">
              <a:off x="3763771" y="5564867"/>
              <a:ext cx="2286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Paris</a:t>
              </a:r>
            </a:p>
          </p:txBody>
        </p:sp>
        <p:sp>
          <p:nvSpPr>
            <p:cNvPr id="429" name="Text 429"/>
            <p:cNvSpPr/>
            <p:nvPr/>
          </p:nvSpPr>
          <p:spPr>
            <a:xfrm rot="-3600000">
              <a:off x="3552874" y="5742415"/>
              <a:ext cx="638629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Rio de Janeiro</a:t>
              </a:r>
            </a:p>
          </p:txBody>
        </p:sp>
        <p:sp>
          <p:nvSpPr>
            <p:cNvPr id="430" name="Text 430"/>
            <p:cNvSpPr/>
            <p:nvPr/>
          </p:nvSpPr>
          <p:spPr>
            <a:xfrm rot="-3600000">
              <a:off x="3755936" y="5680963"/>
              <a:ext cx="496711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Sao Paulo</a:t>
              </a:r>
            </a:p>
          </p:txBody>
        </p:sp>
        <p:sp>
          <p:nvSpPr>
            <p:cNvPr id="431" name="Text 431"/>
            <p:cNvSpPr/>
            <p:nvPr/>
          </p:nvSpPr>
          <p:spPr>
            <a:xfrm rot="-3600000">
              <a:off x="4019354" y="5584665"/>
              <a:ext cx="27432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Seoul</a:t>
              </a:r>
            </a:p>
          </p:txBody>
        </p:sp>
        <p:sp>
          <p:nvSpPr>
            <p:cNvPr id="432" name="Text 432"/>
            <p:cNvSpPr/>
            <p:nvPr/>
          </p:nvSpPr>
          <p:spPr>
            <a:xfrm rot="-3600000">
              <a:off x="3952625" y="5678977"/>
              <a:ext cx="492125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Shenzhen</a:t>
              </a:r>
            </a:p>
          </p:txBody>
        </p:sp>
        <p:sp>
          <p:nvSpPr>
            <p:cNvPr id="433" name="Polyline form 433"/>
            <p:cNvSpPr/>
            <p:nvPr/>
          </p:nvSpPr>
          <p:spPr>
            <a:xfrm>
              <a:off x="4457698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olyline form 434"/>
            <p:cNvSpPr/>
            <p:nvPr/>
          </p:nvSpPr>
          <p:spPr>
            <a:xfrm>
              <a:off x="4554322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olyline form 435"/>
            <p:cNvSpPr/>
            <p:nvPr/>
          </p:nvSpPr>
          <p:spPr>
            <a:xfrm>
              <a:off x="4650947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olyline form 436"/>
            <p:cNvSpPr/>
            <p:nvPr/>
          </p:nvSpPr>
          <p:spPr>
            <a:xfrm>
              <a:off x="4747571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olyline form 437"/>
            <p:cNvSpPr/>
            <p:nvPr/>
          </p:nvSpPr>
          <p:spPr>
            <a:xfrm>
              <a:off x="4844196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olyline form 438"/>
            <p:cNvSpPr/>
            <p:nvPr/>
          </p:nvSpPr>
          <p:spPr>
            <a:xfrm>
              <a:off x="4940820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olyline form 439"/>
            <p:cNvSpPr/>
            <p:nvPr/>
          </p:nvSpPr>
          <p:spPr>
            <a:xfrm>
              <a:off x="5037445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olyline form 440"/>
            <p:cNvSpPr/>
            <p:nvPr/>
          </p:nvSpPr>
          <p:spPr>
            <a:xfrm>
              <a:off x="5134069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olyline form 441"/>
            <p:cNvSpPr/>
            <p:nvPr/>
          </p:nvSpPr>
          <p:spPr>
            <a:xfrm>
              <a:off x="5230694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olyline form 442"/>
            <p:cNvSpPr/>
            <p:nvPr/>
          </p:nvSpPr>
          <p:spPr>
            <a:xfrm>
              <a:off x="5327319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olyline form 443"/>
            <p:cNvSpPr/>
            <p:nvPr/>
          </p:nvSpPr>
          <p:spPr>
            <a:xfrm>
              <a:off x="5423943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olyline form 444"/>
            <p:cNvSpPr/>
            <p:nvPr/>
          </p:nvSpPr>
          <p:spPr>
            <a:xfrm>
              <a:off x="5520568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olyline form 445"/>
            <p:cNvSpPr/>
            <p:nvPr/>
          </p:nvSpPr>
          <p:spPr>
            <a:xfrm>
              <a:off x="5617192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olyline form 446"/>
            <p:cNvSpPr/>
            <p:nvPr/>
          </p:nvSpPr>
          <p:spPr>
            <a:xfrm>
              <a:off x="5713817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olyline form 447"/>
            <p:cNvSpPr/>
            <p:nvPr/>
          </p:nvSpPr>
          <p:spPr>
            <a:xfrm>
              <a:off x="5810441" y="5413731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Text 448"/>
            <p:cNvSpPr/>
            <p:nvPr/>
          </p:nvSpPr>
          <p:spPr>
            <a:xfrm rot="-3600000">
              <a:off x="4035195" y="5722513"/>
              <a:ext cx="59266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Buenos Aires</a:t>
              </a:r>
            </a:p>
          </p:txBody>
        </p:sp>
        <p:sp>
          <p:nvSpPr>
            <p:cNvPr id="449" name="Text 449"/>
            <p:cNvSpPr/>
            <p:nvPr/>
          </p:nvSpPr>
          <p:spPr>
            <a:xfrm rot="-3600000">
              <a:off x="4393439" y="5571466"/>
              <a:ext cx="24384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Cairo</a:t>
              </a:r>
            </a:p>
          </p:txBody>
        </p:sp>
        <p:sp>
          <p:nvSpPr>
            <p:cNvPr id="450" name="Text 450"/>
            <p:cNvSpPr/>
            <p:nvPr/>
          </p:nvSpPr>
          <p:spPr>
            <a:xfrm rot="-3600000">
              <a:off x="4478634" y="5578065"/>
              <a:ext cx="25908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Delhi</a:t>
              </a:r>
            </a:p>
          </p:txBody>
        </p:sp>
        <p:sp>
          <p:nvSpPr>
            <p:cNvPr id="451" name="Text 451"/>
            <p:cNvSpPr/>
            <p:nvPr/>
          </p:nvSpPr>
          <p:spPr>
            <a:xfrm rot="-3600000">
              <a:off x="4540968" y="5597863"/>
              <a:ext cx="3048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Dhaka</a:t>
              </a:r>
            </a:p>
          </p:txBody>
        </p:sp>
        <p:sp>
          <p:nvSpPr>
            <p:cNvPr id="452" name="Text 452"/>
            <p:cNvSpPr/>
            <p:nvPr/>
          </p:nvSpPr>
          <p:spPr>
            <a:xfrm rot="-3600000">
              <a:off x="4447093" y="5707848"/>
              <a:ext cx="5588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Guangzhou</a:t>
              </a:r>
            </a:p>
          </p:txBody>
        </p:sp>
        <p:sp>
          <p:nvSpPr>
            <p:cNvPr id="453" name="Text 453"/>
            <p:cNvSpPr/>
            <p:nvPr/>
          </p:nvSpPr>
          <p:spPr>
            <a:xfrm rot="-3600000">
              <a:off x="4665161" y="5637732"/>
              <a:ext cx="396875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Istanbul</a:t>
              </a:r>
            </a:p>
          </p:txBody>
        </p:sp>
        <p:sp>
          <p:nvSpPr>
            <p:cNvPr id="454" name="Text 454"/>
            <p:cNvSpPr/>
            <p:nvPr/>
          </p:nvSpPr>
          <p:spPr>
            <a:xfrm rot="-3600000">
              <a:off x="4777774" y="5628502"/>
              <a:ext cx="37555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Karachi</a:t>
              </a:r>
            </a:p>
          </p:txBody>
        </p:sp>
        <p:sp>
          <p:nvSpPr>
            <p:cNvPr id="455" name="Text 455"/>
            <p:cNvSpPr/>
            <p:nvPr/>
          </p:nvSpPr>
          <p:spPr>
            <a:xfrm rot="-3600000">
              <a:off x="4863967" y="5634525"/>
              <a:ext cx="389467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London</a:t>
              </a:r>
            </a:p>
          </p:txBody>
        </p:sp>
        <p:sp>
          <p:nvSpPr>
            <p:cNvPr id="456" name="Text 456"/>
            <p:cNvSpPr/>
            <p:nvPr/>
          </p:nvSpPr>
          <p:spPr>
            <a:xfrm rot="-3600000">
              <a:off x="4836189" y="5706348"/>
              <a:ext cx="555336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Los Angeles</a:t>
              </a:r>
            </a:p>
          </p:txBody>
        </p:sp>
        <p:sp>
          <p:nvSpPr>
            <p:cNvPr id="457" name="Text 457"/>
            <p:cNvSpPr/>
            <p:nvPr/>
          </p:nvSpPr>
          <p:spPr>
            <a:xfrm rot="-3600000">
              <a:off x="5082616" y="5619860"/>
              <a:ext cx="3556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Manila</a:t>
              </a:r>
            </a:p>
          </p:txBody>
        </p:sp>
        <p:sp>
          <p:nvSpPr>
            <p:cNvPr id="458" name="Text 458"/>
            <p:cNvSpPr/>
            <p:nvPr/>
          </p:nvSpPr>
          <p:spPr>
            <a:xfrm rot="-3600000">
              <a:off x="5274490" y="5564867"/>
              <a:ext cx="22860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Paris</a:t>
              </a:r>
            </a:p>
          </p:txBody>
        </p:sp>
        <p:sp>
          <p:nvSpPr>
            <p:cNvPr id="459" name="Text 459"/>
            <p:cNvSpPr/>
            <p:nvPr/>
          </p:nvSpPr>
          <p:spPr>
            <a:xfrm rot="-3600000">
              <a:off x="5063593" y="5742415"/>
              <a:ext cx="638629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Rio de Janeiro</a:t>
              </a:r>
            </a:p>
          </p:txBody>
        </p:sp>
        <p:sp>
          <p:nvSpPr>
            <p:cNvPr id="460" name="Text 460"/>
            <p:cNvSpPr/>
            <p:nvPr/>
          </p:nvSpPr>
          <p:spPr>
            <a:xfrm rot="-3600000">
              <a:off x="5266656" y="5680963"/>
              <a:ext cx="496711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Sao Paulo</a:t>
              </a:r>
            </a:p>
          </p:txBody>
        </p:sp>
        <p:sp>
          <p:nvSpPr>
            <p:cNvPr id="461" name="Text 461"/>
            <p:cNvSpPr/>
            <p:nvPr/>
          </p:nvSpPr>
          <p:spPr>
            <a:xfrm rot="-3600000">
              <a:off x="5530074" y="5584665"/>
              <a:ext cx="274320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Seoul</a:t>
              </a:r>
            </a:p>
          </p:txBody>
        </p:sp>
        <p:sp>
          <p:nvSpPr>
            <p:cNvPr id="462" name="Text 462"/>
            <p:cNvSpPr/>
            <p:nvPr/>
          </p:nvSpPr>
          <p:spPr>
            <a:xfrm rot="-3600000">
              <a:off x="5463345" y="5678977"/>
              <a:ext cx="492125" cy="1016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Shenzhen</a:t>
              </a:r>
            </a:p>
          </p:txBody>
        </p:sp>
        <p:sp>
          <p:nvSpPr>
            <p:cNvPr id="463" name="Text 463"/>
            <p:cNvSpPr/>
            <p:nvPr/>
          </p:nvSpPr>
          <p:spPr>
            <a:xfrm rot="-5400000">
              <a:off x="10781" y="3697493"/>
              <a:ext cx="2025952" cy="1905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Normalised city score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