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4803864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30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0"/>
              <a:t>29/09/2015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982097" y="1894703"/>
            <a:ext cx="5023022" cy="1551310"/>
            <a:chOff x="2982097" y="1894703"/>
            <a:chExt cx="5023022" cy="1551310"/>
          </a:xfrm>
        </p:grpSpPr>
        <p:grpSp>
          <p:nvGrpSpPr>
            <p:cNvPr id="58" name="Groupe 1"/>
            <p:cNvGrpSpPr/>
            <p:nvPr/>
          </p:nvGrpSpPr>
          <p:grpSpPr>
            <a:xfrm>
              <a:off x="2982097" y="1894703"/>
              <a:ext cx="5023022" cy="1551310"/>
              <a:chOff x="840528" y="1830696"/>
              <a:chExt cx="5195993" cy="4544091"/>
            </a:xfrm>
          </p:grpSpPr>
          <p:sp>
            <p:nvSpPr>
              <p:cNvPr id="3" name="Rectangle 3"/>
              <p:cNvSpPr/>
              <p:nvPr/>
            </p:nvSpPr>
            <p:spPr>
              <a:xfrm>
                <a:off x="840528" y="1830696"/>
                <a:ext cx="5195993" cy="436342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00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ectangle 4"/>
              <p:cNvSpPr/>
              <p:nvPr/>
            </p:nvSpPr>
            <p:spPr>
              <a:xfrm>
                <a:off x="1327484" y="1998802"/>
                <a:ext cx="4540932" cy="382266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Polyline form 5"/>
              <p:cNvSpPr/>
              <p:nvPr/>
            </p:nvSpPr>
            <p:spPr>
              <a:xfrm>
                <a:off x="1327484" y="5201823"/>
                <a:ext cx="45409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4540932">
                    <a:moveTo>
                      <a:pt x="0" y="0"/>
                    </a:moveTo>
                    <a:lnTo>
                      <a:pt x="4540932" y="0"/>
                    </a:lnTo>
                  </a:path>
                </a:pathLst>
              </a:custGeom>
              <a:ln w="13500">
                <a:solidFill>
                  <a:srgbClr val="FAFAF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Polyline form 6"/>
              <p:cNvSpPr/>
              <p:nvPr/>
            </p:nvSpPr>
            <p:spPr>
              <a:xfrm>
                <a:off x="1327484" y="4282471"/>
                <a:ext cx="45409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4540932">
                    <a:moveTo>
                      <a:pt x="0" y="0"/>
                    </a:moveTo>
                    <a:lnTo>
                      <a:pt x="4540932" y="0"/>
                    </a:lnTo>
                  </a:path>
                </a:pathLst>
              </a:custGeom>
              <a:ln w="13500">
                <a:solidFill>
                  <a:srgbClr val="FAFAF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Polyline form 7"/>
              <p:cNvSpPr/>
              <p:nvPr/>
            </p:nvSpPr>
            <p:spPr>
              <a:xfrm>
                <a:off x="1327484" y="3363120"/>
                <a:ext cx="45409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4540932">
                    <a:moveTo>
                      <a:pt x="0" y="0"/>
                    </a:moveTo>
                    <a:lnTo>
                      <a:pt x="4540932" y="0"/>
                    </a:lnTo>
                  </a:path>
                </a:pathLst>
              </a:custGeom>
              <a:ln w="13500">
                <a:solidFill>
                  <a:srgbClr val="FAFAF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olyline form 8"/>
              <p:cNvSpPr/>
              <p:nvPr/>
            </p:nvSpPr>
            <p:spPr>
              <a:xfrm>
                <a:off x="1327484" y="2443768"/>
                <a:ext cx="45409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4540932">
                    <a:moveTo>
                      <a:pt x="0" y="0"/>
                    </a:moveTo>
                    <a:lnTo>
                      <a:pt x="4540932" y="0"/>
                    </a:lnTo>
                  </a:path>
                </a:pathLst>
              </a:custGeom>
              <a:ln w="13500">
                <a:solidFill>
                  <a:srgbClr val="FAFAF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olyline form 9"/>
              <p:cNvSpPr/>
              <p:nvPr/>
            </p:nvSpPr>
            <p:spPr>
              <a:xfrm>
                <a:off x="2077064" y="1998802"/>
                <a:ext cx="0" cy="3822664"/>
              </a:xfrm>
              <a:custGeom>
                <a:avLst/>
                <a:gdLst/>
                <a:ahLst/>
                <a:cxnLst/>
                <a:rect l="0" t="0" r="0" b="0"/>
                <a:pathLst>
                  <a:path h="3822664">
                    <a:moveTo>
                      <a:pt x="0" y="3822664"/>
                    </a:moveTo>
                    <a:lnTo>
                      <a:pt x="0" y="0"/>
                    </a:lnTo>
                  </a:path>
                </a:pathLst>
              </a:custGeom>
              <a:ln w="13500">
                <a:solidFill>
                  <a:srgbClr val="FAFAF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olyline form 10"/>
              <p:cNvSpPr/>
              <p:nvPr/>
            </p:nvSpPr>
            <p:spPr>
              <a:xfrm>
                <a:off x="3163411" y="1998802"/>
                <a:ext cx="0" cy="3822664"/>
              </a:xfrm>
              <a:custGeom>
                <a:avLst/>
                <a:gdLst/>
                <a:ahLst/>
                <a:cxnLst/>
                <a:rect l="0" t="0" r="0" b="0"/>
                <a:pathLst>
                  <a:path h="3822664">
                    <a:moveTo>
                      <a:pt x="0" y="3822664"/>
                    </a:moveTo>
                    <a:lnTo>
                      <a:pt x="0" y="0"/>
                    </a:lnTo>
                  </a:path>
                </a:pathLst>
              </a:custGeom>
              <a:ln w="13500">
                <a:solidFill>
                  <a:srgbClr val="FAFAF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olyline form 11"/>
              <p:cNvSpPr/>
              <p:nvPr/>
            </p:nvSpPr>
            <p:spPr>
              <a:xfrm>
                <a:off x="4249758" y="1998802"/>
                <a:ext cx="0" cy="3822664"/>
              </a:xfrm>
              <a:custGeom>
                <a:avLst/>
                <a:gdLst/>
                <a:ahLst/>
                <a:cxnLst/>
                <a:rect l="0" t="0" r="0" b="0"/>
                <a:pathLst>
                  <a:path h="3822664">
                    <a:moveTo>
                      <a:pt x="0" y="3822664"/>
                    </a:moveTo>
                    <a:lnTo>
                      <a:pt x="0" y="0"/>
                    </a:lnTo>
                  </a:path>
                </a:pathLst>
              </a:custGeom>
              <a:ln w="13500">
                <a:solidFill>
                  <a:srgbClr val="FAFAF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olyline form 12"/>
              <p:cNvSpPr/>
              <p:nvPr/>
            </p:nvSpPr>
            <p:spPr>
              <a:xfrm>
                <a:off x="5336106" y="1998802"/>
                <a:ext cx="0" cy="3822664"/>
              </a:xfrm>
              <a:custGeom>
                <a:avLst/>
                <a:gdLst/>
                <a:ahLst/>
                <a:cxnLst/>
                <a:rect l="0" t="0" r="0" b="0"/>
                <a:pathLst>
                  <a:path h="3822664">
                    <a:moveTo>
                      <a:pt x="0" y="3822664"/>
                    </a:moveTo>
                    <a:lnTo>
                      <a:pt x="0" y="0"/>
                    </a:lnTo>
                  </a:path>
                </a:pathLst>
              </a:custGeom>
              <a:ln w="13500">
                <a:solidFill>
                  <a:srgbClr val="FAFAFA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olyline form 13"/>
              <p:cNvSpPr/>
              <p:nvPr/>
            </p:nvSpPr>
            <p:spPr>
              <a:xfrm>
                <a:off x="1327484" y="5661498"/>
                <a:ext cx="45409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4540932">
                    <a:moveTo>
                      <a:pt x="0" y="0"/>
                    </a:moveTo>
                    <a:lnTo>
                      <a:pt x="4540932" y="0"/>
                    </a:lnTo>
                  </a:path>
                </a:pathLst>
              </a:custGeom>
              <a:ln w="5400">
                <a:solidFill>
                  <a:srgbClr val="E5E5E5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olyline form 14"/>
              <p:cNvSpPr/>
              <p:nvPr/>
            </p:nvSpPr>
            <p:spPr>
              <a:xfrm>
                <a:off x="1327484" y="4742147"/>
                <a:ext cx="45409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4540932">
                    <a:moveTo>
                      <a:pt x="0" y="0"/>
                    </a:moveTo>
                    <a:lnTo>
                      <a:pt x="4540932" y="0"/>
                    </a:lnTo>
                  </a:path>
                </a:pathLst>
              </a:custGeom>
              <a:ln w="5400">
                <a:solidFill>
                  <a:srgbClr val="E5E5E5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olyline form 15"/>
              <p:cNvSpPr/>
              <p:nvPr/>
            </p:nvSpPr>
            <p:spPr>
              <a:xfrm>
                <a:off x="1327484" y="3822795"/>
                <a:ext cx="45409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4540932">
                    <a:moveTo>
                      <a:pt x="0" y="0"/>
                    </a:moveTo>
                    <a:lnTo>
                      <a:pt x="4540932" y="0"/>
                    </a:lnTo>
                  </a:path>
                </a:pathLst>
              </a:custGeom>
              <a:ln w="5400">
                <a:solidFill>
                  <a:srgbClr val="E5E5E5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olyline form 16"/>
              <p:cNvSpPr/>
              <p:nvPr/>
            </p:nvSpPr>
            <p:spPr>
              <a:xfrm>
                <a:off x="1327484" y="2903444"/>
                <a:ext cx="4540932" cy="0"/>
              </a:xfrm>
              <a:custGeom>
                <a:avLst/>
                <a:gdLst/>
                <a:ahLst/>
                <a:cxnLst/>
                <a:rect l="0" t="0" r="0" b="0"/>
                <a:pathLst>
                  <a:path w="4540932">
                    <a:moveTo>
                      <a:pt x="0" y="0"/>
                    </a:moveTo>
                    <a:lnTo>
                      <a:pt x="4540932" y="0"/>
                    </a:lnTo>
                  </a:path>
                </a:pathLst>
              </a:custGeom>
              <a:ln w="5400">
                <a:solidFill>
                  <a:srgbClr val="E5E5E5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olyline form 17"/>
              <p:cNvSpPr/>
              <p:nvPr/>
            </p:nvSpPr>
            <p:spPr>
              <a:xfrm>
                <a:off x="1533890" y="1998802"/>
                <a:ext cx="0" cy="3822664"/>
              </a:xfrm>
              <a:custGeom>
                <a:avLst/>
                <a:gdLst/>
                <a:ahLst/>
                <a:cxnLst/>
                <a:rect l="0" t="0" r="0" b="0"/>
                <a:pathLst>
                  <a:path h="3822664">
                    <a:moveTo>
                      <a:pt x="0" y="3822664"/>
                    </a:moveTo>
                    <a:lnTo>
                      <a:pt x="0" y="0"/>
                    </a:lnTo>
                  </a:path>
                </a:pathLst>
              </a:custGeom>
              <a:ln w="5400">
                <a:solidFill>
                  <a:srgbClr val="E5E5E5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olyline form 18"/>
              <p:cNvSpPr/>
              <p:nvPr/>
            </p:nvSpPr>
            <p:spPr>
              <a:xfrm>
                <a:off x="2620237" y="1998802"/>
                <a:ext cx="0" cy="3822664"/>
              </a:xfrm>
              <a:custGeom>
                <a:avLst/>
                <a:gdLst/>
                <a:ahLst/>
                <a:cxnLst/>
                <a:rect l="0" t="0" r="0" b="0"/>
                <a:pathLst>
                  <a:path h="3822664">
                    <a:moveTo>
                      <a:pt x="0" y="3822664"/>
                    </a:moveTo>
                    <a:lnTo>
                      <a:pt x="0" y="0"/>
                    </a:lnTo>
                  </a:path>
                </a:pathLst>
              </a:custGeom>
              <a:ln w="5400">
                <a:solidFill>
                  <a:srgbClr val="E5E5E5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olyline form 19"/>
              <p:cNvSpPr/>
              <p:nvPr/>
            </p:nvSpPr>
            <p:spPr>
              <a:xfrm>
                <a:off x="3706585" y="1998802"/>
                <a:ext cx="0" cy="3822664"/>
              </a:xfrm>
              <a:custGeom>
                <a:avLst/>
                <a:gdLst/>
                <a:ahLst/>
                <a:cxnLst/>
                <a:rect l="0" t="0" r="0" b="0"/>
                <a:pathLst>
                  <a:path h="3822664">
                    <a:moveTo>
                      <a:pt x="0" y="3822664"/>
                    </a:moveTo>
                    <a:lnTo>
                      <a:pt x="0" y="0"/>
                    </a:lnTo>
                  </a:path>
                </a:pathLst>
              </a:custGeom>
              <a:ln w="5400">
                <a:solidFill>
                  <a:srgbClr val="E5E5E5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olyline form 20"/>
              <p:cNvSpPr/>
              <p:nvPr/>
            </p:nvSpPr>
            <p:spPr>
              <a:xfrm>
                <a:off x="4792932" y="1998802"/>
                <a:ext cx="0" cy="3822664"/>
              </a:xfrm>
              <a:custGeom>
                <a:avLst/>
                <a:gdLst/>
                <a:ahLst/>
                <a:cxnLst/>
                <a:rect l="0" t="0" r="0" b="0"/>
                <a:pathLst>
                  <a:path h="3822664">
                    <a:moveTo>
                      <a:pt x="0" y="3822664"/>
                    </a:moveTo>
                    <a:lnTo>
                      <a:pt x="0" y="0"/>
                    </a:lnTo>
                  </a:path>
                </a:pathLst>
              </a:custGeom>
              <a:ln w="5400">
                <a:solidFill>
                  <a:srgbClr val="E5E5E5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oint 21"/>
              <p:cNvSpPr/>
              <p:nvPr/>
            </p:nvSpPr>
            <p:spPr>
              <a:xfrm>
                <a:off x="5634935" y="2145484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oint 22"/>
              <p:cNvSpPr/>
              <p:nvPr/>
            </p:nvSpPr>
            <p:spPr>
              <a:xfrm>
                <a:off x="5417666" y="2793627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oint 23"/>
              <p:cNvSpPr/>
              <p:nvPr/>
            </p:nvSpPr>
            <p:spPr>
              <a:xfrm>
                <a:off x="5200396" y="3685398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oint 24"/>
              <p:cNvSpPr/>
              <p:nvPr/>
            </p:nvSpPr>
            <p:spPr>
              <a:xfrm>
                <a:off x="4983127" y="4577169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oint 25"/>
              <p:cNvSpPr/>
              <p:nvPr/>
            </p:nvSpPr>
            <p:spPr>
              <a:xfrm>
                <a:off x="4765857" y="4954103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oint 26"/>
              <p:cNvSpPr/>
              <p:nvPr/>
            </p:nvSpPr>
            <p:spPr>
              <a:xfrm>
                <a:off x="4548588" y="5317247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oint 27"/>
              <p:cNvSpPr/>
              <p:nvPr/>
            </p:nvSpPr>
            <p:spPr>
              <a:xfrm>
                <a:off x="4331318" y="5436763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oint 28"/>
              <p:cNvSpPr/>
              <p:nvPr/>
            </p:nvSpPr>
            <p:spPr>
              <a:xfrm>
                <a:off x="4114049" y="5501117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oint 29"/>
              <p:cNvSpPr/>
              <p:nvPr/>
            </p:nvSpPr>
            <p:spPr>
              <a:xfrm>
                <a:off x="3896779" y="5505714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oint 30"/>
              <p:cNvSpPr/>
              <p:nvPr/>
            </p:nvSpPr>
            <p:spPr>
              <a:xfrm>
                <a:off x="3679510" y="5547085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oint 31"/>
              <p:cNvSpPr/>
              <p:nvPr/>
            </p:nvSpPr>
            <p:spPr>
              <a:xfrm>
                <a:off x="3462240" y="5551682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oint 32"/>
              <p:cNvSpPr/>
              <p:nvPr/>
            </p:nvSpPr>
            <p:spPr>
              <a:xfrm>
                <a:off x="3244971" y="5574666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oint 33"/>
              <p:cNvSpPr/>
              <p:nvPr/>
            </p:nvSpPr>
            <p:spPr>
              <a:xfrm>
                <a:off x="3027701" y="5560875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oint 34"/>
              <p:cNvSpPr/>
              <p:nvPr/>
            </p:nvSpPr>
            <p:spPr>
              <a:xfrm>
                <a:off x="2810432" y="5565472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oint 35"/>
              <p:cNvSpPr/>
              <p:nvPr/>
            </p:nvSpPr>
            <p:spPr>
              <a:xfrm>
                <a:off x="2593162" y="5602246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oint 36"/>
              <p:cNvSpPr/>
              <p:nvPr/>
            </p:nvSpPr>
            <p:spPr>
              <a:xfrm>
                <a:off x="2375893" y="5616036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oint 37"/>
              <p:cNvSpPr/>
              <p:nvPr/>
            </p:nvSpPr>
            <p:spPr>
              <a:xfrm>
                <a:off x="2158623" y="5620633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oint 38"/>
              <p:cNvSpPr/>
              <p:nvPr/>
            </p:nvSpPr>
            <p:spPr>
              <a:xfrm>
                <a:off x="1941354" y="5611440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Point 39"/>
              <p:cNvSpPr/>
              <p:nvPr/>
            </p:nvSpPr>
            <p:spPr>
              <a:xfrm>
                <a:off x="1724084" y="5570069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Point 40"/>
              <p:cNvSpPr/>
              <p:nvPr/>
            </p:nvSpPr>
            <p:spPr>
              <a:xfrm>
                <a:off x="1506815" y="5611440"/>
                <a:ext cx="54150" cy="5415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Rectangle 41"/>
              <p:cNvSpPr/>
              <p:nvPr/>
            </p:nvSpPr>
            <p:spPr>
              <a:xfrm>
                <a:off x="1327484" y="1998802"/>
                <a:ext cx="4540932" cy="3822664"/>
              </a:xfrm>
              <a:prstGeom prst="rect">
                <a:avLst/>
              </a:prstGeom>
              <a:ln w="13500">
                <a:solidFill>
                  <a:srgbClr val="7F7F7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Text 42"/>
              <p:cNvSpPr/>
              <p:nvPr/>
            </p:nvSpPr>
            <p:spPr>
              <a:xfrm>
                <a:off x="1080864" y="5489522"/>
                <a:ext cx="156370" cy="382585"/>
              </a:xfrm>
              <a:prstGeom prst="rect">
                <a:avLst/>
              </a:prstGeom>
              <a:noFill/>
            </p:spPr>
            <p:txBody>
              <a:bodyPr lIns="0" tIns="0" rIns="0" bIns="0" anchor="b"/>
              <a:lstStyle/>
              <a:p>
                <a:pPr marL="0" marR="0" indent="0" algn="r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 dirty="0">
                    <a:solidFill>
                      <a:srgbClr val="000000">
                        <a:alpha val="100000"/>
                      </a:srgbClr>
                    </a:solidFill>
                    <a:latin typeface="Verdana"/>
                    <a:cs typeface="Verdana"/>
                  </a:rPr>
                  <a:t>0</a:t>
                </a:r>
              </a:p>
            </p:txBody>
          </p:sp>
          <p:sp>
            <p:nvSpPr>
              <p:cNvPr id="43" name="Text 43"/>
              <p:cNvSpPr/>
              <p:nvPr/>
            </p:nvSpPr>
            <p:spPr>
              <a:xfrm>
                <a:off x="932435" y="4516490"/>
                <a:ext cx="304800" cy="436269"/>
              </a:xfrm>
              <a:prstGeom prst="rect">
                <a:avLst/>
              </a:prstGeom>
              <a:noFill/>
            </p:spPr>
            <p:txBody>
              <a:bodyPr lIns="0" tIns="0" rIns="0" bIns="0" anchor="b"/>
              <a:lstStyle/>
              <a:p>
                <a:pPr marL="0" marR="0" indent="0" algn="r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 dirty="0">
                    <a:solidFill>
                      <a:srgbClr val="000000">
                        <a:alpha val="100000"/>
                      </a:srgbClr>
                    </a:solidFill>
                    <a:latin typeface="Verdana"/>
                    <a:cs typeface="Verdana"/>
                  </a:rPr>
                  <a:t>200</a:t>
                </a:r>
              </a:p>
            </p:txBody>
          </p:sp>
          <p:sp>
            <p:nvSpPr>
              <p:cNvPr id="44" name="Text 44"/>
              <p:cNvSpPr/>
              <p:nvPr/>
            </p:nvSpPr>
            <p:spPr>
              <a:xfrm>
                <a:off x="932435" y="3558998"/>
                <a:ext cx="304800" cy="474407"/>
              </a:xfrm>
              <a:prstGeom prst="rect">
                <a:avLst/>
              </a:prstGeom>
              <a:noFill/>
            </p:spPr>
            <p:txBody>
              <a:bodyPr lIns="0" tIns="0" rIns="0" bIns="0" anchor="b"/>
              <a:lstStyle/>
              <a:p>
                <a:pPr marL="0" marR="0" indent="0" algn="r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 dirty="0">
                    <a:solidFill>
                      <a:srgbClr val="000000">
                        <a:alpha val="100000"/>
                      </a:srgbClr>
                    </a:solidFill>
                    <a:latin typeface="Verdana"/>
                    <a:cs typeface="Verdana"/>
                  </a:rPr>
                  <a:t>400</a:t>
                </a:r>
              </a:p>
            </p:txBody>
          </p:sp>
          <p:sp>
            <p:nvSpPr>
              <p:cNvPr id="45" name="Text 45"/>
              <p:cNvSpPr/>
              <p:nvPr/>
            </p:nvSpPr>
            <p:spPr>
              <a:xfrm>
                <a:off x="932435" y="2639643"/>
                <a:ext cx="304800" cy="474413"/>
              </a:xfrm>
              <a:prstGeom prst="rect">
                <a:avLst/>
              </a:prstGeom>
              <a:noFill/>
            </p:spPr>
            <p:txBody>
              <a:bodyPr lIns="0" tIns="0" rIns="0" bIns="0" anchor="b"/>
              <a:lstStyle/>
              <a:p>
                <a:pPr marL="0" marR="0" indent="0" algn="r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 dirty="0">
                    <a:solidFill>
                      <a:srgbClr val="000000">
                        <a:alpha val="100000"/>
                      </a:srgbClr>
                    </a:solidFill>
                    <a:latin typeface="Verdana"/>
                    <a:cs typeface="Verdana"/>
                  </a:rPr>
                  <a:t>600</a:t>
                </a:r>
              </a:p>
            </p:txBody>
          </p:sp>
          <p:sp>
            <p:nvSpPr>
              <p:cNvPr id="46" name="Polyline form 46"/>
              <p:cNvSpPr/>
              <p:nvPr/>
            </p:nvSpPr>
            <p:spPr>
              <a:xfrm>
                <a:off x="1273334" y="5661498"/>
                <a:ext cx="541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54150">
                    <a:moveTo>
                      <a:pt x="0" y="0"/>
                    </a:moveTo>
                    <a:lnTo>
                      <a:pt x="54150" y="0"/>
                    </a:lnTo>
                  </a:path>
                </a:pathLst>
              </a:custGeom>
              <a:ln w="13500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Polyline form 47"/>
              <p:cNvSpPr/>
              <p:nvPr/>
            </p:nvSpPr>
            <p:spPr>
              <a:xfrm>
                <a:off x="1273334" y="4742147"/>
                <a:ext cx="541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54150">
                    <a:moveTo>
                      <a:pt x="0" y="0"/>
                    </a:moveTo>
                    <a:lnTo>
                      <a:pt x="54150" y="0"/>
                    </a:lnTo>
                  </a:path>
                </a:pathLst>
              </a:custGeom>
              <a:ln w="13500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Polyline form 48"/>
              <p:cNvSpPr/>
              <p:nvPr/>
            </p:nvSpPr>
            <p:spPr>
              <a:xfrm>
                <a:off x="1273334" y="3822795"/>
                <a:ext cx="541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54150">
                    <a:moveTo>
                      <a:pt x="0" y="0"/>
                    </a:moveTo>
                    <a:lnTo>
                      <a:pt x="54150" y="0"/>
                    </a:lnTo>
                  </a:path>
                </a:pathLst>
              </a:custGeom>
              <a:ln w="13500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Polyline form 49"/>
              <p:cNvSpPr/>
              <p:nvPr/>
            </p:nvSpPr>
            <p:spPr>
              <a:xfrm>
                <a:off x="1273334" y="2903444"/>
                <a:ext cx="54150" cy="0"/>
              </a:xfrm>
              <a:custGeom>
                <a:avLst/>
                <a:gdLst/>
                <a:ahLst/>
                <a:cxnLst/>
                <a:rect l="0" t="0" r="0" b="0"/>
                <a:pathLst>
                  <a:path w="54150">
                    <a:moveTo>
                      <a:pt x="0" y="0"/>
                    </a:moveTo>
                    <a:lnTo>
                      <a:pt x="54150" y="0"/>
                    </a:lnTo>
                  </a:path>
                </a:pathLst>
              </a:custGeom>
              <a:ln w="13500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Polyline form 50"/>
              <p:cNvSpPr/>
              <p:nvPr/>
            </p:nvSpPr>
            <p:spPr>
              <a:xfrm>
                <a:off x="1533890" y="5821466"/>
                <a:ext cx="0" cy="54150"/>
              </a:xfrm>
              <a:custGeom>
                <a:avLst/>
                <a:gdLst/>
                <a:ahLst/>
                <a:cxnLst/>
                <a:rect l="0" t="0" r="0" b="0"/>
                <a:pathLst>
                  <a:path h="54150">
                    <a:moveTo>
                      <a:pt x="0" y="54150"/>
                    </a:moveTo>
                    <a:lnTo>
                      <a:pt x="0" y="0"/>
                    </a:lnTo>
                  </a:path>
                </a:pathLst>
              </a:custGeom>
              <a:ln w="13500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Polyline form 51"/>
              <p:cNvSpPr/>
              <p:nvPr/>
            </p:nvSpPr>
            <p:spPr>
              <a:xfrm>
                <a:off x="2620237" y="5821466"/>
                <a:ext cx="0" cy="54150"/>
              </a:xfrm>
              <a:custGeom>
                <a:avLst/>
                <a:gdLst/>
                <a:ahLst/>
                <a:cxnLst/>
                <a:rect l="0" t="0" r="0" b="0"/>
                <a:pathLst>
                  <a:path h="54150">
                    <a:moveTo>
                      <a:pt x="0" y="54150"/>
                    </a:moveTo>
                    <a:lnTo>
                      <a:pt x="0" y="0"/>
                    </a:lnTo>
                  </a:path>
                </a:pathLst>
              </a:custGeom>
              <a:ln w="13500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Polyline form 52"/>
              <p:cNvSpPr/>
              <p:nvPr/>
            </p:nvSpPr>
            <p:spPr>
              <a:xfrm>
                <a:off x="3706585" y="5821466"/>
                <a:ext cx="0" cy="54150"/>
              </a:xfrm>
              <a:custGeom>
                <a:avLst/>
                <a:gdLst/>
                <a:ahLst/>
                <a:cxnLst/>
                <a:rect l="0" t="0" r="0" b="0"/>
                <a:pathLst>
                  <a:path h="54150">
                    <a:moveTo>
                      <a:pt x="0" y="54150"/>
                    </a:moveTo>
                    <a:lnTo>
                      <a:pt x="0" y="0"/>
                    </a:lnTo>
                  </a:path>
                </a:pathLst>
              </a:custGeom>
              <a:ln w="13500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Polyline form 53"/>
              <p:cNvSpPr/>
              <p:nvPr/>
            </p:nvSpPr>
            <p:spPr>
              <a:xfrm>
                <a:off x="4792932" y="5821466"/>
                <a:ext cx="0" cy="54150"/>
              </a:xfrm>
              <a:custGeom>
                <a:avLst/>
                <a:gdLst/>
                <a:ahLst/>
                <a:cxnLst/>
                <a:rect l="0" t="0" r="0" b="0"/>
                <a:pathLst>
                  <a:path h="54150">
                    <a:moveTo>
                      <a:pt x="0" y="54150"/>
                    </a:moveTo>
                    <a:lnTo>
                      <a:pt x="0" y="0"/>
                    </a:lnTo>
                  </a:path>
                </a:pathLst>
              </a:custGeom>
              <a:ln w="13500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Text 54"/>
              <p:cNvSpPr/>
              <p:nvPr/>
            </p:nvSpPr>
            <p:spPr>
              <a:xfrm>
                <a:off x="1343390" y="5904715"/>
                <a:ext cx="381000" cy="470072"/>
              </a:xfrm>
              <a:prstGeom prst="rect">
                <a:avLst/>
              </a:prstGeom>
              <a:noFill/>
            </p:spPr>
            <p:txBody>
              <a:bodyPr lIns="0" tIns="0" rIns="0" bIns="0" anchor="b"/>
              <a:lstStyle/>
              <a:p>
                <a:pPr marL="0" marR="0" indent="0" algn="ctr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 dirty="0">
                    <a:solidFill>
                      <a:srgbClr val="000000">
                        <a:alpha val="100000"/>
                      </a:srgbClr>
                    </a:solidFill>
                    <a:latin typeface="Verdana"/>
                    <a:cs typeface="Verdana"/>
                  </a:rPr>
                  <a:t>1995</a:t>
                </a:r>
              </a:p>
            </p:txBody>
          </p:sp>
          <p:sp>
            <p:nvSpPr>
              <p:cNvPr id="55" name="Text 55"/>
              <p:cNvSpPr/>
              <p:nvPr/>
            </p:nvSpPr>
            <p:spPr>
              <a:xfrm>
                <a:off x="2429737" y="5927701"/>
                <a:ext cx="381000" cy="447083"/>
              </a:xfrm>
              <a:prstGeom prst="rect">
                <a:avLst/>
              </a:prstGeom>
              <a:noFill/>
            </p:spPr>
            <p:txBody>
              <a:bodyPr lIns="0" tIns="0" rIns="0" bIns="0" anchor="b"/>
              <a:lstStyle/>
              <a:p>
                <a:pPr marL="0" marR="0" indent="0" algn="ctr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 dirty="0">
                    <a:solidFill>
                      <a:srgbClr val="000000">
                        <a:alpha val="100000"/>
                      </a:srgbClr>
                    </a:solidFill>
                    <a:latin typeface="Verdana"/>
                    <a:cs typeface="Verdana"/>
                  </a:rPr>
                  <a:t>2000</a:t>
                </a:r>
              </a:p>
            </p:txBody>
          </p:sp>
          <p:sp>
            <p:nvSpPr>
              <p:cNvPr id="56" name="Text 56"/>
              <p:cNvSpPr/>
              <p:nvPr/>
            </p:nvSpPr>
            <p:spPr>
              <a:xfrm>
                <a:off x="3516085" y="5930554"/>
                <a:ext cx="381000" cy="444230"/>
              </a:xfrm>
              <a:prstGeom prst="rect">
                <a:avLst/>
              </a:prstGeom>
              <a:noFill/>
            </p:spPr>
            <p:txBody>
              <a:bodyPr lIns="0" tIns="0" rIns="0" bIns="0" anchor="b"/>
              <a:lstStyle/>
              <a:p>
                <a:pPr marL="0" marR="0" indent="0" algn="ctr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 dirty="0">
                    <a:solidFill>
                      <a:srgbClr val="000000">
                        <a:alpha val="100000"/>
                      </a:srgbClr>
                    </a:solidFill>
                    <a:latin typeface="Verdana"/>
                    <a:cs typeface="Verdana"/>
                  </a:rPr>
                  <a:t>2005</a:t>
                </a:r>
              </a:p>
            </p:txBody>
          </p:sp>
          <p:sp>
            <p:nvSpPr>
              <p:cNvPr id="57" name="Text 57"/>
              <p:cNvSpPr/>
              <p:nvPr/>
            </p:nvSpPr>
            <p:spPr>
              <a:xfrm>
                <a:off x="4602432" y="5969536"/>
                <a:ext cx="381000" cy="405248"/>
              </a:xfrm>
              <a:prstGeom prst="rect">
                <a:avLst/>
              </a:prstGeom>
              <a:noFill/>
            </p:spPr>
            <p:txBody>
              <a:bodyPr lIns="0" tIns="0" rIns="0" bIns="0" anchor="b"/>
              <a:lstStyle/>
              <a:p>
                <a:pPr marL="0" marR="0" indent="0" algn="ctr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 dirty="0">
                    <a:solidFill>
                      <a:srgbClr val="000000">
                        <a:alpha val="100000"/>
                      </a:srgbClr>
                    </a:solidFill>
                    <a:latin typeface="Verdana"/>
                    <a:cs typeface="Verdana"/>
                  </a:rPr>
                  <a:t>2010</a:t>
                </a:r>
              </a:p>
            </p:txBody>
          </p:sp>
        </p:grpSp>
        <p:sp>
          <p:nvSpPr>
            <p:cNvPr id="60" name="Point 22"/>
            <p:cNvSpPr/>
            <p:nvPr/>
          </p:nvSpPr>
          <p:spPr>
            <a:xfrm>
              <a:off x="3623618" y="3168483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oint 22"/>
            <p:cNvSpPr/>
            <p:nvPr/>
          </p:nvSpPr>
          <p:spPr>
            <a:xfrm>
              <a:off x="3838441" y="3156993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oint 22"/>
            <p:cNvSpPr/>
            <p:nvPr/>
          </p:nvSpPr>
          <p:spPr>
            <a:xfrm>
              <a:off x="4046416" y="3163443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oint 22"/>
            <p:cNvSpPr/>
            <p:nvPr/>
          </p:nvSpPr>
          <p:spPr>
            <a:xfrm>
              <a:off x="4256312" y="3168475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Point 22"/>
            <p:cNvSpPr/>
            <p:nvPr/>
          </p:nvSpPr>
          <p:spPr>
            <a:xfrm>
              <a:off x="4466347" y="3168475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oint 22"/>
            <p:cNvSpPr/>
            <p:nvPr/>
          </p:nvSpPr>
          <p:spPr>
            <a:xfrm>
              <a:off x="4676382" y="3163443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oint 22"/>
            <p:cNvSpPr/>
            <p:nvPr/>
          </p:nvSpPr>
          <p:spPr>
            <a:xfrm>
              <a:off x="4886413" y="3159240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oint 22"/>
            <p:cNvSpPr/>
            <p:nvPr/>
          </p:nvSpPr>
          <p:spPr>
            <a:xfrm>
              <a:off x="5096437" y="3150156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oint 22"/>
            <p:cNvSpPr/>
            <p:nvPr/>
          </p:nvSpPr>
          <p:spPr>
            <a:xfrm>
              <a:off x="5306313" y="3150156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oint 22"/>
            <p:cNvSpPr/>
            <p:nvPr/>
          </p:nvSpPr>
          <p:spPr>
            <a:xfrm>
              <a:off x="5516349" y="3143792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Point 22"/>
            <p:cNvSpPr/>
            <p:nvPr/>
          </p:nvSpPr>
          <p:spPr>
            <a:xfrm>
              <a:off x="5726200" y="3143792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Point 22"/>
            <p:cNvSpPr/>
            <p:nvPr/>
          </p:nvSpPr>
          <p:spPr>
            <a:xfrm>
              <a:off x="5935866" y="3130627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Point 22"/>
            <p:cNvSpPr/>
            <p:nvPr/>
          </p:nvSpPr>
          <p:spPr>
            <a:xfrm>
              <a:off x="6145159" y="3125780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oint 22"/>
            <p:cNvSpPr/>
            <p:nvPr/>
          </p:nvSpPr>
          <p:spPr>
            <a:xfrm>
              <a:off x="6354452" y="3104453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Point 22"/>
            <p:cNvSpPr/>
            <p:nvPr/>
          </p:nvSpPr>
          <p:spPr>
            <a:xfrm>
              <a:off x="6567008" y="3065104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oint 22"/>
            <p:cNvSpPr/>
            <p:nvPr/>
          </p:nvSpPr>
          <p:spPr>
            <a:xfrm>
              <a:off x="6776753" y="2939195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oint 22"/>
            <p:cNvSpPr/>
            <p:nvPr/>
          </p:nvSpPr>
          <p:spPr>
            <a:xfrm>
              <a:off x="6986502" y="2811608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oint 22"/>
            <p:cNvSpPr/>
            <p:nvPr/>
          </p:nvSpPr>
          <p:spPr>
            <a:xfrm>
              <a:off x="7194777" y="2510095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oint 22"/>
            <p:cNvSpPr/>
            <p:nvPr/>
          </p:nvSpPr>
          <p:spPr>
            <a:xfrm>
              <a:off x="7406864" y="2203003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oint 22"/>
            <p:cNvSpPr/>
            <p:nvPr/>
          </p:nvSpPr>
          <p:spPr>
            <a:xfrm>
              <a:off x="7616901" y="1983047"/>
              <a:ext cx="52347" cy="523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Thème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Gohel</dc:creator>
  <cp:lastModifiedBy>Ravalde, Thomas</cp:lastModifiedBy>
  <cp:revision>13</cp:revision>
  <dcterms:created xsi:type="dcterms:W3CDTF">2013-11-21T15:46:01Z</dcterms:created>
  <dcterms:modified xsi:type="dcterms:W3CDTF">2015-09-29T19:31:28Z</dcterms:modified>
</cp:coreProperties>
</file>