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png" PartName="/ppt/media/slide1_image_rId2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867891475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_image_rId2.png" Type="http://schemas.openxmlformats.org/officeDocument/2006/relationships/image" Id="rId2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" name="Groupe 1"/>
          <p:cNvGrpSpPr/>
          <p:nvPr/>
        </p:nvGrpSpPr>
        <p:grpSpPr>
          <a:xfrm rot="0"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3" name="Rectangle 3"/>
            <p:cNvSpPr/>
            <p:nvPr/>
          </p:nvSpPr>
          <p:spPr>
            <a:xfrm>
              <a:off x="840528" y="1830696"/>
              <a:ext cx="5195993" cy="43634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ectangle 4"/>
            <p:cNvSpPr/>
            <p:nvPr/>
          </p:nvSpPr>
          <p:spPr>
            <a:xfrm>
              <a:off x="1594184" y="2197155"/>
              <a:ext cx="1158760" cy="34719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olyline form 5"/>
            <p:cNvSpPr/>
            <p:nvPr/>
          </p:nvSpPr>
          <p:spPr>
            <a:xfrm>
              <a:off x="1594184" y="4704646"/>
              <a:ext cx="1158760" cy="0"/>
            </a:xfrm>
            <a:custGeom>
              <a:avLst/>
              <a:pathLst>
                <a:path w="1158760" h="0">
                  <a:moveTo>
                    <a:pt x="0" y="0"/>
                  </a:moveTo>
                  <a:lnTo>
                    <a:pt x="115876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olyline form 6"/>
            <p:cNvSpPr/>
            <p:nvPr/>
          </p:nvSpPr>
          <p:spPr>
            <a:xfrm>
              <a:off x="1594184" y="3740226"/>
              <a:ext cx="1158760" cy="0"/>
            </a:xfrm>
            <a:custGeom>
              <a:avLst/>
              <a:pathLst>
                <a:path w="1158760" h="0">
                  <a:moveTo>
                    <a:pt x="0" y="0"/>
                  </a:moveTo>
                  <a:lnTo>
                    <a:pt x="115876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olyline form 7"/>
            <p:cNvSpPr/>
            <p:nvPr/>
          </p:nvSpPr>
          <p:spPr>
            <a:xfrm>
              <a:off x="1594184" y="2775806"/>
              <a:ext cx="1158760" cy="0"/>
            </a:xfrm>
            <a:custGeom>
              <a:avLst/>
              <a:pathLst>
                <a:path w="1158760" h="0">
                  <a:moveTo>
                    <a:pt x="0" y="0"/>
                  </a:moveTo>
                  <a:lnTo>
                    <a:pt x="115876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olyline form 8"/>
            <p:cNvSpPr/>
            <p:nvPr/>
          </p:nvSpPr>
          <p:spPr>
            <a:xfrm>
              <a:off x="1811451" y="2197155"/>
              <a:ext cx="0" cy="3471911"/>
            </a:xfrm>
            <a:custGeom>
              <a:avLst/>
              <a:pathLst>
                <a:path w="0" h="3471911">
                  <a:moveTo>
                    <a:pt x="0" y="347191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olyline form 9"/>
            <p:cNvSpPr/>
            <p:nvPr/>
          </p:nvSpPr>
          <p:spPr>
            <a:xfrm>
              <a:off x="2173564" y="2197155"/>
              <a:ext cx="0" cy="3471911"/>
            </a:xfrm>
            <a:custGeom>
              <a:avLst/>
              <a:pathLst>
                <a:path w="0" h="3471911">
                  <a:moveTo>
                    <a:pt x="0" y="347191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olyline form 10"/>
            <p:cNvSpPr/>
            <p:nvPr/>
          </p:nvSpPr>
          <p:spPr>
            <a:xfrm>
              <a:off x="2535676" y="2197155"/>
              <a:ext cx="0" cy="3471911"/>
            </a:xfrm>
            <a:custGeom>
              <a:avLst/>
              <a:pathLst>
                <a:path w="0" h="3471911">
                  <a:moveTo>
                    <a:pt x="0" y="347191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ectangle 11"/>
            <p:cNvSpPr/>
            <p:nvPr/>
          </p:nvSpPr>
          <p:spPr>
            <a:xfrm>
              <a:off x="1648501" y="2775806"/>
              <a:ext cx="325901" cy="2893259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ectangle 12"/>
            <p:cNvSpPr/>
            <p:nvPr/>
          </p:nvSpPr>
          <p:spPr>
            <a:xfrm>
              <a:off x="2010613" y="4704646"/>
              <a:ext cx="325901" cy="96442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ectangle 13"/>
            <p:cNvSpPr/>
            <p:nvPr/>
          </p:nvSpPr>
          <p:spPr>
            <a:xfrm>
              <a:off x="2372726" y="3740226"/>
              <a:ext cx="325901" cy="1928839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ectangle 14"/>
            <p:cNvSpPr/>
            <p:nvPr/>
          </p:nvSpPr>
          <p:spPr>
            <a:xfrm>
              <a:off x="1594184" y="2197155"/>
              <a:ext cx="1158760" cy="3471911"/>
            </a:xfrm>
            <a:prstGeom prst="rect">
              <a:avLst/>
            </a:pr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ectangle 15"/>
            <p:cNvSpPr/>
            <p:nvPr/>
          </p:nvSpPr>
          <p:spPr>
            <a:xfrm>
              <a:off x="3151920" y="2197155"/>
              <a:ext cx="1158760" cy="34719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olyline form 16"/>
            <p:cNvSpPr/>
            <p:nvPr/>
          </p:nvSpPr>
          <p:spPr>
            <a:xfrm>
              <a:off x="3151920" y="4704646"/>
              <a:ext cx="1158760" cy="0"/>
            </a:xfrm>
            <a:custGeom>
              <a:avLst/>
              <a:pathLst>
                <a:path w="1158760" h="0">
                  <a:moveTo>
                    <a:pt x="0" y="0"/>
                  </a:moveTo>
                  <a:lnTo>
                    <a:pt x="115876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olyline form 17"/>
            <p:cNvSpPr/>
            <p:nvPr/>
          </p:nvSpPr>
          <p:spPr>
            <a:xfrm>
              <a:off x="3151920" y="3740226"/>
              <a:ext cx="1158760" cy="0"/>
            </a:xfrm>
            <a:custGeom>
              <a:avLst/>
              <a:pathLst>
                <a:path w="1158760" h="0">
                  <a:moveTo>
                    <a:pt x="0" y="0"/>
                  </a:moveTo>
                  <a:lnTo>
                    <a:pt x="115876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olyline form 18"/>
            <p:cNvSpPr/>
            <p:nvPr/>
          </p:nvSpPr>
          <p:spPr>
            <a:xfrm>
              <a:off x="3151920" y="2775806"/>
              <a:ext cx="1158760" cy="0"/>
            </a:xfrm>
            <a:custGeom>
              <a:avLst/>
              <a:pathLst>
                <a:path w="1158760" h="0">
                  <a:moveTo>
                    <a:pt x="0" y="0"/>
                  </a:moveTo>
                  <a:lnTo>
                    <a:pt x="115876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olyline form 19"/>
            <p:cNvSpPr/>
            <p:nvPr/>
          </p:nvSpPr>
          <p:spPr>
            <a:xfrm>
              <a:off x="3369188" y="2197155"/>
              <a:ext cx="0" cy="3471911"/>
            </a:xfrm>
            <a:custGeom>
              <a:avLst/>
              <a:pathLst>
                <a:path w="0" h="3471911">
                  <a:moveTo>
                    <a:pt x="0" y="347191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olyline form 20"/>
            <p:cNvSpPr/>
            <p:nvPr/>
          </p:nvSpPr>
          <p:spPr>
            <a:xfrm>
              <a:off x="3731300" y="2197155"/>
              <a:ext cx="0" cy="3471911"/>
            </a:xfrm>
            <a:custGeom>
              <a:avLst/>
              <a:pathLst>
                <a:path w="0" h="3471911">
                  <a:moveTo>
                    <a:pt x="0" y="347191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olyline form 21"/>
            <p:cNvSpPr/>
            <p:nvPr/>
          </p:nvSpPr>
          <p:spPr>
            <a:xfrm>
              <a:off x="4093412" y="2197155"/>
              <a:ext cx="0" cy="3471911"/>
            </a:xfrm>
            <a:custGeom>
              <a:avLst/>
              <a:pathLst>
                <a:path w="0" h="3471911">
                  <a:moveTo>
                    <a:pt x="0" y="347191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ectangle 22"/>
            <p:cNvSpPr/>
            <p:nvPr/>
          </p:nvSpPr>
          <p:spPr>
            <a:xfrm>
              <a:off x="3206237" y="4704646"/>
              <a:ext cx="325901" cy="96442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ectangle 23"/>
            <p:cNvSpPr/>
            <p:nvPr/>
          </p:nvSpPr>
          <p:spPr>
            <a:xfrm>
              <a:off x="3568349" y="3740226"/>
              <a:ext cx="325901" cy="1928839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ectangle 24"/>
            <p:cNvSpPr/>
            <p:nvPr/>
          </p:nvSpPr>
          <p:spPr>
            <a:xfrm>
              <a:off x="3930462" y="2775806"/>
              <a:ext cx="325901" cy="2893259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ectangle 25"/>
            <p:cNvSpPr/>
            <p:nvPr/>
          </p:nvSpPr>
          <p:spPr>
            <a:xfrm>
              <a:off x="3151920" y="2197155"/>
              <a:ext cx="1158760" cy="3471911"/>
            </a:xfrm>
            <a:prstGeom prst="rect">
              <a:avLst/>
            </a:pr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ectangle 26"/>
            <p:cNvSpPr/>
            <p:nvPr/>
          </p:nvSpPr>
          <p:spPr>
            <a:xfrm>
              <a:off x="4709656" y="2197155"/>
              <a:ext cx="1158760" cy="34719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olyline form 27"/>
            <p:cNvSpPr/>
            <p:nvPr/>
          </p:nvSpPr>
          <p:spPr>
            <a:xfrm>
              <a:off x="4709656" y="4704646"/>
              <a:ext cx="1158760" cy="0"/>
            </a:xfrm>
            <a:custGeom>
              <a:avLst/>
              <a:pathLst>
                <a:path w="1158760" h="0">
                  <a:moveTo>
                    <a:pt x="0" y="0"/>
                  </a:moveTo>
                  <a:lnTo>
                    <a:pt x="115876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olyline form 28"/>
            <p:cNvSpPr/>
            <p:nvPr/>
          </p:nvSpPr>
          <p:spPr>
            <a:xfrm>
              <a:off x="4709656" y="3740226"/>
              <a:ext cx="1158760" cy="0"/>
            </a:xfrm>
            <a:custGeom>
              <a:avLst/>
              <a:pathLst>
                <a:path w="1158760" h="0">
                  <a:moveTo>
                    <a:pt x="0" y="0"/>
                  </a:moveTo>
                  <a:lnTo>
                    <a:pt x="115876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olyline form 29"/>
            <p:cNvSpPr/>
            <p:nvPr/>
          </p:nvSpPr>
          <p:spPr>
            <a:xfrm>
              <a:off x="4709656" y="2775806"/>
              <a:ext cx="1158760" cy="0"/>
            </a:xfrm>
            <a:custGeom>
              <a:avLst/>
              <a:pathLst>
                <a:path w="1158760" h="0">
                  <a:moveTo>
                    <a:pt x="0" y="0"/>
                  </a:moveTo>
                  <a:lnTo>
                    <a:pt x="115876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olyline form 30"/>
            <p:cNvSpPr/>
            <p:nvPr/>
          </p:nvSpPr>
          <p:spPr>
            <a:xfrm>
              <a:off x="4926924" y="2197155"/>
              <a:ext cx="0" cy="3471911"/>
            </a:xfrm>
            <a:custGeom>
              <a:avLst/>
              <a:pathLst>
                <a:path w="0" h="3471911">
                  <a:moveTo>
                    <a:pt x="0" y="347191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olyline form 31"/>
            <p:cNvSpPr/>
            <p:nvPr/>
          </p:nvSpPr>
          <p:spPr>
            <a:xfrm>
              <a:off x="5289036" y="2197155"/>
              <a:ext cx="0" cy="3471911"/>
            </a:xfrm>
            <a:custGeom>
              <a:avLst/>
              <a:pathLst>
                <a:path w="0" h="3471911">
                  <a:moveTo>
                    <a:pt x="0" y="347191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olyline form 32"/>
            <p:cNvSpPr/>
            <p:nvPr/>
          </p:nvSpPr>
          <p:spPr>
            <a:xfrm>
              <a:off x="5651149" y="2197155"/>
              <a:ext cx="0" cy="3471911"/>
            </a:xfrm>
            <a:custGeom>
              <a:avLst/>
              <a:pathLst>
                <a:path w="0" h="3471911">
                  <a:moveTo>
                    <a:pt x="0" y="347191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ectangle 33"/>
            <p:cNvSpPr/>
            <p:nvPr/>
          </p:nvSpPr>
          <p:spPr>
            <a:xfrm>
              <a:off x="4763973" y="2775806"/>
              <a:ext cx="325901" cy="2893259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ectangle 34"/>
            <p:cNvSpPr/>
            <p:nvPr/>
          </p:nvSpPr>
          <p:spPr>
            <a:xfrm>
              <a:off x="5126086" y="4704646"/>
              <a:ext cx="325901" cy="96442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ectangle 35"/>
            <p:cNvSpPr/>
            <p:nvPr/>
          </p:nvSpPr>
          <p:spPr>
            <a:xfrm>
              <a:off x="5488198" y="3740226"/>
              <a:ext cx="325901" cy="1928839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ectangle 36"/>
            <p:cNvSpPr/>
            <p:nvPr/>
          </p:nvSpPr>
          <p:spPr>
            <a:xfrm>
              <a:off x="4709656" y="2197155"/>
              <a:ext cx="1158760" cy="3471911"/>
            </a:xfrm>
            <a:prstGeom prst="rect">
              <a:avLst/>
            </a:pr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ectangle 37"/>
            <p:cNvSpPr/>
            <p:nvPr/>
          </p:nvSpPr>
          <p:spPr>
            <a:xfrm>
              <a:off x="1594184" y="1998802"/>
              <a:ext cx="1158760" cy="198353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  <a:ln w="54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ext 38"/>
            <p:cNvSpPr/>
            <p:nvPr/>
          </p:nvSpPr>
          <p:spPr>
            <a:xfrm>
              <a:off x="1808792" y="2002728"/>
              <a:ext cx="729544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Depletion</a:t>
              </a:r>
            </a:p>
          </p:txBody>
        </p:sp>
        <p:sp>
          <p:nvSpPr>
            <p:cNvPr id="39" name="Rectangle 39"/>
            <p:cNvSpPr/>
            <p:nvPr/>
          </p:nvSpPr>
          <p:spPr>
            <a:xfrm>
              <a:off x="3151920" y="1998802"/>
              <a:ext cx="1158760" cy="198353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  <a:ln w="54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ext 40"/>
            <p:cNvSpPr/>
            <p:nvPr/>
          </p:nvSpPr>
          <p:spPr>
            <a:xfrm>
              <a:off x="3373160" y="2002728"/>
              <a:ext cx="716280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Efficiency</a:t>
              </a:r>
            </a:p>
          </p:txBody>
        </p:sp>
        <p:sp>
          <p:nvSpPr>
            <p:cNvPr id="41" name="Rectangle 41"/>
            <p:cNvSpPr/>
            <p:nvPr/>
          </p:nvSpPr>
          <p:spPr>
            <a:xfrm>
              <a:off x="4709656" y="1998802"/>
              <a:ext cx="1158760" cy="198353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  <a:ln w="54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ext 42"/>
            <p:cNvSpPr/>
            <p:nvPr/>
          </p:nvSpPr>
          <p:spPr>
            <a:xfrm>
              <a:off x="4776152" y="2002728"/>
              <a:ext cx="1025769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Depletion.GDP</a:t>
              </a:r>
            </a:p>
          </p:txBody>
        </p:sp>
        <p:sp>
          <p:nvSpPr>
            <p:cNvPr id="43" name="Text 43"/>
            <p:cNvSpPr/>
            <p:nvPr/>
          </p:nvSpPr>
          <p:spPr>
            <a:xfrm>
              <a:off x="1092454" y="4609396"/>
              <a:ext cx="411480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0.415</a:t>
              </a:r>
            </a:p>
          </p:txBody>
        </p:sp>
        <p:sp>
          <p:nvSpPr>
            <p:cNvPr id="44" name="Text 44"/>
            <p:cNvSpPr/>
            <p:nvPr/>
          </p:nvSpPr>
          <p:spPr>
            <a:xfrm>
              <a:off x="1092454" y="3644976"/>
              <a:ext cx="411480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0.445</a:t>
              </a:r>
            </a:p>
          </p:txBody>
        </p:sp>
        <p:sp>
          <p:nvSpPr>
            <p:cNvPr id="45" name="Text 45"/>
            <p:cNvSpPr/>
            <p:nvPr/>
          </p:nvSpPr>
          <p:spPr>
            <a:xfrm>
              <a:off x="1170559" y="2680556"/>
              <a:ext cx="333375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1.47</a:t>
              </a:r>
            </a:p>
          </p:txBody>
        </p:sp>
        <p:sp>
          <p:nvSpPr>
            <p:cNvPr id="46" name="Polyline form 46"/>
            <p:cNvSpPr/>
            <p:nvPr/>
          </p:nvSpPr>
          <p:spPr>
            <a:xfrm>
              <a:off x="1540034" y="4704646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olyline form 47"/>
            <p:cNvSpPr/>
            <p:nvPr/>
          </p:nvSpPr>
          <p:spPr>
            <a:xfrm>
              <a:off x="1540034" y="3740226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olyline form 48"/>
            <p:cNvSpPr/>
            <p:nvPr/>
          </p:nvSpPr>
          <p:spPr>
            <a:xfrm>
              <a:off x="1540034" y="2775806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ext 49"/>
            <p:cNvSpPr/>
            <p:nvPr/>
          </p:nvSpPr>
          <p:spPr>
            <a:xfrm>
              <a:off x="2728295" y="4609396"/>
              <a:ext cx="333375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19.9</a:t>
              </a:r>
            </a:p>
          </p:txBody>
        </p:sp>
        <p:sp>
          <p:nvSpPr>
            <p:cNvPr id="50" name="Text 50"/>
            <p:cNvSpPr/>
            <p:nvPr/>
          </p:nvSpPr>
          <p:spPr>
            <a:xfrm>
              <a:off x="2728295" y="3644976"/>
              <a:ext cx="333375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28.6</a:t>
              </a:r>
            </a:p>
          </p:txBody>
        </p:sp>
        <p:sp>
          <p:nvSpPr>
            <p:cNvPr id="51" name="Text 51"/>
            <p:cNvSpPr/>
            <p:nvPr/>
          </p:nvSpPr>
          <p:spPr>
            <a:xfrm>
              <a:off x="2728295" y="2680556"/>
              <a:ext cx="333375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44.1</a:t>
              </a:r>
            </a:p>
          </p:txBody>
        </p:sp>
        <p:sp>
          <p:nvSpPr>
            <p:cNvPr id="52" name="Polyline form 52"/>
            <p:cNvSpPr/>
            <p:nvPr/>
          </p:nvSpPr>
          <p:spPr>
            <a:xfrm>
              <a:off x="3097770" y="4704646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olyline form 53"/>
            <p:cNvSpPr/>
            <p:nvPr/>
          </p:nvSpPr>
          <p:spPr>
            <a:xfrm>
              <a:off x="3097770" y="3740226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olyline form 54"/>
            <p:cNvSpPr/>
            <p:nvPr/>
          </p:nvSpPr>
          <p:spPr>
            <a:xfrm>
              <a:off x="3097770" y="2775806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ext 55"/>
            <p:cNvSpPr/>
            <p:nvPr/>
          </p:nvSpPr>
          <p:spPr>
            <a:xfrm>
              <a:off x="4286031" y="4609396"/>
              <a:ext cx="333375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1.11</a:t>
              </a:r>
            </a:p>
          </p:txBody>
        </p:sp>
        <p:sp>
          <p:nvSpPr>
            <p:cNvPr id="56" name="Text 56"/>
            <p:cNvSpPr/>
            <p:nvPr/>
          </p:nvSpPr>
          <p:spPr>
            <a:xfrm>
              <a:off x="4286031" y="3644976"/>
              <a:ext cx="333375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1.67</a:t>
              </a:r>
            </a:p>
          </p:txBody>
        </p:sp>
        <p:sp>
          <p:nvSpPr>
            <p:cNvPr id="57" name="Text 57"/>
            <p:cNvSpPr/>
            <p:nvPr/>
          </p:nvSpPr>
          <p:spPr>
            <a:xfrm>
              <a:off x="4286031" y="2680556"/>
              <a:ext cx="333375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6.33</a:t>
              </a:r>
            </a:p>
          </p:txBody>
        </p:sp>
        <p:sp>
          <p:nvSpPr>
            <p:cNvPr id="58" name="Polyline form 58"/>
            <p:cNvSpPr/>
            <p:nvPr/>
          </p:nvSpPr>
          <p:spPr>
            <a:xfrm>
              <a:off x="4655506" y="4704646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olyline form 59"/>
            <p:cNvSpPr/>
            <p:nvPr/>
          </p:nvSpPr>
          <p:spPr>
            <a:xfrm>
              <a:off x="4655506" y="3740226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olyline form 60"/>
            <p:cNvSpPr/>
            <p:nvPr/>
          </p:nvSpPr>
          <p:spPr>
            <a:xfrm>
              <a:off x="4655506" y="2775806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olyline form 61"/>
            <p:cNvSpPr/>
            <p:nvPr/>
          </p:nvSpPr>
          <p:spPr>
            <a:xfrm>
              <a:off x="1811451" y="566906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olyline form 62"/>
            <p:cNvSpPr/>
            <p:nvPr/>
          </p:nvSpPr>
          <p:spPr>
            <a:xfrm>
              <a:off x="2173564" y="566906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olyline form 63"/>
            <p:cNvSpPr/>
            <p:nvPr/>
          </p:nvSpPr>
          <p:spPr>
            <a:xfrm>
              <a:off x="2535676" y="566906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ext 64"/>
            <p:cNvSpPr/>
            <p:nvPr/>
          </p:nvSpPr>
          <p:spPr>
            <a:xfrm>
              <a:off x="1533866" y="5721216"/>
              <a:ext cx="555171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Beijing</a:t>
              </a:r>
            </a:p>
          </p:txBody>
        </p:sp>
        <p:sp>
          <p:nvSpPr>
            <p:cNvPr id="65" name="Text 65"/>
            <p:cNvSpPr/>
            <p:nvPr/>
          </p:nvSpPr>
          <p:spPr>
            <a:xfrm>
              <a:off x="1877231" y="5721216"/>
              <a:ext cx="592667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London</a:t>
              </a:r>
            </a:p>
          </p:txBody>
        </p:sp>
        <p:sp>
          <p:nvSpPr>
            <p:cNvPr id="66" name="Text 66"/>
            <p:cNvSpPr/>
            <p:nvPr/>
          </p:nvSpPr>
          <p:spPr>
            <a:xfrm>
              <a:off x="2155382" y="5721216"/>
              <a:ext cx="760589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Sao Paulo</a:t>
              </a:r>
            </a:p>
          </p:txBody>
        </p:sp>
        <p:sp>
          <p:nvSpPr>
            <p:cNvPr id="67" name="Polyline form 67"/>
            <p:cNvSpPr/>
            <p:nvPr/>
          </p:nvSpPr>
          <p:spPr>
            <a:xfrm>
              <a:off x="3369188" y="566906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olyline form 68"/>
            <p:cNvSpPr/>
            <p:nvPr/>
          </p:nvSpPr>
          <p:spPr>
            <a:xfrm>
              <a:off x="3731300" y="566906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olyline form 69"/>
            <p:cNvSpPr/>
            <p:nvPr/>
          </p:nvSpPr>
          <p:spPr>
            <a:xfrm>
              <a:off x="4093412" y="566906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ext 70"/>
            <p:cNvSpPr/>
            <p:nvPr/>
          </p:nvSpPr>
          <p:spPr>
            <a:xfrm>
              <a:off x="3091602" y="5721216"/>
              <a:ext cx="555171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Beijing</a:t>
              </a:r>
            </a:p>
          </p:txBody>
        </p:sp>
        <p:sp>
          <p:nvSpPr>
            <p:cNvPr id="71" name="Text 71"/>
            <p:cNvSpPr/>
            <p:nvPr/>
          </p:nvSpPr>
          <p:spPr>
            <a:xfrm>
              <a:off x="3434967" y="5721216"/>
              <a:ext cx="592667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London</a:t>
              </a:r>
            </a:p>
          </p:txBody>
        </p:sp>
        <p:sp>
          <p:nvSpPr>
            <p:cNvPr id="72" name="Text 72"/>
            <p:cNvSpPr/>
            <p:nvPr/>
          </p:nvSpPr>
          <p:spPr>
            <a:xfrm>
              <a:off x="3713118" y="5721216"/>
              <a:ext cx="760589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Sao Paulo</a:t>
              </a:r>
            </a:p>
          </p:txBody>
        </p:sp>
        <p:sp>
          <p:nvSpPr>
            <p:cNvPr id="73" name="Polyline form 73"/>
            <p:cNvSpPr/>
            <p:nvPr/>
          </p:nvSpPr>
          <p:spPr>
            <a:xfrm>
              <a:off x="4926924" y="566906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olyline form 74"/>
            <p:cNvSpPr/>
            <p:nvPr/>
          </p:nvSpPr>
          <p:spPr>
            <a:xfrm>
              <a:off x="5289036" y="566906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olyline form 75"/>
            <p:cNvSpPr/>
            <p:nvPr/>
          </p:nvSpPr>
          <p:spPr>
            <a:xfrm>
              <a:off x="5651149" y="566906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ext 76"/>
            <p:cNvSpPr/>
            <p:nvPr/>
          </p:nvSpPr>
          <p:spPr>
            <a:xfrm>
              <a:off x="4649338" y="5721216"/>
              <a:ext cx="555171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Beijing</a:t>
              </a:r>
            </a:p>
          </p:txBody>
        </p:sp>
        <p:sp>
          <p:nvSpPr>
            <p:cNvPr id="77" name="Text 77"/>
            <p:cNvSpPr/>
            <p:nvPr/>
          </p:nvSpPr>
          <p:spPr>
            <a:xfrm>
              <a:off x="4992703" y="5721216"/>
              <a:ext cx="592667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London</a:t>
              </a:r>
            </a:p>
          </p:txBody>
        </p:sp>
        <p:sp>
          <p:nvSpPr>
            <p:cNvPr id="78" name="Text 78"/>
            <p:cNvSpPr/>
            <p:nvPr/>
          </p:nvSpPr>
          <p:spPr>
            <a:xfrm>
              <a:off x="5270854" y="5721216"/>
              <a:ext cx="760589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Sao Paulo</a:t>
              </a:r>
            </a:p>
          </p:txBody>
        </p:sp>
        <p:sp>
          <p:nvSpPr>
            <p:cNvPr id="79" name="Text 79"/>
            <p:cNvSpPr/>
            <p:nvPr/>
          </p:nvSpPr>
          <p:spPr>
            <a:xfrm>
              <a:off x="3556675" y="5877542"/>
              <a:ext cx="349250" cy="1905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City</a:t>
              </a:r>
            </a:p>
          </p:txBody>
        </p:sp>
        <p:sp>
          <p:nvSpPr>
            <p:cNvPr id="80" name="Text 80"/>
            <p:cNvSpPr/>
            <p:nvPr/>
          </p:nvSpPr>
          <p:spPr>
            <a:xfrm rot="-5400000">
              <a:off x="772298" y="3837860"/>
              <a:ext cx="502920" cy="1905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value</a:t>
              </a:r>
            </a:p>
          </p:txBody>
        </p:sp>
      </p:grp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 rot="0">
            <a:off x="6172200" y="1825625"/>
            <a:ext cx="5181600" cy="4351338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