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991804156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e 1"/>
          <p:cNvGrpSpPr/>
          <p:nvPr/>
        </p:nvGrpSpPr>
        <p:grpSpPr>
          <a:xfrm rot="0"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3" name="Rectangle 3"/>
            <p:cNvSpPr/>
            <p:nvPr/>
          </p:nvSpPr>
          <p:spPr>
            <a:xfrm>
              <a:off x="840528" y="1830696"/>
              <a:ext cx="5195993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1327484" y="1998802"/>
              <a:ext cx="4540932" cy="38226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327484" y="5201823"/>
              <a:ext cx="4540932" cy="0"/>
            </a:xfrm>
            <a:custGeom>
              <a:avLst/>
              <a:pathLst>
                <a:path w="4540932" h="0">
                  <a:moveTo>
                    <a:pt x="0" y="0"/>
                  </a:moveTo>
                  <a:lnTo>
                    <a:pt x="4540932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327484" y="4282471"/>
              <a:ext cx="4540932" cy="0"/>
            </a:xfrm>
            <a:custGeom>
              <a:avLst/>
              <a:pathLst>
                <a:path w="4540932" h="0">
                  <a:moveTo>
                    <a:pt x="0" y="0"/>
                  </a:moveTo>
                  <a:lnTo>
                    <a:pt x="4540932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327484" y="3363120"/>
              <a:ext cx="4540932" cy="0"/>
            </a:xfrm>
            <a:custGeom>
              <a:avLst/>
              <a:pathLst>
                <a:path w="4540932" h="0">
                  <a:moveTo>
                    <a:pt x="0" y="0"/>
                  </a:moveTo>
                  <a:lnTo>
                    <a:pt x="4540932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1327484" y="2443768"/>
              <a:ext cx="4540932" cy="0"/>
            </a:xfrm>
            <a:custGeom>
              <a:avLst/>
              <a:pathLst>
                <a:path w="4540932" h="0">
                  <a:moveTo>
                    <a:pt x="0" y="0"/>
                  </a:moveTo>
                  <a:lnTo>
                    <a:pt x="4540932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2077064" y="1998802"/>
              <a:ext cx="0" cy="3822664"/>
            </a:xfrm>
            <a:custGeom>
              <a:avLst/>
              <a:pathLst>
                <a:path w="0" h="3822664">
                  <a:moveTo>
                    <a:pt x="0" y="382266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3163411" y="1998802"/>
              <a:ext cx="0" cy="3822664"/>
            </a:xfrm>
            <a:custGeom>
              <a:avLst/>
              <a:pathLst>
                <a:path w="0" h="3822664">
                  <a:moveTo>
                    <a:pt x="0" y="382266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4249758" y="1998802"/>
              <a:ext cx="0" cy="3822664"/>
            </a:xfrm>
            <a:custGeom>
              <a:avLst/>
              <a:pathLst>
                <a:path w="0" h="3822664">
                  <a:moveTo>
                    <a:pt x="0" y="382266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5336106" y="1998802"/>
              <a:ext cx="0" cy="3822664"/>
            </a:xfrm>
            <a:custGeom>
              <a:avLst/>
              <a:pathLst>
                <a:path w="0" h="3822664">
                  <a:moveTo>
                    <a:pt x="0" y="382266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1327484" y="5661498"/>
              <a:ext cx="4540932" cy="0"/>
            </a:xfrm>
            <a:custGeom>
              <a:avLst/>
              <a:pathLst>
                <a:path w="4540932" h="0">
                  <a:moveTo>
                    <a:pt x="0" y="0"/>
                  </a:moveTo>
                  <a:lnTo>
                    <a:pt x="45409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1327484" y="4742147"/>
              <a:ext cx="4540932" cy="0"/>
            </a:xfrm>
            <a:custGeom>
              <a:avLst/>
              <a:pathLst>
                <a:path w="4540932" h="0">
                  <a:moveTo>
                    <a:pt x="0" y="0"/>
                  </a:moveTo>
                  <a:lnTo>
                    <a:pt x="45409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1327484" y="3822795"/>
              <a:ext cx="4540932" cy="0"/>
            </a:xfrm>
            <a:custGeom>
              <a:avLst/>
              <a:pathLst>
                <a:path w="4540932" h="0">
                  <a:moveTo>
                    <a:pt x="0" y="0"/>
                  </a:moveTo>
                  <a:lnTo>
                    <a:pt x="45409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1327484" y="2903444"/>
              <a:ext cx="4540932" cy="0"/>
            </a:xfrm>
            <a:custGeom>
              <a:avLst/>
              <a:pathLst>
                <a:path w="4540932" h="0">
                  <a:moveTo>
                    <a:pt x="0" y="0"/>
                  </a:moveTo>
                  <a:lnTo>
                    <a:pt x="45409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1533890" y="1998802"/>
              <a:ext cx="0" cy="3822664"/>
            </a:xfrm>
            <a:custGeom>
              <a:avLst/>
              <a:pathLst>
                <a:path w="0" h="3822664">
                  <a:moveTo>
                    <a:pt x="0" y="3822664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2620237" y="1998802"/>
              <a:ext cx="0" cy="3822664"/>
            </a:xfrm>
            <a:custGeom>
              <a:avLst/>
              <a:pathLst>
                <a:path w="0" h="3822664">
                  <a:moveTo>
                    <a:pt x="0" y="3822664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lyline form 19"/>
            <p:cNvSpPr/>
            <p:nvPr/>
          </p:nvSpPr>
          <p:spPr>
            <a:xfrm>
              <a:off x="3706585" y="1998802"/>
              <a:ext cx="0" cy="3822664"/>
            </a:xfrm>
            <a:custGeom>
              <a:avLst/>
              <a:pathLst>
                <a:path w="0" h="3822664">
                  <a:moveTo>
                    <a:pt x="0" y="3822664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olyline form 20"/>
            <p:cNvSpPr/>
            <p:nvPr/>
          </p:nvSpPr>
          <p:spPr>
            <a:xfrm>
              <a:off x="4792932" y="1998802"/>
              <a:ext cx="0" cy="3822664"/>
            </a:xfrm>
            <a:custGeom>
              <a:avLst/>
              <a:pathLst>
                <a:path w="0" h="3822664">
                  <a:moveTo>
                    <a:pt x="0" y="3822664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oint 21"/>
            <p:cNvSpPr/>
            <p:nvPr/>
          </p:nvSpPr>
          <p:spPr>
            <a:xfrm>
              <a:off x="5634935" y="2145484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oint 22"/>
            <p:cNvSpPr/>
            <p:nvPr/>
          </p:nvSpPr>
          <p:spPr>
            <a:xfrm>
              <a:off x="5417666" y="2793627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oint 23"/>
            <p:cNvSpPr/>
            <p:nvPr/>
          </p:nvSpPr>
          <p:spPr>
            <a:xfrm>
              <a:off x="5200396" y="3685398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oint 24"/>
            <p:cNvSpPr/>
            <p:nvPr/>
          </p:nvSpPr>
          <p:spPr>
            <a:xfrm>
              <a:off x="4983127" y="4577169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oint 25"/>
            <p:cNvSpPr/>
            <p:nvPr/>
          </p:nvSpPr>
          <p:spPr>
            <a:xfrm>
              <a:off x="4765857" y="4954103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oint 26"/>
            <p:cNvSpPr/>
            <p:nvPr/>
          </p:nvSpPr>
          <p:spPr>
            <a:xfrm>
              <a:off x="4548588" y="5317247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oint 27"/>
            <p:cNvSpPr/>
            <p:nvPr/>
          </p:nvSpPr>
          <p:spPr>
            <a:xfrm>
              <a:off x="4331318" y="5436763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oint 28"/>
            <p:cNvSpPr/>
            <p:nvPr/>
          </p:nvSpPr>
          <p:spPr>
            <a:xfrm>
              <a:off x="4114049" y="5501117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oint 29"/>
            <p:cNvSpPr/>
            <p:nvPr/>
          </p:nvSpPr>
          <p:spPr>
            <a:xfrm>
              <a:off x="3896779" y="5505714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oint 30"/>
            <p:cNvSpPr/>
            <p:nvPr/>
          </p:nvSpPr>
          <p:spPr>
            <a:xfrm>
              <a:off x="3679510" y="5547085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oint 31"/>
            <p:cNvSpPr/>
            <p:nvPr/>
          </p:nvSpPr>
          <p:spPr>
            <a:xfrm>
              <a:off x="3462240" y="5551682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oint 32"/>
            <p:cNvSpPr/>
            <p:nvPr/>
          </p:nvSpPr>
          <p:spPr>
            <a:xfrm>
              <a:off x="3244971" y="5574666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oint 33"/>
            <p:cNvSpPr/>
            <p:nvPr/>
          </p:nvSpPr>
          <p:spPr>
            <a:xfrm>
              <a:off x="3027701" y="5560875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oint 34"/>
            <p:cNvSpPr/>
            <p:nvPr/>
          </p:nvSpPr>
          <p:spPr>
            <a:xfrm>
              <a:off x="2810432" y="5565472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oint 35"/>
            <p:cNvSpPr/>
            <p:nvPr/>
          </p:nvSpPr>
          <p:spPr>
            <a:xfrm>
              <a:off x="2593162" y="5602246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oint 36"/>
            <p:cNvSpPr/>
            <p:nvPr/>
          </p:nvSpPr>
          <p:spPr>
            <a:xfrm>
              <a:off x="2375893" y="5616036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oint 37"/>
            <p:cNvSpPr/>
            <p:nvPr/>
          </p:nvSpPr>
          <p:spPr>
            <a:xfrm>
              <a:off x="2158623" y="5620633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oint 38"/>
            <p:cNvSpPr/>
            <p:nvPr/>
          </p:nvSpPr>
          <p:spPr>
            <a:xfrm>
              <a:off x="1941354" y="5611440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oint 39"/>
            <p:cNvSpPr/>
            <p:nvPr/>
          </p:nvSpPr>
          <p:spPr>
            <a:xfrm>
              <a:off x="1724084" y="5570069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oint 40"/>
            <p:cNvSpPr/>
            <p:nvPr/>
          </p:nvSpPr>
          <p:spPr>
            <a:xfrm>
              <a:off x="1506815" y="5611440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ectangle 41"/>
            <p:cNvSpPr/>
            <p:nvPr/>
          </p:nvSpPr>
          <p:spPr>
            <a:xfrm>
              <a:off x="1327484" y="1998802"/>
              <a:ext cx="4540932" cy="3822664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ext 42"/>
            <p:cNvSpPr/>
            <p:nvPr/>
          </p:nvSpPr>
          <p:spPr>
            <a:xfrm>
              <a:off x="1084834" y="5566248"/>
              <a:ext cx="1524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</a:t>
              </a:r>
            </a:p>
          </p:txBody>
        </p:sp>
        <p:sp>
          <p:nvSpPr>
            <p:cNvPr id="43" name="Text 43"/>
            <p:cNvSpPr/>
            <p:nvPr/>
          </p:nvSpPr>
          <p:spPr>
            <a:xfrm>
              <a:off x="932434" y="4646897"/>
              <a:ext cx="3048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200</a:t>
              </a:r>
            </a:p>
          </p:txBody>
        </p:sp>
        <p:sp>
          <p:nvSpPr>
            <p:cNvPr id="44" name="Text 44"/>
            <p:cNvSpPr/>
            <p:nvPr/>
          </p:nvSpPr>
          <p:spPr>
            <a:xfrm>
              <a:off x="932434" y="3727545"/>
              <a:ext cx="3048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400</a:t>
              </a:r>
            </a:p>
          </p:txBody>
        </p:sp>
        <p:sp>
          <p:nvSpPr>
            <p:cNvPr id="45" name="Text 45"/>
            <p:cNvSpPr/>
            <p:nvPr/>
          </p:nvSpPr>
          <p:spPr>
            <a:xfrm>
              <a:off x="932434" y="2808194"/>
              <a:ext cx="3048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600</a:t>
              </a:r>
            </a:p>
          </p:txBody>
        </p:sp>
        <p:sp>
          <p:nvSpPr>
            <p:cNvPr id="46" name="Polyline form 46"/>
            <p:cNvSpPr/>
            <p:nvPr/>
          </p:nvSpPr>
          <p:spPr>
            <a:xfrm>
              <a:off x="1273334" y="566149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olyline form 47"/>
            <p:cNvSpPr/>
            <p:nvPr/>
          </p:nvSpPr>
          <p:spPr>
            <a:xfrm>
              <a:off x="1273334" y="4742147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olyline form 48"/>
            <p:cNvSpPr/>
            <p:nvPr/>
          </p:nvSpPr>
          <p:spPr>
            <a:xfrm>
              <a:off x="1273334" y="3822795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olyline form 49"/>
            <p:cNvSpPr/>
            <p:nvPr/>
          </p:nvSpPr>
          <p:spPr>
            <a:xfrm>
              <a:off x="1273334" y="2903444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olyline form 50"/>
            <p:cNvSpPr/>
            <p:nvPr/>
          </p:nvSpPr>
          <p:spPr>
            <a:xfrm>
              <a:off x="1533890" y="58214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olyline form 51"/>
            <p:cNvSpPr/>
            <p:nvPr/>
          </p:nvSpPr>
          <p:spPr>
            <a:xfrm>
              <a:off x="2620237" y="58214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olyline form 52"/>
            <p:cNvSpPr/>
            <p:nvPr/>
          </p:nvSpPr>
          <p:spPr>
            <a:xfrm>
              <a:off x="3706585" y="58214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olyline form 53"/>
            <p:cNvSpPr/>
            <p:nvPr/>
          </p:nvSpPr>
          <p:spPr>
            <a:xfrm>
              <a:off x="4792932" y="58214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ext 54"/>
            <p:cNvSpPr/>
            <p:nvPr/>
          </p:nvSpPr>
          <p:spPr>
            <a:xfrm>
              <a:off x="1343390" y="5873616"/>
              <a:ext cx="381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1995</a:t>
              </a:r>
            </a:p>
          </p:txBody>
        </p:sp>
        <p:sp>
          <p:nvSpPr>
            <p:cNvPr id="55" name="Text 55"/>
            <p:cNvSpPr/>
            <p:nvPr/>
          </p:nvSpPr>
          <p:spPr>
            <a:xfrm>
              <a:off x="2429737" y="5873616"/>
              <a:ext cx="381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2000</a:t>
              </a:r>
            </a:p>
          </p:txBody>
        </p:sp>
        <p:sp>
          <p:nvSpPr>
            <p:cNvPr id="56" name="Text 56"/>
            <p:cNvSpPr/>
            <p:nvPr/>
          </p:nvSpPr>
          <p:spPr>
            <a:xfrm>
              <a:off x="3516085" y="5873616"/>
              <a:ext cx="381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2005</a:t>
              </a:r>
            </a:p>
          </p:txBody>
        </p:sp>
        <p:sp>
          <p:nvSpPr>
            <p:cNvPr id="57" name="Text 57"/>
            <p:cNvSpPr/>
            <p:nvPr/>
          </p:nvSpPr>
          <p:spPr>
            <a:xfrm>
              <a:off x="4602432" y="5873616"/>
              <a:ext cx="381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2010</a:t>
              </a:r>
            </a:p>
          </p:txBody>
        </p:sp>
      </p:grp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 rot="0"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