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6.xml" Type="http://schemas.openxmlformats.org/officeDocument/2006/relationships/slide" Id="rId19"/><Relationship Target="slides/slide5.xml" Type="http://schemas.openxmlformats.org/officeDocument/2006/relationships/slide" Id="rId18"/><Relationship Target="slides/slide4.xml" Type="http://schemas.openxmlformats.org/officeDocument/2006/relationships/slide" Id="rId17"/><Relationship Target="slides/slide3.xml" Type="http://schemas.openxmlformats.org/officeDocument/2006/relationships/slide" Id="rId16"/><Relationship Target="slides/slide2.xml" Type="http://schemas.openxmlformats.org/officeDocument/2006/relationships/slide" Id="rId15"/><Relationship Target="slides/slide1.xml" Type="http://schemas.openxmlformats.org/officeDocument/2006/relationships/slide" Id="rId14"/><Relationship Target="presProps.xml" Type="http://schemas.openxmlformats.org/officeDocument/2006/relationships/presProps" Id="rId2"/><Relationship Target="slideMasters/slideMaster9.xml" Type="http://schemas.openxmlformats.org/officeDocument/2006/relationships/slideMaster" Id="rId12"/><Relationship Target="notesMasters/notesMaster1.xml" Type="http://schemas.openxmlformats.org/officeDocument/2006/relationships/notesMaster" Id="rId13"/><Relationship Target="theme/theme8.xml" Type="http://schemas.openxmlformats.org/officeDocument/2006/relationships/theme" Id="rId1"/><Relationship Target="slideMasters/slideMaster1.xml" Type="http://schemas.openxmlformats.org/officeDocument/2006/relationships/slideMaster" Id="rId4"/><Relationship Target="slideMasters/slideMaster7.xml" Type="http://schemas.openxmlformats.org/officeDocument/2006/relationships/slideMaster" Id="rId10"/><Relationship Target="tableStyles.xml" Type="http://schemas.openxmlformats.org/officeDocument/2006/relationships/tableStyles" Id="rId3"/><Relationship Target="slideMasters/slideMaster8.xml" Type="http://schemas.openxmlformats.org/officeDocument/2006/relationships/slideMaster" Id="rId11"/><Relationship Target="slideMasters/slideMaster6.xml" Type="http://schemas.openxmlformats.org/officeDocument/2006/relationships/slide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/>
        </p:nvSpPr>
        <p:spPr>
          <a:xfrm>
            <a:off y="0" x="0"/>
            <a:ext cy="9144000" cx="6858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hape 3"/>
          <p:cNvSpPr/>
          <p:nvPr/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y="0" x="3884612"/>
            <a:ext cy="455612" cx="29702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y="685800" x="1143000"/>
            <a:ext cy="3427412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600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343400" x="685800"/>
            <a:ext cy="4113211" cx="54848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8685211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y="8685211" x="3884612"/>
            <a:ext cy="455612" cx="29702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y="8685211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1.xml" Type="http://schemas.openxmlformats.org/officeDocument/2006/relationships/theme" Id="rId2"/><Relationship Target="../slideLayouts/slideLayout1.xml" Type="http://schemas.openxmlformats.org/officeDocument/2006/relationships/slideLayout" Id="rId1"/></Relationships>
</file>

<file path=ppt/slideMasters/_rels/slideMaster2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2"/><Relationship Target="../slideLayouts/slideLayout2.xml" Type="http://schemas.openxmlformats.org/officeDocument/2006/relationships/slideLayout" Id="rId1"/></Relationships>
</file>

<file path=ppt/slideMasters/_rels/slideMaster3.xml.rels><?xml version="1.0" encoding="UTF-8" standalone="yes"?><Relationships xmlns="http://schemas.openxmlformats.org/package/2006/relationships"><Relationship Target="../theme/theme9.xml" Type="http://schemas.openxmlformats.org/officeDocument/2006/relationships/theme" Id="rId1"/></Relationships>
</file>

<file path=ppt/slideMasters/_rels/slideMaster4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"/></Relationships>
</file>

<file path=ppt/slideMasters/_rels/slideMaster5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slideMasters/_rels/slideMaster6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slideMasters/_rels/slideMaster7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"/></Relationships>
</file>

<file path=ppt/slideMasters/_rels/slideMaster8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slideMasters/_rels/slideMaster9.xml.rels><?xml version="1.0" encoding="UTF-8" standalone="yes"?><Relationships xmlns="http://schemas.openxmlformats.org/package/2006/relationships"><Relationship Target="../theme/theme10.xml" Type="http://schemas.openxmlformats.org/officeDocument/2006/relationships/theme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/>
          <p:nvPr/>
        </p:nvSpPr>
        <p:spPr>
          <a:xfrm>
            <a:off y="3648075" x="904875"/>
            <a:ext cy="1279525" cx="7315200"/>
          </a:xfrm>
          <a:prstGeom prst="rect">
            <a:avLst/>
          </a:prstGeom>
          <a:noFill/>
          <a:ln w="9525" cap="flat">
            <a:solidFill>
              <a:srgbClr val="727CA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/>
          <p:nvPr/>
        </p:nvSpPr>
        <p:spPr>
          <a:xfrm>
            <a:off y="5048250" x="914400"/>
            <a:ext cy="685799" cx="7315200"/>
          </a:xfrm>
          <a:prstGeom prst="rect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/>
          <p:nvPr/>
        </p:nvSpPr>
        <p:spPr>
          <a:xfrm>
            <a:off y="3648075" x="904875"/>
            <a:ext cy="1279525" cx="228600"/>
          </a:xfrm>
          <a:prstGeom prst="rect">
            <a:avLst/>
          </a:prstGeom>
          <a:solidFill>
            <a:srgbClr val="727CA3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/>
          <p:nvPr/>
        </p:nvSpPr>
        <p:spPr>
          <a:xfrm>
            <a:off y="5048250" x="914400"/>
            <a:ext cy="685799" cx="228600"/>
          </a:xfrm>
          <a:prstGeom prst="rect">
            <a:avLst/>
          </a:prstGeom>
          <a:solidFill>
            <a:srgbClr val="9FB8C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y="152400" x="457200"/>
            <a:ext cy="98901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19200" x="457200"/>
            <a:ext cy="4908550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y="6354762" x="6400800"/>
            <a:ext cy="365125" cx="2284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y="6354762" x="2898775"/>
            <a:ext cy="366711" cx="34750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y="6354762" x="1216025"/>
            <a:ext cy="365125" cx="121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52400" x="457200"/>
            <a:ext cy="98901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19200" x="457200"/>
            <a:ext cy="4908550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6400800"/>
            <a:ext cy="363536" cx="2287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12775"/>
            <a:ext cy="363536" cx="197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y="6353175" x="457200"/>
            <a:ext cy="1587" cx="8229600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7" name="Shape 27"/>
          <p:cNvCxnSpPr/>
          <p:nvPr/>
        </p:nvCxnSpPr>
        <p:spPr>
          <a:xfrm>
            <a:off y="1143000" x="457200"/>
            <a:ext cy="1587" cx="8229600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8" name="Shape 28"/>
          <p:cNvSpPr/>
          <p:nvPr/>
        </p:nvSpPr>
        <p:spPr>
          <a:xfrm rot="5400000">
            <a:off y="6467475" x="420687"/>
            <a:ext cy="120649" cx="19050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9" r:id="rId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1411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4374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y="6340475" x="457200"/>
            <a:ext cy="396874" cx="21320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y="6340475" x="3124200"/>
            <a:ext cy="398461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6340475" x="6553200"/>
            <a:ext cy="396874" cx="21320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64653"/>
        </a:solid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2819400" x="914400"/>
            <a:ext cy="1279525" cx="7315200"/>
          </a:xfrm>
          <a:prstGeom prst="rect">
            <a:avLst/>
          </a:prstGeom>
          <a:noFill/>
          <a:ln w="9525" cap="flat">
            <a:solidFill>
              <a:srgbClr val="727CA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/>
          <p:nvPr/>
        </p:nvSpPr>
        <p:spPr>
          <a:xfrm>
            <a:off y="2819400" x="914400"/>
            <a:ext cy="1279525" cx="228600"/>
          </a:xfrm>
          <a:prstGeom prst="rect">
            <a:avLst/>
          </a:prstGeom>
          <a:solidFill>
            <a:srgbClr val="727CA3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152400" x="457200"/>
            <a:ext cy="98901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19200" x="457200"/>
            <a:ext cy="4908550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4762" x="6400800"/>
            <a:ext cy="365125" cx="22844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>
            <a:off y="6354762" x="2898775"/>
            <a:ext cy="366711" cx="34750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4762" x="1069975"/>
            <a:ext cy="365125" cx="15192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45" name="Shape 45"/>
          <p:cNvCxnSpPr/>
          <p:nvPr/>
        </p:nvCxnSpPr>
        <p:spPr>
          <a:xfrm>
            <a:off y="6353175" x="457200"/>
            <a:ext cy="1587" cx="8229600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6" name="Shape 46"/>
          <p:cNvCxnSpPr/>
          <p:nvPr/>
        </p:nvCxnSpPr>
        <p:spPr>
          <a:xfrm>
            <a:off y="1143000" x="457200"/>
            <a:ext cy="1587" cx="8229600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47" name="Shape 47"/>
          <p:cNvSpPr/>
          <p:nvPr/>
        </p:nvSpPr>
        <p:spPr>
          <a:xfrm rot="5400000">
            <a:off y="6467475" x="420687"/>
            <a:ext cy="120649" cx="19050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Shape 48"/>
          <p:cNvSpPr/>
          <p:nvPr/>
        </p:nvSpPr>
        <p:spPr>
          <a:xfrm rot="5400000">
            <a:off y="6467475" x="420687"/>
            <a:ext cy="120649" cx="19050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152400" x="457200"/>
            <a:ext cy="98901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19200" x="457200"/>
            <a:ext cy="4908550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y="6356350" x="6400800"/>
            <a:ext cy="363536" cx="2287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y="6356350" x="612775"/>
            <a:ext cy="363536" cx="197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5" name="Shape 55"/>
          <p:cNvCxnSpPr/>
          <p:nvPr/>
        </p:nvCxnSpPr>
        <p:spPr>
          <a:xfrm>
            <a:off y="6353175" x="457200"/>
            <a:ext cy="1587" cx="8229600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56" name="Shape 56"/>
          <p:cNvSpPr/>
          <p:nvPr/>
        </p:nvSpPr>
        <p:spPr>
          <a:xfrm rot="5400000">
            <a:off y="6467475" x="420687"/>
            <a:ext cy="120649" cx="19050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y="152400" x="457200"/>
            <a:ext cy="98901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19200" x="457200"/>
            <a:ext cy="4908550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6356350" x="6400800"/>
            <a:ext cy="363536" cx="2287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" name="Shape 60"/>
          <p:cNvSpPr/>
          <p:nvPr/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6356350" x="612775"/>
            <a:ext cy="363536" cx="197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63" name="Shape 63"/>
          <p:cNvCxnSpPr/>
          <p:nvPr/>
        </p:nvCxnSpPr>
        <p:spPr>
          <a:xfrm>
            <a:off y="6353175" x="457200"/>
            <a:ext cy="1587" cx="8229600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y="306387" x="6178550"/>
            <a:ext cy="6035674" cx="1587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65" name="Shape 65"/>
          <p:cNvSpPr/>
          <p:nvPr/>
        </p:nvSpPr>
        <p:spPr>
          <a:xfrm rot="5400000">
            <a:off y="6467475" x="420687"/>
            <a:ext cy="120649" cx="19050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152400" x="457200"/>
            <a:ext cy="98901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19200" x="457200"/>
            <a:ext cy="4908550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6400800"/>
            <a:ext cy="363536" cx="2287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9" name="Shape 69"/>
          <p:cNvSpPr/>
          <p:nvPr/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12775"/>
            <a:ext cy="363536" cx="197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64653"/>
        </a:solidFill>
      </p:bgPr>
    </p:bg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72" name="Shape 72"/>
          <p:cNvCxnSpPr/>
          <p:nvPr/>
        </p:nvCxnSpPr>
        <p:spPr>
          <a:xfrm>
            <a:off y="6353175" x="457200"/>
            <a:ext cy="1587" cx="8229600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73" name="Shape 73"/>
          <p:cNvSpPr/>
          <p:nvPr/>
        </p:nvSpPr>
        <p:spPr>
          <a:xfrm rot="5400000">
            <a:off y="6467475" x="420687"/>
            <a:ext cy="120649" cx="19050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Shape 74"/>
          <p:cNvSpPr/>
          <p:nvPr/>
        </p:nvSpPr>
        <p:spPr>
          <a:xfrm>
            <a:off y="500062" x="457200"/>
            <a:ext cy="685799" cx="182561"/>
          </a:xfrm>
          <a:prstGeom prst="rect">
            <a:avLst/>
          </a:prstGeom>
          <a:solidFill>
            <a:srgbClr val="727CA3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y="152400" x="457200"/>
            <a:ext cy="98901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19200" x="457200"/>
            <a:ext cy="4908550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y="6356350" x="6400800"/>
            <a:ext cy="363536" cx="2287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/>
          <p:nvPr/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y="6356350" x="612775"/>
            <a:ext cy="363536" cx="197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81" name="Shape 81"/>
          <p:cNvCxnSpPr/>
          <p:nvPr/>
        </p:nvCxnSpPr>
        <p:spPr>
          <a:xfrm>
            <a:off y="6353175" x="457200"/>
            <a:ext cy="1587" cx="8229600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82" name="Shape 82"/>
          <p:cNvSpPr/>
          <p:nvPr/>
        </p:nvSpPr>
        <p:spPr>
          <a:xfrm rot="5400000">
            <a:off y="6467475" x="420687"/>
            <a:ext cy="120649" cx="19050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Shape 83"/>
          <p:cNvCxnSpPr/>
          <p:nvPr/>
        </p:nvCxnSpPr>
        <p:spPr>
          <a:xfrm>
            <a:off y="276225" x="6556375"/>
            <a:ext cy="5851525" cx="1587"/>
          </a:xfrm>
          <a:prstGeom prst="straightConnector1">
            <a:avLst/>
          </a:prstGeom>
          <a:noFill/>
          <a:ln w="9525" cap="flat">
            <a:solidFill>
              <a:srgbClr val="9FB8CD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y="152400" x="457200"/>
            <a:ext cy="989012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19200" x="457200"/>
            <a:ext cy="4908550" cx="8228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y="6356350" x="6400800"/>
            <a:ext cy="363536" cx="2287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/>
          <p:nvPr/>
        </p:nvSpPr>
        <p:spPr>
          <a:xfrm>
            <a:off y="6356350" x="2898775"/>
            <a:ext cy="365125" cx="350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y="6356350" x="612775"/>
            <a:ext cy="363536" cx="1979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374650" marL="74295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317500" marL="1143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317500" marL="1600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317500" marL="2057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317500" marL="2514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317500" marL="34290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317500" marL="4800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317500" marL="6629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/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/>
        </p:nvSpPr>
        <p:spPr>
          <a:xfrm>
            <a:off y="3886200" x="1219200"/>
            <a:ext cy="990599" cx="685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omine"/>
              <a:buNone/>
            </a:pPr>
            <a:r>
              <a:rPr strike="noStrike" u="none" b="0" cap="none" baseline="0" sz="2900" lang="en-US" i="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Group 7 Validating Group 8</a:t>
            </a:r>
            <a:br>
              <a:rPr strike="noStrike" u="none" b="0" cap="none" baseline="0" sz="2900" lang="en-US" i="0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</a:br>
          </a:p>
        </p:txBody>
      </p:sp>
      <p:sp>
        <p:nvSpPr>
          <p:cNvPr id="91" name="Shape 91"/>
          <p:cNvSpPr txBox="1"/>
          <p:nvPr/>
        </p:nvSpPr>
        <p:spPr>
          <a:xfrm>
            <a:off y="5124450" x="990600"/>
            <a:ext cy="819150" cx="731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Domine"/>
              <a:buNone/>
            </a:pPr>
            <a:r>
              <a:rPr strike="noStrike" u="none" b="0" cap="none" baseline="0" sz="1400" lang="en-US" i="0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Group #7</a:t>
            </a:r>
            <a:r>
              <a:rPr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,</a:t>
            </a:r>
            <a:r>
              <a:rPr strike="noStrike" u="none" b="0" cap="none" baseline="0" sz="1400" lang="en-US" i="0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 Team Members:</a:t>
            </a:r>
            <a:r>
              <a:rPr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 Johan Hestenes, Avi Dey, Robert Lee, Tom Croft</a:t>
            </a:r>
          </a:p>
          <a:p>
            <a:pPr algn="r" rtl="0" lvl="0" marR="0" indent="0" mar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Domine"/>
              <a:buNone/>
            </a:pPr>
            <a:r>
              <a:rPr strike="noStrike" u="none" b="0" cap="none" baseline="0" sz="1400" lang="en-US" i="0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CS174-section </a:t>
            </a:r>
            <a:r>
              <a:rPr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r>
              <a:rPr strike="noStrike" u="none" b="0" cap="none" baseline="0" sz="1400" lang="en-US" i="0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/</a:t>
            </a:r>
            <a:r>
              <a:rPr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Fall,</a:t>
            </a:r>
            <a:r>
              <a:rPr strike="noStrike" u="none" b="0" cap="none" baseline="0" sz="1400" lang="en-US" i="0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 201</a:t>
            </a:r>
            <a:r>
              <a:rPr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/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Domine"/>
              <a:buNone/>
            </a:pPr>
            <a:r>
              <a:rPr sz="3200"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Date Preparation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1219200" x="457200"/>
            <a:ext cy="493712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User can edit video info by logging in and navigating to the edit info menu link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No data that is duplicated, less than 50,000 views, or not in the assigned domain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User is able to search and find videos matching keywords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/>
              <a:t>Admin can successfully edit video information</a:t>
            </a:r>
          </a:p>
          <a:p>
            <a:pPr algn="l" rtl="0" lvl="0" marR="0" indent="-271462" marL="27146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trike="noStrike" u="none" b="0" cap="none" baseline="0" sz="2600" i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600" i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/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464653"/>
              </a:buClr>
              <a:buSzPct val="25000"/>
              <a:buFont typeface="Domine"/>
              <a:buNone/>
            </a:pPr>
            <a:r>
              <a:rPr sz="3200"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Login/Registration 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219200" x="457200"/>
            <a:ext cy="565467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User can successfully register an account and login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The system successfully enforces a minimum of 8 characters and at least one number and one letter in the password field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/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Domine"/>
              <a:buNone/>
            </a:pPr>
            <a:r>
              <a:rPr sz="3200"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Cookies for Login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1219200" x="457200"/>
            <a:ext cy="493712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There is a checkbox for the user to turn on the cookie function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Login info is successfully stored when cookies are turned 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/>
        </p:nvSpPr>
        <p:spPr>
          <a:xfrm>
            <a:off y="152400" x="2286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Domine"/>
              <a:buNone/>
            </a:pPr>
            <a:r>
              <a:rPr sz="3200"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Favorite Videos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1219200" x="457200"/>
            <a:ext cy="493712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Favorite videos can be selected but only one at a time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The first three favorite videos show up, but any new favorite videos are not shown under different accounts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Only the first three favorite videos show up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The links link to an embedded video player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Suggestion: Have a more organized manner of watching favorite videos. If there are more than three favorite videos, implement a page interface just like you did for the videos. </a:t>
            </a:r>
          </a:p>
          <a:p>
            <a:pPr rtl="0" lvl="0">
              <a:spcBef>
                <a:spcPts val="600"/>
              </a:spcBef>
              <a:buNone/>
            </a:pPr>
            <a:r>
              <a:rPr sz="2400" lang="en-US">
                <a:solidFill>
                  <a:schemeClr val="dk1"/>
                </a:solidFill>
              </a:rPr>
              <a:t>    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600" i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/>
        </p:nvSpPr>
        <p:spPr>
          <a:xfrm>
            <a:off y="152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Domine"/>
              <a:buNone/>
            </a:pPr>
            <a:r>
              <a:rPr sz="3200" lang="en-US">
                <a:solidFill>
                  <a:srgbClr val="464653"/>
                </a:solidFill>
                <a:latin typeface="Domine"/>
                <a:ea typeface="Domine"/>
                <a:cs typeface="Domine"/>
                <a:sym typeface="Domine"/>
              </a:rPr>
              <a:t>Report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1219200" x="457200"/>
            <a:ext cy="4937124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Report template wasn’t used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There is workflow describing each feature with matching screenshots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They are missing an abstract or an introduction to the report that summarizes what was and what was not accomplished during this milestone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The layout and flow of their web interface is fine</a:t>
            </a:r>
          </a:p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They should make sure all the functions are implemented and working properly though</a:t>
            </a:r>
          </a:p>
          <a:p>
            <a:pPr algn="l" rtl="0" lvl="0" marR="0" indent="-271462" marL="27146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trike="noStrike" u="none" b="0" cap="none" baseline="0" sz="2600" i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600" i="1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