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6942E-297D-416E-B68D-718F2C6727A5}" type="datetimeFigureOut">
              <a:rPr lang="en-US"/>
              <a:t>2/22/2015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73949-2491-4EE6-AE1F-FE097AD65614}" type="slidenum">
              <a:rPr lang="en-US"/>
              <a:t>‹#›</a:t>
            </a:fld>
            <a:endParaRPr lang="en-US"/>
          </a:p>
        </p:txBody>
      </p:sp>
    </p:spTree>
    <p:extLst>
      <p:ext uri="{BB962C8B-B14F-4D97-AF65-F5344CB8AC3E}">
        <p14:creationId xmlns:p14="http://schemas.microsoft.com/office/powerpoint/2010/main" val="311865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73949-2491-4EE6-AE1F-FE097AD65614}" type="slidenum">
              <a:rPr lang="en-US"/>
              <a:t>1</a:t>
            </a:fld>
            <a:endParaRPr lang="en-US"/>
          </a:p>
        </p:txBody>
      </p:sp>
    </p:spTree>
    <p:extLst>
      <p:ext uri="{BB962C8B-B14F-4D97-AF65-F5344CB8AC3E}">
        <p14:creationId xmlns:p14="http://schemas.microsoft.com/office/powerpoint/2010/main" val="246904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73949-2491-4EE6-AE1F-FE097AD65614}" type="slidenum">
              <a:rPr lang="en-US"/>
              <a:t>2</a:t>
            </a:fld>
            <a:endParaRPr lang="en-US"/>
          </a:p>
        </p:txBody>
      </p:sp>
    </p:spTree>
    <p:extLst>
      <p:ext uri="{BB962C8B-B14F-4D97-AF65-F5344CB8AC3E}">
        <p14:creationId xmlns:p14="http://schemas.microsoft.com/office/powerpoint/2010/main" val="30660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73949-2491-4EE6-AE1F-FE097AD65614}" type="slidenum">
              <a:rPr lang="en-US"/>
              <a:t>3</a:t>
            </a:fld>
            <a:endParaRPr lang="en-US"/>
          </a:p>
        </p:txBody>
      </p:sp>
    </p:spTree>
    <p:extLst>
      <p:ext uri="{BB962C8B-B14F-4D97-AF65-F5344CB8AC3E}">
        <p14:creationId xmlns:p14="http://schemas.microsoft.com/office/powerpoint/2010/main" val="3185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73949-2491-4EE6-AE1F-FE097AD65614}" type="slidenum">
              <a:rPr lang="en-US"/>
              <a:t>4</a:t>
            </a:fld>
            <a:endParaRPr lang="en-US"/>
          </a:p>
        </p:txBody>
      </p:sp>
    </p:spTree>
    <p:extLst>
      <p:ext uri="{BB962C8B-B14F-4D97-AF65-F5344CB8AC3E}">
        <p14:creationId xmlns:p14="http://schemas.microsoft.com/office/powerpoint/2010/main" val="3371982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73949-2491-4EE6-AE1F-FE097AD65614}" type="slidenum">
              <a:rPr lang="en-US"/>
              <a:t>5</a:t>
            </a:fld>
            <a:endParaRPr lang="en-US"/>
          </a:p>
        </p:txBody>
      </p:sp>
    </p:spTree>
    <p:extLst>
      <p:ext uri="{BB962C8B-B14F-4D97-AF65-F5344CB8AC3E}">
        <p14:creationId xmlns:p14="http://schemas.microsoft.com/office/powerpoint/2010/main" val="249784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ec.tynt.com/b/rf?id=bBOTTqvd0r3Pooab7jrHcU&amp;u=DailyMail"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360000">
            <a:off x="1020851" y="1532005"/>
            <a:ext cx="10113857" cy="1354138"/>
          </a:xfrm>
        </p:spPr>
        <p:txBody>
          <a:bodyPr>
            <a:normAutofit/>
          </a:bodyPr>
          <a:lstStyle/>
          <a:p>
            <a:r>
              <a:rPr lang="en-US"/>
              <a:t>Escaping Area 51!</a:t>
            </a:r>
          </a:p>
        </p:txBody>
      </p:sp>
      <p:sp>
        <p:nvSpPr>
          <p:cNvPr id="3" name="Subtitle 2"/>
          <p:cNvSpPr>
            <a:spLocks noGrp="1"/>
          </p:cNvSpPr>
          <p:nvPr>
            <p:ph type="subTitle" idx="1"/>
          </p:nvPr>
        </p:nvSpPr>
        <p:spPr/>
        <p:txBody>
          <a:bodyPr>
            <a:normAutofit lnSpcReduction="10000"/>
          </a:bodyPr>
          <a:lstStyle/>
          <a:p>
            <a:r>
              <a:rPr lang="en-US"/>
              <a:t>Game Proposal</a:t>
            </a:r>
          </a:p>
          <a:p>
            <a:endParaRPr lang="en-US"/>
          </a:p>
          <a:p>
            <a:endParaRPr lang="en-US"/>
          </a:p>
          <a:p>
            <a:r>
              <a:rPr lang="en-US"/>
              <a:t>by Tom Robinson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36" y="57802"/>
            <a:ext cx="9050473" cy="1325563"/>
          </a:xfrm>
        </p:spPr>
        <p:txBody>
          <a:bodyPr/>
          <a:lstStyle/>
          <a:p>
            <a:r>
              <a:rPr lang="en-US"/>
              <a:t>What is Area 51?</a:t>
            </a:r>
          </a:p>
        </p:txBody>
      </p:sp>
      <p:pic>
        <p:nvPicPr>
          <p:cNvPr id="4" name="Content Placeholder 3" descr="area51.jpg"/>
          <p:cNvPicPr>
            <a:picLocks noGrp="1" noChangeAspect="1"/>
          </p:cNvPicPr>
          <p:nvPr>
            <p:ph idx="1"/>
          </p:nvPr>
        </p:nvPicPr>
        <p:blipFill>
          <a:blip r:embed="rId3"/>
          <a:stretch>
            <a:fillRect/>
          </a:stretch>
        </p:blipFill>
        <p:spPr>
          <a:xfrm>
            <a:off x="9356641" y="0"/>
            <a:ext cx="2821072" cy="2568369"/>
          </a:xfrm>
        </p:spPr>
      </p:pic>
      <p:sp>
        <p:nvSpPr>
          <p:cNvPr id="5" name="TextBox 4"/>
          <p:cNvSpPr txBox="1"/>
          <p:nvPr/>
        </p:nvSpPr>
        <p:spPr>
          <a:xfrm>
            <a:off x="147638" y="1333500"/>
            <a:ext cx="8622879" cy="1200329"/>
          </a:xfrm>
          <a:prstGeom prst="rect">
            <a:avLst/>
          </a:prstGeom>
        </p:spPr>
        <p:txBody>
          <a:bodyPr rtlCol="0">
            <a:spAutoFit/>
          </a:bodyPr>
          <a:lstStyle/>
          <a:p>
            <a:r>
              <a:rPr lang="en-US"/>
              <a:t>Area 51 has been dubbed by many as 'the most secretive place on earth', having been used as a base to control covert operations during the cold war, it has since become a top secret location </a:t>
            </a:r>
            <a:r>
              <a:rPr lang="en-US">
                <a:latin typeface="Calibri" charset="0"/>
              </a:rPr>
              <a:t>where</a:t>
            </a:r>
            <a:r>
              <a:rPr lang="en-US"/>
              <a:t>, for many who believe, the U.S government to hide  'extraterrestrials' and other alien objects.</a:t>
            </a:r>
          </a:p>
        </p:txBody>
      </p:sp>
      <p:pic>
        <p:nvPicPr>
          <p:cNvPr id="6" name="Picture 5" descr="area51 map.png"/>
          <p:cNvPicPr>
            <a:picLocks noChangeAspect="1"/>
          </p:cNvPicPr>
          <p:nvPr/>
        </p:nvPicPr>
        <p:blipFill>
          <a:blip r:embed="rId4"/>
          <a:stretch>
            <a:fillRect/>
          </a:stretch>
        </p:blipFill>
        <p:spPr>
          <a:xfrm>
            <a:off x="-38030" y="3432751"/>
            <a:ext cx="4783735" cy="3392803"/>
          </a:xfrm>
          <a:prstGeom prst="rect">
            <a:avLst/>
          </a:prstGeom>
        </p:spPr>
      </p:pic>
      <p:sp>
        <p:nvSpPr>
          <p:cNvPr id="7" name="TextBox 6"/>
          <p:cNvSpPr txBox="1"/>
          <p:nvPr/>
        </p:nvSpPr>
        <p:spPr>
          <a:xfrm>
            <a:off x="4856163" y="3695700"/>
            <a:ext cx="7391400" cy="2308324"/>
          </a:xfrm>
          <a:prstGeom prst="rect">
            <a:avLst/>
          </a:prstGeom>
        </p:spPr>
        <p:txBody>
          <a:bodyPr rtlCol="0">
            <a:spAutoFit/>
          </a:bodyPr>
          <a:lstStyle/>
          <a:p>
            <a:r>
              <a:rPr lang="en-US"/>
              <a:t>The base, which is under constant severe military control, is said to be the location for Earths seemingly only visit from aliens, known as the 'Roswell Crash'. Conspiracy theorists believe the event, which occurred in 1947,involved </a:t>
            </a:r>
            <a:r>
              <a:rPr lang="en-US">
                <a:latin typeface="Calibri" charset="0"/>
                <a:cs typeface="Arial" charset="0"/>
              </a:rPr>
              <a:t>aliens in a flying saucer crashing in Roswell, New Mexico with badly injured aliens on board. Although a government statement later stated this to be a weather balloon.</a:t>
            </a:r>
            <a:br>
              <a:rPr lang="en-US">
                <a:latin typeface="Calibri" charset="0"/>
                <a:cs typeface="Arial" charset="0"/>
              </a:rPr>
            </a:br>
            <a:r>
              <a:rPr lang="en-US">
                <a:latin typeface="Calibri" charset="0"/>
                <a:cs typeface="Arial" charset="0"/>
              </a:rPr>
              <a:t/>
            </a:r>
            <a:br>
              <a:rPr lang="en-US">
                <a:latin typeface="Calibri" charset="0"/>
                <a:cs typeface="Arial" charset="0"/>
              </a:rPr>
            </a:br>
            <a:endParaRPr lang="en-US">
              <a:solidFill>
                <a:srgbClr val="003580"/>
              </a:solidFill>
              <a:latin typeface="Arial" charset="0"/>
              <a:cs typeface="Arial" charset="0"/>
              <a:hlinkClick r:id="rId5"/>
            </a:endParaRPr>
          </a:p>
        </p:txBody>
      </p:sp>
    </p:spTree>
    <p:extLst>
      <p:ext uri="{BB962C8B-B14F-4D97-AF65-F5344CB8AC3E}">
        <p14:creationId xmlns:p14="http://schemas.microsoft.com/office/powerpoint/2010/main" val="16257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2D Platformer?</a:t>
            </a:r>
          </a:p>
        </p:txBody>
      </p:sp>
      <p:pic>
        <p:nvPicPr>
          <p:cNvPr id="4" name="Content Placeholder 3" descr="mario bros.jpg"/>
          <p:cNvPicPr>
            <a:picLocks noGrp="1" noChangeAspect="1"/>
          </p:cNvPicPr>
          <p:nvPr>
            <p:ph idx="1"/>
          </p:nvPr>
        </p:nvPicPr>
        <p:blipFill>
          <a:blip r:embed="rId3"/>
          <a:stretch>
            <a:fillRect/>
          </a:stretch>
        </p:blipFill>
        <p:spPr>
          <a:xfrm>
            <a:off x="8960270" y="3175"/>
            <a:ext cx="3230143" cy="2419873"/>
          </a:xfrm>
        </p:spPr>
      </p:pic>
      <p:sp>
        <p:nvSpPr>
          <p:cNvPr id="5" name="TextBox 4"/>
          <p:cNvSpPr txBox="1"/>
          <p:nvPr/>
        </p:nvSpPr>
        <p:spPr>
          <a:xfrm>
            <a:off x="277813" y="1695450"/>
            <a:ext cx="8613775" cy="1200329"/>
          </a:xfrm>
          <a:prstGeom prst="rect">
            <a:avLst/>
          </a:prstGeom>
        </p:spPr>
        <p:txBody>
          <a:bodyPr rtlCol="0">
            <a:spAutoFit/>
          </a:bodyPr>
          <a:lstStyle/>
          <a:p>
            <a:r>
              <a:rPr lang="en-US"/>
              <a:t>2D platformers have stayed ever popular throughout the computer gaming life cycle, starting with 'Super Mario Bros' , which debatably launched the 'NES' in 1985, and going on to clearly becoming the best selling game for the industry let alone the </a:t>
            </a:r>
            <a:r>
              <a:rPr lang="en-US">
                <a:solidFill>
                  <a:srgbClr val="FF0000"/>
                </a:solidFill>
              </a:rPr>
              <a:t>console, </a:t>
            </a:r>
            <a:r>
              <a:rPr lang="en-US">
                <a:solidFill>
                  <a:srgbClr val="000000"/>
                </a:solidFill>
              </a:rPr>
              <a:t>and still selling millions of copies on the latest consoles of today.</a:t>
            </a:r>
            <a:endParaRPr lang="en-US"/>
          </a:p>
        </p:txBody>
      </p:sp>
      <p:sp>
        <p:nvSpPr>
          <p:cNvPr id="6" name="TextBox 5"/>
          <p:cNvSpPr txBox="1"/>
          <p:nvPr/>
        </p:nvSpPr>
        <p:spPr>
          <a:xfrm>
            <a:off x="4741994" y="3956050"/>
            <a:ext cx="7480169" cy="1477328"/>
          </a:xfrm>
          <a:prstGeom prst="rect">
            <a:avLst/>
          </a:prstGeom>
        </p:spPr>
        <p:txBody>
          <a:bodyPr rtlCol="0">
            <a:spAutoFit/>
          </a:bodyPr>
          <a:lstStyle/>
          <a:p>
            <a:r>
              <a:rPr lang="en-US"/>
              <a:t>With the clear success of the 'Mario bros' series it is a good starting platform to create other games based around the same theme and character(s). Or using the knowledge obtained from this series move onto a more complex 2D platformer, like PlayStation did for the 'Little Big Planet' series. (</a:t>
            </a:r>
            <a:r>
              <a:rPr lang="en-US">
                <a:solidFill>
                  <a:srgbClr val="FF0000"/>
                </a:solidFill>
              </a:rPr>
              <a:t>Other Platforms)</a:t>
            </a:r>
          </a:p>
        </p:txBody>
      </p:sp>
      <p:pic>
        <p:nvPicPr>
          <p:cNvPr id="7" name="Picture 6" descr="Little Big Planet.jpg"/>
          <p:cNvPicPr>
            <a:picLocks noChangeAspect="1"/>
          </p:cNvPicPr>
          <p:nvPr/>
        </p:nvPicPr>
        <p:blipFill>
          <a:blip r:embed="rId4"/>
          <a:stretch>
            <a:fillRect/>
          </a:stretch>
        </p:blipFill>
        <p:spPr>
          <a:xfrm>
            <a:off x="9914" y="3679744"/>
            <a:ext cx="4488106" cy="2521804"/>
          </a:xfrm>
          <a:prstGeom prst="rect">
            <a:avLst/>
          </a:prstGeom>
        </p:spPr>
      </p:pic>
    </p:spTree>
    <p:extLst>
      <p:ext uri="{BB962C8B-B14F-4D97-AF65-F5344CB8AC3E}">
        <p14:creationId xmlns:p14="http://schemas.microsoft.com/office/powerpoint/2010/main" val="200807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Onto my Game</a:t>
            </a:r>
          </a:p>
        </p:txBody>
      </p:sp>
      <p:sp>
        <p:nvSpPr>
          <p:cNvPr id="3" name="Content Placeholder 2"/>
          <p:cNvSpPr>
            <a:spLocks noGrp="1"/>
          </p:cNvSpPr>
          <p:nvPr>
            <p:ph idx="1"/>
          </p:nvPr>
        </p:nvSpPr>
        <p:spPr/>
        <p:txBody>
          <a:bodyPr/>
          <a:lstStyle/>
          <a:p>
            <a:pPr marL="0" indent="0">
              <a:buNone/>
            </a:pPr>
            <a:r>
              <a:rPr lang="en-US"/>
              <a:t>To put the two together I will be creating a 2D platformer where you are an 'E.T' who is escaping from Area 51 </a:t>
            </a:r>
            <a:r>
              <a:rPr lang="en-US">
                <a:solidFill>
                  <a:srgbClr val="FF0000"/>
                </a:solidFill>
              </a:rPr>
              <a:t>(as u) </a:t>
            </a:r>
            <a:r>
              <a:rPr lang="en-US">
                <a:solidFill>
                  <a:srgbClr val="000000"/>
                </a:solidFill>
              </a:rPr>
              <a:t>. As you can imagine this is no easy task and with only your bare fists as protection you must fight your way through the oncoming military and any other conspiracists you may come across on your way to finding your mothership, which is waiting just on the mountain top ahead.</a:t>
            </a:r>
          </a:p>
        </p:txBody>
      </p:sp>
    </p:spTree>
    <p:extLst>
      <p:ext uri="{BB962C8B-B14F-4D97-AF65-F5344CB8AC3E}">
        <p14:creationId xmlns:p14="http://schemas.microsoft.com/office/powerpoint/2010/main" val="367658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011" y="356394"/>
            <a:ext cx="10515600" cy="1325563"/>
          </a:xfrm>
        </p:spPr>
        <p:txBody>
          <a:bodyPr/>
          <a:lstStyle/>
          <a:p>
            <a:pPr algn="ctr"/>
            <a:r>
              <a:rPr lang="en-US"/>
              <a:t>Alien Sprite Sheet (Talk about Unity Animation)</a:t>
            </a:r>
          </a:p>
        </p:txBody>
      </p:sp>
      <p:pic>
        <p:nvPicPr>
          <p:cNvPr id="4" name="Content Placeholder 3" descr="Alien.png"/>
          <p:cNvPicPr>
            <a:picLocks noGrp="1" noChangeAspect="1"/>
          </p:cNvPicPr>
          <p:nvPr>
            <p:ph idx="1"/>
          </p:nvPr>
        </p:nvPicPr>
        <p:blipFill>
          <a:blip r:embed="rId3"/>
          <a:srcRect t="-70" b="63264"/>
          <a:stretch>
            <a:fillRect/>
          </a:stretch>
        </p:blipFill>
        <p:spPr>
          <a:xfrm>
            <a:off x="632484" y="2141612"/>
            <a:ext cx="4351338" cy="1601574"/>
          </a:xfrm>
        </p:spPr>
      </p:pic>
      <p:pic>
        <p:nvPicPr>
          <p:cNvPr id="5" name="Picture 4" descr="Alien 1.png"/>
          <p:cNvPicPr>
            <a:picLocks noChangeAspect="1"/>
          </p:cNvPicPr>
          <p:nvPr/>
        </p:nvPicPr>
        <p:blipFill>
          <a:blip r:embed="rId4"/>
          <a:srcRect t="43932" b="18259"/>
          <a:stretch>
            <a:fillRect/>
          </a:stretch>
        </p:blipFill>
        <p:spPr>
          <a:xfrm>
            <a:off x="720529" y="3952706"/>
            <a:ext cx="4169257" cy="1576471"/>
          </a:xfrm>
          <a:prstGeom prst="rect">
            <a:avLst/>
          </a:prstGeom>
        </p:spPr>
      </p:pic>
      <p:pic>
        <p:nvPicPr>
          <p:cNvPr id="6" name="Content Placeholder 3" descr="Alien.png"/>
          <p:cNvPicPr>
            <a:picLocks noChangeAspect="1"/>
          </p:cNvPicPr>
          <p:nvPr/>
        </p:nvPicPr>
        <p:blipFill>
          <a:blip r:embed="rId3"/>
          <a:srcRect t="-64" b="84431"/>
          <a:stretch>
            <a:fillRect/>
          </a:stretch>
        </p:blipFill>
        <p:spPr>
          <a:xfrm>
            <a:off x="2629227" y="1628645"/>
            <a:ext cx="8892395" cy="1382834"/>
          </a:xfrm>
          <a:prstGeom prst="rect">
            <a:avLst/>
          </a:prstGeom>
        </p:spPr>
      </p:pic>
      <p:pic>
        <p:nvPicPr>
          <p:cNvPr id="7" name="Content Placeholder 3" descr="Alien.png"/>
          <p:cNvPicPr>
            <a:picLocks noChangeAspect="1"/>
          </p:cNvPicPr>
          <p:nvPr/>
        </p:nvPicPr>
        <p:blipFill>
          <a:blip r:embed="rId3"/>
          <a:srcRect l="-659" t="20659" b="63871"/>
          <a:stretch>
            <a:fillRect/>
          </a:stretch>
        </p:blipFill>
        <p:spPr>
          <a:xfrm>
            <a:off x="4276398" y="2749554"/>
            <a:ext cx="8951023" cy="1368439"/>
          </a:xfrm>
          <a:prstGeom prst="rect">
            <a:avLst/>
          </a:prstGeom>
        </p:spPr>
      </p:pic>
      <p:pic>
        <p:nvPicPr>
          <p:cNvPr id="8" name="Picture 7" descr="Alien 1.png"/>
          <p:cNvPicPr>
            <a:picLocks noChangeAspect="1"/>
          </p:cNvPicPr>
          <p:nvPr/>
        </p:nvPicPr>
        <p:blipFill>
          <a:blip r:embed="rId4"/>
          <a:srcRect l="-44" t="43879" r="75166" b="36864"/>
          <a:stretch>
            <a:fillRect/>
          </a:stretch>
        </p:blipFill>
        <p:spPr>
          <a:xfrm>
            <a:off x="4450704" y="3555900"/>
            <a:ext cx="2228275" cy="1726114"/>
          </a:xfrm>
          <a:prstGeom prst="rect">
            <a:avLst/>
          </a:prstGeom>
        </p:spPr>
      </p:pic>
      <p:pic>
        <p:nvPicPr>
          <p:cNvPr id="9" name="Picture 8" descr="Alien 1.png"/>
          <p:cNvPicPr>
            <a:picLocks noChangeAspect="1"/>
          </p:cNvPicPr>
          <p:nvPr/>
        </p:nvPicPr>
        <p:blipFill>
          <a:blip r:embed="rId4"/>
          <a:srcRect l="-51" t="67699" r="44190" b="18318"/>
          <a:stretch>
            <a:fillRect/>
          </a:stretch>
        </p:blipFill>
        <p:spPr>
          <a:xfrm>
            <a:off x="4384675" y="5087938"/>
            <a:ext cx="5002187" cy="1259009"/>
          </a:xfrm>
          <a:prstGeom prst="rect">
            <a:avLst/>
          </a:prstGeom>
        </p:spPr>
      </p:pic>
      <p:sp>
        <p:nvSpPr>
          <p:cNvPr id="10" name="TextBox 9"/>
          <p:cNvSpPr txBox="1"/>
          <p:nvPr/>
        </p:nvSpPr>
        <p:spPr>
          <a:xfrm>
            <a:off x="8180140" y="3256264"/>
            <a:ext cx="2743200" cy="369332"/>
          </a:xfrm>
          <a:prstGeom prst="rect">
            <a:avLst/>
          </a:prstGeom>
        </p:spPr>
        <p:txBody>
          <a:bodyPr rtlCol="0">
            <a:spAutoFit/>
          </a:bodyPr>
          <a:lstStyle/>
          <a:p>
            <a:pPr algn="ctr"/>
            <a:r>
              <a:rPr lang="en-US"/>
              <a:t>Running</a:t>
            </a:r>
          </a:p>
        </p:txBody>
      </p:sp>
      <p:sp>
        <p:nvSpPr>
          <p:cNvPr id="11" name="TextBox 10"/>
          <p:cNvSpPr txBox="1"/>
          <p:nvPr/>
        </p:nvSpPr>
        <p:spPr>
          <a:xfrm>
            <a:off x="8149054" y="4565863"/>
            <a:ext cx="2743200" cy="369332"/>
          </a:xfrm>
          <a:prstGeom prst="rect">
            <a:avLst/>
          </a:prstGeom>
        </p:spPr>
        <p:txBody>
          <a:bodyPr rtlCol="0">
            <a:spAutoFit/>
          </a:bodyPr>
          <a:lstStyle/>
          <a:p>
            <a:pPr algn="ctr"/>
            <a:r>
              <a:rPr lang="en-US"/>
              <a:t>Jumping</a:t>
            </a:r>
          </a:p>
        </p:txBody>
      </p:sp>
      <p:sp>
        <p:nvSpPr>
          <p:cNvPr id="12" name="TextBox 11"/>
          <p:cNvSpPr txBox="1"/>
          <p:nvPr/>
        </p:nvSpPr>
        <p:spPr>
          <a:xfrm>
            <a:off x="8126912" y="2003608"/>
            <a:ext cx="2743200" cy="369332"/>
          </a:xfrm>
          <a:prstGeom prst="rect">
            <a:avLst/>
          </a:prstGeom>
        </p:spPr>
        <p:txBody>
          <a:bodyPr rtlCol="0">
            <a:spAutoFit/>
          </a:bodyPr>
          <a:lstStyle/>
          <a:p>
            <a:pPr algn="ctr"/>
            <a:r>
              <a:rPr lang="en-US"/>
              <a:t>Idle</a:t>
            </a:r>
          </a:p>
        </p:txBody>
      </p:sp>
      <p:sp>
        <p:nvSpPr>
          <p:cNvPr id="13" name="TextBox 12"/>
          <p:cNvSpPr txBox="1"/>
          <p:nvPr/>
        </p:nvSpPr>
        <p:spPr>
          <a:xfrm>
            <a:off x="8158821" y="5673408"/>
            <a:ext cx="2743200" cy="369332"/>
          </a:xfrm>
          <a:prstGeom prst="rect">
            <a:avLst/>
          </a:prstGeom>
        </p:spPr>
        <p:txBody>
          <a:bodyPr rtlCol="0">
            <a:spAutoFit/>
          </a:bodyPr>
          <a:lstStyle/>
          <a:p>
            <a:pPr algn="ctr"/>
            <a:r>
              <a:rPr lang="en-US"/>
              <a:t>Punching</a:t>
            </a:r>
          </a:p>
        </p:txBody>
      </p:sp>
    </p:spTree>
    <p:extLst>
      <p:ext uri="{BB962C8B-B14F-4D97-AF65-F5344CB8AC3E}">
        <p14:creationId xmlns:p14="http://schemas.microsoft.com/office/powerpoint/2010/main" val="8487962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Escaping Area 51!</vt:lpstr>
      <vt:lpstr>What is Area 51?</vt:lpstr>
      <vt:lpstr>Why 2D Platformer?</vt:lpstr>
      <vt:lpstr>So.......... Onto my Game</vt:lpstr>
      <vt:lpstr>Alien Sprite Sheet (Talk about Unity Animation)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cp:revision>
  <dcterms:created xsi:type="dcterms:W3CDTF">2013-07-15T20:26:40Z</dcterms:created>
  <dcterms:modified xsi:type="dcterms:W3CDTF">2015-02-22T23:29:36Z</dcterms:modified>
</cp:coreProperties>
</file>