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9" r:id="rId4"/>
    <p:sldId id="258" r:id="rId5"/>
    <p:sldId id="264" r:id="rId6"/>
    <p:sldId id="265" r:id="rId7"/>
    <p:sldId id="266" r:id="rId8"/>
    <p:sldId id="267" r:id="rId9"/>
    <p:sldId id="257" r:id="rId10"/>
    <p:sldId id="261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6942E-297D-416E-B68D-718F2C6727A5}" type="datetimeFigureOut">
              <a:rPr lang="en-US"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3949-2491-4EE6-AE1F-FE097AD656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5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73949-2491-4EE6-AE1F-FE097AD6561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4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73949-2491-4EE6-AE1F-FE097AD6561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73949-2491-4EE6-AE1F-FE097AD6561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73949-2491-4EE6-AE1F-FE097AD6561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73949-2491-4EE6-AE1F-FE097AD6561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://ec.tynt.com/b/rf?id=bBOTTqvd0r3Pooab7jrHcU&amp;u=DailyMai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360000">
            <a:off x="1039070" y="1620905"/>
            <a:ext cx="10113857" cy="1354138"/>
          </a:xfrm>
        </p:spPr>
        <p:txBody>
          <a:bodyPr>
            <a:normAutofit/>
          </a:bodyPr>
          <a:lstStyle/>
          <a:p>
            <a:r>
              <a:rPr lang="en-US" dirty="0"/>
              <a:t>Escaping Area 51!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Game Proposal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by Tom Robinson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26700" cy="1325563"/>
          </a:xfrm>
        </p:spPr>
        <p:txBody>
          <a:bodyPr/>
          <a:lstStyle/>
          <a:p>
            <a:r>
              <a:rPr lang="en-GB" dirty="0" smtClean="0"/>
              <a:t>Enemy Sprite Sheet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76224"/>
            <a:ext cx="5867400" cy="6420929"/>
          </a:xfrm>
        </p:spPr>
      </p:pic>
    </p:spTree>
    <p:extLst>
      <p:ext uri="{BB962C8B-B14F-4D97-AF65-F5344CB8AC3E}">
        <p14:creationId xmlns:p14="http://schemas.microsoft.com/office/powerpoint/2010/main" val="34266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Design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18112" y="2332140"/>
            <a:ext cx="11744589" cy="36827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18113" y="5545123"/>
            <a:ext cx="3632433" cy="4697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nip Diagonal Corner Rectangle 6"/>
          <p:cNvSpPr/>
          <p:nvPr/>
        </p:nvSpPr>
        <p:spPr>
          <a:xfrm>
            <a:off x="3657600" y="4869809"/>
            <a:ext cx="2139192" cy="1145098"/>
          </a:xfrm>
          <a:prstGeom prst="snip2Diag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063531" y="5545123"/>
            <a:ext cx="2709644" cy="4697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3" descr="Alien.png"/>
          <p:cNvPicPr>
            <a:picLocks noChangeAspect="1"/>
          </p:cNvPicPr>
          <p:nvPr/>
        </p:nvPicPr>
        <p:blipFill rotWithShape="1">
          <a:blip r:embed="rId2"/>
          <a:srcRect l="42822" t="-70" r="51202" b="88735"/>
          <a:stretch/>
        </p:blipFill>
        <p:spPr>
          <a:xfrm>
            <a:off x="409019" y="4461621"/>
            <a:ext cx="571284" cy="1083502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4" t="21806" r="60825" b="70094"/>
          <a:stretch/>
        </p:blipFill>
        <p:spPr>
          <a:xfrm>
            <a:off x="9236279" y="5025006"/>
            <a:ext cx="427838" cy="5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1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During my game the user will be able to move left, right and jump.</a:t>
            </a:r>
          </a:p>
          <a:p>
            <a:r>
              <a:rPr lang="en-GB" dirty="0" smtClean="0"/>
              <a:t>As well as being able to jump the user will also be able to make the character punch enemies (shown in pervious slide)</a:t>
            </a:r>
          </a:p>
          <a:p>
            <a:r>
              <a:rPr lang="en-GB" dirty="0" smtClean="0"/>
              <a:t>The user will work on a level by level basis, all of which will have different terrains </a:t>
            </a:r>
          </a:p>
          <a:p>
            <a:r>
              <a:rPr lang="en-GB" dirty="0" smtClean="0"/>
              <a:t>There will be 3 different backgrounds on the final product, with the enemy changing with the background.</a:t>
            </a:r>
          </a:p>
          <a:p>
            <a:r>
              <a:rPr lang="en-GB" dirty="0" smtClean="0"/>
              <a:t>These enemies will be throwing / shooting some sort of projectile at the player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5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8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Game……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/>
              <a:t>platformer where you are an 'E.T' who is </a:t>
            </a:r>
            <a:r>
              <a:rPr lang="en-US" dirty="0" smtClean="0"/>
              <a:t>trying escaping </a:t>
            </a:r>
            <a:r>
              <a:rPr lang="en-US" dirty="0"/>
              <a:t>from Area </a:t>
            </a:r>
            <a:r>
              <a:rPr lang="en-US" dirty="0" smtClean="0"/>
              <a:t>51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With </a:t>
            </a:r>
            <a:r>
              <a:rPr lang="en-US" dirty="0">
                <a:solidFill>
                  <a:srgbClr val="000000"/>
                </a:solidFill>
              </a:rPr>
              <a:t>only your bare fists as protection you must fight your way through the oncoming military and any other </a:t>
            </a:r>
            <a:r>
              <a:rPr lang="en-US" dirty="0" smtClean="0">
                <a:solidFill>
                  <a:srgbClr val="000000"/>
                </a:solidFill>
              </a:rPr>
              <a:t>conspiracy theorists </a:t>
            </a:r>
            <a:r>
              <a:rPr lang="en-US" dirty="0">
                <a:solidFill>
                  <a:srgbClr val="000000"/>
                </a:solidFill>
              </a:rPr>
              <a:t>you may come across on your way to finding </a:t>
            </a: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mothership!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Ps you may want to collect the parts to fix the ship on your way!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8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2D Platformer?</a:t>
            </a:r>
          </a:p>
        </p:txBody>
      </p:sp>
      <p:pic>
        <p:nvPicPr>
          <p:cNvPr id="4" name="Content Placeholder 3" descr="mario bro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60270" y="3175"/>
            <a:ext cx="3230143" cy="2419873"/>
          </a:xfrm>
        </p:spPr>
      </p:pic>
      <p:sp>
        <p:nvSpPr>
          <p:cNvPr id="5" name="TextBox 4"/>
          <p:cNvSpPr txBox="1"/>
          <p:nvPr/>
        </p:nvSpPr>
        <p:spPr>
          <a:xfrm>
            <a:off x="277813" y="1695450"/>
            <a:ext cx="8613775" cy="132343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2D platformers have stayed ever popular throughout the computer gaming life </a:t>
            </a:r>
            <a:r>
              <a:rPr lang="en-US" sz="2000" dirty="0" smtClean="0"/>
              <a:t>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Super Mario </a:t>
            </a:r>
            <a:r>
              <a:rPr lang="en-US" sz="2000" dirty="0"/>
              <a:t>clearly </a:t>
            </a:r>
            <a:r>
              <a:rPr lang="en-US" sz="2000" dirty="0" smtClean="0"/>
              <a:t> </a:t>
            </a:r>
            <a:r>
              <a:rPr lang="en-US" sz="2000" dirty="0"/>
              <a:t>the best selling game for </a:t>
            </a:r>
            <a:r>
              <a:rPr lang="en-US" sz="2000" dirty="0" smtClean="0"/>
              <a:t>the 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Still </a:t>
            </a:r>
            <a:r>
              <a:rPr lang="en-US" sz="2000" dirty="0">
                <a:solidFill>
                  <a:srgbClr val="000000"/>
                </a:solidFill>
              </a:rPr>
              <a:t>selling millions of copies on the latest consoles of today.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710244" y="4340481"/>
            <a:ext cx="7480169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With the clear success of the 'Mario bros' series it is a good starting platform to create other games based around the same theme and character(s). Or using the knowledge obtained from this series move onto a more complex 2D platformer, like PlayStation did for the 'Little Big Planet' series.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Little Big Plane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4" y="3679744"/>
            <a:ext cx="4488106" cy="25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36" y="57802"/>
            <a:ext cx="9050473" cy="1325563"/>
          </a:xfrm>
        </p:spPr>
        <p:txBody>
          <a:bodyPr/>
          <a:lstStyle/>
          <a:p>
            <a:r>
              <a:rPr lang="en-US"/>
              <a:t>What is Area 51?</a:t>
            </a:r>
          </a:p>
        </p:txBody>
      </p:sp>
      <p:pic>
        <p:nvPicPr>
          <p:cNvPr id="4" name="Content Placeholder 3" descr="area5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56641" y="0"/>
            <a:ext cx="2821072" cy="2568369"/>
          </a:xfrm>
        </p:spPr>
      </p:pic>
      <p:sp>
        <p:nvSpPr>
          <p:cNvPr id="5" name="TextBox 4"/>
          <p:cNvSpPr txBox="1"/>
          <p:nvPr/>
        </p:nvSpPr>
        <p:spPr>
          <a:xfrm>
            <a:off x="147638" y="1333500"/>
            <a:ext cx="8622879" cy="132343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Dubbed </a:t>
            </a:r>
            <a:r>
              <a:rPr lang="en-US" sz="2000" dirty="0"/>
              <a:t>by many as 'the most secretive place on </a:t>
            </a:r>
            <a:r>
              <a:rPr lang="en-US" sz="2000" dirty="0" smtClean="0"/>
              <a:t>earth‘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Used </a:t>
            </a:r>
            <a:r>
              <a:rPr lang="en-US" sz="2000" dirty="0"/>
              <a:t>as a base to control covert operations during the cold </a:t>
            </a:r>
            <a:r>
              <a:rPr lang="en-US" sz="2000" dirty="0" smtClean="0"/>
              <a:t>war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Now </a:t>
            </a:r>
            <a:r>
              <a:rPr lang="en-US" sz="2000" dirty="0"/>
              <a:t>top secret location </a:t>
            </a:r>
            <a:r>
              <a:rPr lang="en-US" sz="2000" dirty="0">
                <a:latin typeface="Calibri" charset="0"/>
              </a:rPr>
              <a:t>where</a:t>
            </a:r>
            <a:r>
              <a:rPr lang="en-US" sz="2000" dirty="0"/>
              <a:t>, for many who believe, the U.S government to hide  'extraterrestrials' and other alien objects.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7272" y="3844067"/>
            <a:ext cx="7391400" cy="218521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Under </a:t>
            </a:r>
            <a:r>
              <a:rPr lang="en-US" sz="2000" dirty="0"/>
              <a:t>constant </a:t>
            </a:r>
            <a:r>
              <a:rPr lang="en-US" sz="2000" dirty="0" smtClean="0"/>
              <a:t>heavy </a:t>
            </a:r>
            <a:r>
              <a:rPr lang="en-US" sz="2000" dirty="0"/>
              <a:t>military </a:t>
            </a:r>
            <a:r>
              <a:rPr lang="en-US" sz="2000" dirty="0" smtClean="0"/>
              <a:t>patrol and </a:t>
            </a:r>
            <a:r>
              <a:rPr lang="en-US" sz="2000" dirty="0"/>
              <a:t>is said to be the location for Earths seemingly only visit from </a:t>
            </a:r>
            <a:r>
              <a:rPr lang="en-US" sz="2000" dirty="0" smtClean="0"/>
              <a:t>aliens, known </a:t>
            </a:r>
            <a:r>
              <a:rPr lang="en-US" sz="2000" dirty="0"/>
              <a:t>as the 'Roswell </a:t>
            </a:r>
            <a:r>
              <a:rPr lang="en-US" sz="2000" dirty="0" smtClean="0"/>
              <a:t>Crash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charset="0"/>
                <a:cs typeface="Arial" charset="0"/>
              </a:rPr>
              <a:t>Although </a:t>
            </a:r>
            <a:r>
              <a:rPr lang="en-US" sz="2000" dirty="0">
                <a:latin typeface="Calibri" charset="0"/>
                <a:cs typeface="Arial" charset="0"/>
              </a:rPr>
              <a:t>a government statement later stated this to be a weather balloon.</a:t>
            </a:r>
            <a:br>
              <a:rPr lang="en-US" sz="2000" dirty="0">
                <a:latin typeface="Calibri" charset="0"/>
                <a:cs typeface="Arial" charset="0"/>
              </a:rPr>
            </a:br>
            <a:r>
              <a:rPr lang="en-US" dirty="0">
                <a:latin typeface="Calibri" charset="0"/>
                <a:cs typeface="Arial" charset="0"/>
              </a:rPr>
              <a:t/>
            </a:r>
            <a:br>
              <a:rPr lang="en-US" dirty="0">
                <a:latin typeface="Calibri" charset="0"/>
                <a:cs typeface="Arial" charset="0"/>
              </a:rPr>
            </a:br>
            <a:endParaRPr lang="en-US" dirty="0">
              <a:solidFill>
                <a:srgbClr val="003580"/>
              </a:solidFill>
              <a:latin typeface="Arial" charset="0"/>
              <a:cs typeface="Arial" charset="0"/>
              <a:hlinkClick r:id="rId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8" y="3392997"/>
            <a:ext cx="4381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MoSCoW</a:t>
            </a:r>
            <a:r>
              <a:rPr lang="en-GB" dirty="0" smtClean="0"/>
              <a:t> – Must Have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dimensions </a:t>
            </a:r>
          </a:p>
          <a:p>
            <a:r>
              <a:rPr lang="en-GB" dirty="0" smtClean="0"/>
              <a:t>Moving player</a:t>
            </a:r>
          </a:p>
          <a:p>
            <a:r>
              <a:rPr lang="en-GB" dirty="0" smtClean="0"/>
              <a:t>Multiple levels </a:t>
            </a:r>
          </a:p>
          <a:p>
            <a:r>
              <a:rPr lang="en-GB" dirty="0" smtClean="0"/>
              <a:t>Strong theme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2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MoSCoW</a:t>
            </a:r>
            <a:r>
              <a:rPr lang="en-GB" dirty="0" smtClean="0"/>
              <a:t> – Should Have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Enemies that can harm the player</a:t>
            </a:r>
          </a:p>
          <a:p>
            <a:r>
              <a:rPr lang="en-GB" dirty="0" smtClean="0"/>
              <a:t>A player with an attack of some sort</a:t>
            </a:r>
          </a:p>
          <a:p>
            <a:r>
              <a:rPr lang="en-GB" dirty="0"/>
              <a:t>Collectables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4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MoSCoW</a:t>
            </a:r>
            <a:r>
              <a:rPr lang="en-GB" dirty="0" smtClean="0"/>
              <a:t> – Could Have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Moving </a:t>
            </a:r>
            <a:r>
              <a:rPr lang="en-GB" dirty="0" err="1" smtClean="0"/>
              <a:t>enimies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Different level designs</a:t>
            </a:r>
          </a:p>
          <a:p>
            <a:r>
              <a:rPr lang="en-GB" dirty="0" smtClean="0"/>
              <a:t>Multiple </a:t>
            </a:r>
            <a:r>
              <a:rPr lang="en-GB" dirty="0"/>
              <a:t>types of enemy 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9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MoSCoW</a:t>
            </a:r>
            <a:r>
              <a:rPr lang="en-GB" dirty="0" smtClean="0"/>
              <a:t> – Would Have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‘Ghost Time’ – this is where there would be your previous best attempt / time playing alongside your current attempt in a ‘ghostly’ shade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A Space mission, where the player controls the </a:t>
            </a:r>
            <a:r>
              <a:rPr lang="en-GB" dirty="0" err="1" smtClean="0"/>
              <a:t>mothership</a:t>
            </a:r>
            <a:r>
              <a:rPr lang="en-GB" dirty="0" smtClean="0"/>
              <a:t> and has to avoid missiles coming from earth to destroy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3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011" y="3563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Alien Sprite </a:t>
            </a:r>
            <a:r>
              <a:rPr lang="en-US" dirty="0" smtClean="0"/>
              <a:t>Sheet</a:t>
            </a:r>
            <a:endParaRPr lang="en-US" dirty="0"/>
          </a:p>
        </p:txBody>
      </p:sp>
      <p:pic>
        <p:nvPicPr>
          <p:cNvPr id="4" name="Content Placeholder 3" descr="Alien.png"/>
          <p:cNvPicPr>
            <a:picLocks noGrp="1" noChangeAspect="1"/>
          </p:cNvPicPr>
          <p:nvPr>
            <p:ph idx="1"/>
          </p:nvPr>
        </p:nvPicPr>
        <p:blipFill>
          <a:blip r:embed="rId3"/>
          <a:srcRect t="-70" b="63264"/>
          <a:stretch>
            <a:fillRect/>
          </a:stretch>
        </p:blipFill>
        <p:spPr>
          <a:xfrm>
            <a:off x="632484" y="2141612"/>
            <a:ext cx="4351338" cy="1601574"/>
          </a:xfrm>
        </p:spPr>
      </p:pic>
      <p:pic>
        <p:nvPicPr>
          <p:cNvPr id="5" name="Picture 4" descr="Alien 1.png"/>
          <p:cNvPicPr>
            <a:picLocks noChangeAspect="1"/>
          </p:cNvPicPr>
          <p:nvPr/>
        </p:nvPicPr>
        <p:blipFill>
          <a:blip r:embed="rId4"/>
          <a:srcRect t="43932" b="18259"/>
          <a:stretch>
            <a:fillRect/>
          </a:stretch>
        </p:blipFill>
        <p:spPr>
          <a:xfrm>
            <a:off x="720529" y="3952706"/>
            <a:ext cx="4169257" cy="1576471"/>
          </a:xfrm>
          <a:prstGeom prst="rect">
            <a:avLst/>
          </a:prstGeom>
        </p:spPr>
      </p:pic>
      <p:pic>
        <p:nvPicPr>
          <p:cNvPr id="6" name="Content Placeholder 3" descr="Alien.png"/>
          <p:cNvPicPr>
            <a:picLocks noChangeAspect="1"/>
          </p:cNvPicPr>
          <p:nvPr/>
        </p:nvPicPr>
        <p:blipFill>
          <a:blip r:embed="rId3"/>
          <a:srcRect t="-64" b="84431"/>
          <a:stretch>
            <a:fillRect/>
          </a:stretch>
        </p:blipFill>
        <p:spPr>
          <a:xfrm>
            <a:off x="2629227" y="1628645"/>
            <a:ext cx="8892395" cy="1382834"/>
          </a:xfrm>
          <a:prstGeom prst="rect">
            <a:avLst/>
          </a:prstGeom>
        </p:spPr>
      </p:pic>
      <p:pic>
        <p:nvPicPr>
          <p:cNvPr id="7" name="Content Placeholder 3" descr="Alien.png"/>
          <p:cNvPicPr>
            <a:picLocks noChangeAspect="1"/>
          </p:cNvPicPr>
          <p:nvPr/>
        </p:nvPicPr>
        <p:blipFill>
          <a:blip r:embed="rId3"/>
          <a:srcRect l="-659" t="20659" b="63871"/>
          <a:stretch>
            <a:fillRect/>
          </a:stretch>
        </p:blipFill>
        <p:spPr>
          <a:xfrm>
            <a:off x="4276398" y="2749554"/>
            <a:ext cx="8951023" cy="1368439"/>
          </a:xfrm>
          <a:prstGeom prst="rect">
            <a:avLst/>
          </a:prstGeom>
        </p:spPr>
      </p:pic>
      <p:pic>
        <p:nvPicPr>
          <p:cNvPr id="8" name="Picture 7" descr="Alien 1.png"/>
          <p:cNvPicPr>
            <a:picLocks noChangeAspect="1"/>
          </p:cNvPicPr>
          <p:nvPr/>
        </p:nvPicPr>
        <p:blipFill>
          <a:blip r:embed="rId4"/>
          <a:srcRect l="-44" t="43879" r="75166" b="36864"/>
          <a:stretch>
            <a:fillRect/>
          </a:stretch>
        </p:blipFill>
        <p:spPr>
          <a:xfrm>
            <a:off x="4450704" y="3555900"/>
            <a:ext cx="2228275" cy="1726114"/>
          </a:xfrm>
          <a:prstGeom prst="rect">
            <a:avLst/>
          </a:prstGeom>
        </p:spPr>
      </p:pic>
      <p:pic>
        <p:nvPicPr>
          <p:cNvPr id="9" name="Picture 8" descr="Alien 1.png"/>
          <p:cNvPicPr>
            <a:picLocks noChangeAspect="1"/>
          </p:cNvPicPr>
          <p:nvPr/>
        </p:nvPicPr>
        <p:blipFill>
          <a:blip r:embed="rId4"/>
          <a:srcRect l="-51" t="67699" r="44190" b="18318"/>
          <a:stretch>
            <a:fillRect/>
          </a:stretch>
        </p:blipFill>
        <p:spPr>
          <a:xfrm>
            <a:off x="4384675" y="5087938"/>
            <a:ext cx="5002187" cy="1259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80140" y="325626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Running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49054" y="456586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Jumping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6912" y="200360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Idle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58821" y="567340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Punching</a:t>
            </a:r>
          </a:p>
        </p:txBody>
      </p:sp>
    </p:spTree>
    <p:extLst>
      <p:ext uri="{BB962C8B-B14F-4D97-AF65-F5344CB8AC3E}">
        <p14:creationId xmlns:p14="http://schemas.microsoft.com/office/powerpoint/2010/main" val="8487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472</Words>
  <Application>Microsoft Office PowerPoint</Application>
  <PresentationFormat>Widescreen</PresentationFormat>
  <Paragraphs>56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Escaping Area 51!</vt:lpstr>
      <vt:lpstr>My Game……</vt:lpstr>
      <vt:lpstr>Why 2D Platformer?</vt:lpstr>
      <vt:lpstr>What is Area 51?</vt:lpstr>
      <vt:lpstr>MoSCoW – Must Have</vt:lpstr>
      <vt:lpstr>MoSCoW – Should Have</vt:lpstr>
      <vt:lpstr>MoSCoW – Could Have</vt:lpstr>
      <vt:lpstr>MoSCoW – Would Have</vt:lpstr>
      <vt:lpstr>Alien Sprite Sheet</vt:lpstr>
      <vt:lpstr>Enemy Sprite Sheet</vt:lpstr>
      <vt:lpstr>Level Design</vt:lpstr>
      <vt:lpstr>Summary</vt:lpstr>
      <vt:lpstr>Any Questions???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Robinson, Thomas James (Student)</cp:lastModifiedBy>
  <cp:revision>20</cp:revision>
  <dcterms:created xsi:type="dcterms:W3CDTF">2013-07-15T20:26:40Z</dcterms:created>
  <dcterms:modified xsi:type="dcterms:W3CDTF">2015-03-03T14:45:01Z</dcterms:modified>
</cp:coreProperties>
</file>