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3"/>
  </p:notesMasterIdLst>
  <p:sldIdLst>
    <p:sldId id="258" r:id="rId3"/>
    <p:sldId id="284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3597A3-CCE8-422C-92CF-D3C6CA9CF3B2}">
          <p14:sldIdLst>
            <p14:sldId id="258"/>
            <p14:sldId id="284"/>
            <p14:sldId id="271"/>
            <p14:sldId id="273"/>
            <p14:sldId id="274"/>
            <p14:sldId id="275"/>
            <p14:sldId id="276"/>
            <p14:sldId id="277"/>
            <p14:sldId id="278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own, Ian" initials="I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3241" autoAdjust="0"/>
  </p:normalViewPr>
  <p:slideViewPr>
    <p:cSldViewPr>
      <p:cViewPr varScale="1">
        <p:scale>
          <a:sx n="85" d="100"/>
          <a:sy n="85" d="100"/>
        </p:scale>
        <p:origin x="19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6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Relationship Id="rId22" Type="http://schemas.openxmlformats.org/officeDocument/2006/relationships/customXml" Target="../customXml/item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071EE-1339-40C5-A85B-CBD1499A3633}" type="datetimeFigureOut">
              <a:rPr lang="en-GB" smtClean="0"/>
              <a:pPr/>
              <a:t>06/02/2015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60115-C5C6-4252-A295-A256D3271F5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26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Colour Coding:</a:t>
            </a:r>
          </a:p>
          <a:p>
            <a:r>
              <a:rPr lang="en-GB" dirty="0" smtClean="0"/>
              <a:t>Red – cannot release</a:t>
            </a:r>
            <a:r>
              <a:rPr lang="en-GB" baseline="0" dirty="0" smtClean="0"/>
              <a:t> any game with these elements unfixed (assuming you know about them)  </a:t>
            </a:r>
          </a:p>
          <a:p>
            <a:r>
              <a:rPr lang="en-GB" baseline="0" dirty="0" smtClean="0"/>
              <a:t>Yellow – no AAA game should release with these bugs unfixed (open world games get a slight get-out because of their vast size and complexity)</a:t>
            </a:r>
          </a:p>
          <a:p>
            <a:r>
              <a:rPr lang="en-GB" baseline="0" dirty="0" smtClean="0"/>
              <a:t>Green – ideally, these bugs should be fixed as soon after launch as possible, if not before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0C7E4-8038-426F-9828-D725E758EAE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13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60115-C5C6-4252-A295-A256D3271F50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18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73535936-2DBD-4F6B-B07D-4DFE85849190}" type="datetimeFigureOut">
              <a:rPr lang="en-GB" smtClean="0"/>
              <a:pPr/>
              <a:t>06/02/2015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A017DBB-864D-46F1-A91C-C89860F93B1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17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06/02/2015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66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06/02/2015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9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32856"/>
            <a:ext cx="8229600" cy="11430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 smtClean="0"/>
              <a:t>Click to edit Module Code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06/02/2015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96" y="116632"/>
            <a:ext cx="4286250" cy="1714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7200" y="566124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Please</a:t>
            </a:r>
            <a:r>
              <a:rPr lang="en-GB" baseline="0" dirty="0" smtClean="0">
                <a:solidFill>
                  <a:schemeClr val="accent1"/>
                </a:solidFill>
              </a:rPr>
              <a:t> remember to Tap In to register your attendance.</a:t>
            </a:r>
          </a:p>
          <a:p>
            <a:pPr algn="ctr"/>
            <a:r>
              <a:rPr lang="en-GB" baseline="0" dirty="0" smtClean="0">
                <a:solidFill>
                  <a:schemeClr val="accent1"/>
                </a:solidFill>
              </a:rPr>
              <a:t>(Between 10 minutes before and 10 minutes after the start of the class)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84984"/>
            <a:ext cx="8229600" cy="936625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chemeClr val="tx2"/>
                </a:solidFill>
              </a:defRPr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</p:spTree>
    <p:extLst>
      <p:ext uri="{BB962C8B-B14F-4D97-AF65-F5344CB8AC3E}">
        <p14:creationId xmlns:p14="http://schemas.microsoft.com/office/powerpoint/2010/main" val="306879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0848"/>
            <a:ext cx="4427996" cy="263623"/>
          </a:xfrm>
        </p:spPr>
        <p:txBody>
          <a:bodyPr>
            <a:noAutofit/>
          </a:bodyPr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Module Code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06/02/2015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96" y="116632"/>
            <a:ext cx="4286250" cy="171450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3923"/>
            <a:ext cx="4427996" cy="1656184"/>
          </a:xfrm>
        </p:spPr>
        <p:txBody>
          <a:bodyPr>
            <a:noAutofit/>
          </a:bodyPr>
          <a:lstStyle>
            <a:lvl1pPr marL="0" indent="0" algn="ctr">
              <a:buNone/>
              <a:defRPr sz="36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en-US" dirty="0" smtClean="0"/>
              <a:t>Module Title INCLUDING Long ones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605554"/>
            <a:ext cx="8363272" cy="29116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Topic List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4481" y="566124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Please</a:t>
            </a:r>
            <a:r>
              <a:rPr lang="en-GB" baseline="0" dirty="0" smtClean="0">
                <a:solidFill>
                  <a:schemeClr val="accent1"/>
                </a:solidFill>
              </a:rPr>
              <a:t> remember to Tap In to register your attendance.</a:t>
            </a:r>
          </a:p>
          <a:p>
            <a:pPr algn="ctr"/>
            <a:r>
              <a:rPr lang="en-GB" baseline="0" dirty="0" smtClean="0">
                <a:solidFill>
                  <a:schemeClr val="accent1"/>
                </a:solidFill>
              </a:rPr>
              <a:t>(Between 10 minutes before and 10 minutes after the start of the class)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17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06/02/2015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3519326" cy="140773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700808"/>
            <a:ext cx="8363272" cy="3816424"/>
          </a:xfrm>
        </p:spPr>
        <p:txBody>
          <a:bodyPr/>
          <a:lstStyle>
            <a:lvl1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/>
            </a:lvl1pPr>
          </a:lstStyle>
          <a:p>
            <a:pPr lvl="0"/>
            <a:r>
              <a:rPr lang="en-US" dirty="0" smtClean="0"/>
              <a:t>Click to edit Topic List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4481" y="566124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Please</a:t>
            </a:r>
            <a:r>
              <a:rPr lang="en-GB" baseline="0" dirty="0" smtClean="0">
                <a:solidFill>
                  <a:schemeClr val="accent1"/>
                </a:solidFill>
              </a:rPr>
              <a:t> remember to Tap In to register your attendance.</a:t>
            </a:r>
          </a:p>
          <a:p>
            <a:pPr algn="ctr"/>
            <a:r>
              <a:rPr lang="en-GB" baseline="0" dirty="0" smtClean="0">
                <a:solidFill>
                  <a:schemeClr val="accent1"/>
                </a:solidFill>
              </a:rPr>
              <a:t>(Between 10 minutes before and 10 minutes after the start of the class)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64481" y="828943"/>
            <a:ext cx="4445821" cy="695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By</a:t>
            </a:r>
            <a:r>
              <a:rPr lang="en-US" baseline="0" dirty="0" smtClean="0"/>
              <a:t> the end of this week, learners will be able to: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64480" y="26483"/>
            <a:ext cx="4445821" cy="695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z="2400" b="1" baseline="0" dirty="0" smtClean="0"/>
              <a:t>Learning Outcomes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7210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06/02/2015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3519326" cy="140773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80928"/>
            <a:ext cx="8363272" cy="309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buFontTx/>
              <a:buNone/>
              <a:defRPr/>
            </a:lvl1pPr>
          </a:lstStyle>
          <a:p>
            <a:pPr lvl="0"/>
            <a:r>
              <a:rPr lang="en-US" dirty="0" smtClean="0"/>
              <a:t>Click to edit Topic List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64481" y="828943"/>
            <a:ext cx="4445821" cy="1591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By</a:t>
            </a:r>
            <a:r>
              <a:rPr lang="en-US" baseline="0" dirty="0" smtClean="0"/>
              <a:t> the end of this segment, learners will be able to: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64480" y="26483"/>
            <a:ext cx="4445821" cy="695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z="2400" b="1" baseline="0" dirty="0" smtClean="0"/>
              <a:t>Learning Outcomes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509706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80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86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39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9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06/02/2015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527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33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9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8610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9949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1881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99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2/6/2015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8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06/02/2015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2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06/02/2015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3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06/02/2015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5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06/02/2015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98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06/02/2015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33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06/02/2015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41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06/02/2015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65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73535936-2DBD-4F6B-B07D-4DFE85849190}" type="datetimeFigureOut">
              <a:rPr lang="en-GB" smtClean="0"/>
              <a:pPr/>
              <a:t>06/02/2015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0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urple background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63792"/>
            <a:ext cx="8229600" cy="1051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15265"/>
            <a:ext cx="8229600" cy="32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bg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MOD003216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Quality Assurance</a:t>
            </a:r>
          </a:p>
          <a:p>
            <a:r>
              <a:rPr lang="en-GB" dirty="0" smtClean="0"/>
              <a:t>in Game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3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Interdependency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bugs only exist because of others</a:t>
            </a:r>
          </a:p>
          <a:p>
            <a:pPr lvl="1"/>
            <a:r>
              <a:rPr lang="en-GB" dirty="0" smtClean="0"/>
              <a:t>if you couldn’t climb on top of the walls because of a bug, falling through the geometry wouldn’t matter</a:t>
            </a:r>
          </a:p>
          <a:p>
            <a:r>
              <a:rPr lang="en-GB" dirty="0" smtClean="0"/>
              <a:t>Sometimes the fix for one bug is needed before another can be worked </a:t>
            </a:r>
            <a:r>
              <a:rPr lang="en-GB" dirty="0" smtClean="0"/>
              <a:t>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35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Define and classify a bug by severity and priority and describe the relationship between them.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75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Bugs</a:t>
            </a:r>
            <a:endParaRPr lang="en-GB" dirty="0"/>
          </a:p>
        </p:txBody>
      </p:sp>
      <p:pic>
        <p:nvPicPr>
          <p:cNvPr id="18434" name="Picture 2" descr="http://4.bp.blogspot.com/-oOfDDmZ_axM/TfkBbM4OUuI/AAAAAAAAABc/XiTqRLh47iI/s1600/Hudson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719552"/>
            <a:ext cx="5027712" cy="2658403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600201"/>
            <a:ext cx="7499176" cy="2332856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“Is this going to be a stand up fight, sir, or another </a:t>
            </a:r>
            <a:r>
              <a:rPr lang="en-GB" dirty="0" err="1" smtClean="0"/>
              <a:t>bughunt</a:t>
            </a:r>
            <a:r>
              <a:rPr lang="en-GB" dirty="0" smtClean="0"/>
              <a:t>?” </a:t>
            </a:r>
          </a:p>
          <a:p>
            <a:pPr>
              <a:buNone/>
            </a:pPr>
            <a:r>
              <a:rPr lang="en-GB" dirty="0" smtClean="0"/>
              <a:t>					– Hudson, Aliens</a:t>
            </a:r>
          </a:p>
        </p:txBody>
      </p:sp>
    </p:spTree>
    <p:extLst>
      <p:ext uri="{BB962C8B-B14F-4D97-AF65-F5344CB8AC3E}">
        <p14:creationId xmlns:p14="http://schemas.microsoft.com/office/powerpoint/2010/main" val="3465948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unexpected defect, fault, flaw or imperfection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6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Severity &amp; Priority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bad is the problem?</a:t>
            </a:r>
          </a:p>
          <a:p>
            <a:r>
              <a:rPr lang="en-GB" dirty="0" smtClean="0"/>
              <a:t>How important is it to fix?</a:t>
            </a:r>
          </a:p>
          <a:p>
            <a:r>
              <a:rPr lang="en-GB" dirty="0" smtClean="0"/>
              <a:t>Different, but sometimes combined together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06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Severity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Minor</a:t>
            </a:r>
          </a:p>
          <a:p>
            <a:pPr lvl="1"/>
            <a:r>
              <a:rPr lang="en-GB" dirty="0" smtClean="0"/>
              <a:t>no effect on </a:t>
            </a:r>
            <a:r>
              <a:rPr lang="en-GB" dirty="0" err="1" smtClean="0"/>
              <a:t>gameplay</a:t>
            </a:r>
            <a:r>
              <a:rPr lang="en-GB" dirty="0" smtClean="0"/>
              <a:t>, low effect on perception (e.g. missing barrel shadow)</a:t>
            </a:r>
          </a:p>
          <a:p>
            <a:r>
              <a:rPr lang="en-GB" dirty="0" smtClean="0"/>
              <a:t>Moderate</a:t>
            </a:r>
          </a:p>
          <a:p>
            <a:pPr lvl="1"/>
            <a:r>
              <a:rPr lang="en-GB" dirty="0" smtClean="0"/>
              <a:t>mild effect on </a:t>
            </a:r>
            <a:r>
              <a:rPr lang="en-GB" dirty="0" err="1" smtClean="0"/>
              <a:t>gameplay</a:t>
            </a:r>
            <a:r>
              <a:rPr lang="en-GB" dirty="0" smtClean="0"/>
              <a:t> or perception (e.g. robot missing death animation)</a:t>
            </a:r>
          </a:p>
        </p:txBody>
      </p:sp>
    </p:spTree>
    <p:extLst>
      <p:ext uri="{BB962C8B-B14F-4D97-AF65-F5344CB8AC3E}">
        <p14:creationId xmlns:p14="http://schemas.microsoft.com/office/powerpoint/2010/main" val="126614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Severity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Major</a:t>
            </a:r>
          </a:p>
          <a:p>
            <a:pPr lvl="1"/>
            <a:r>
              <a:rPr lang="en-GB" dirty="0" smtClean="0"/>
              <a:t>serious effect on </a:t>
            </a:r>
            <a:r>
              <a:rPr lang="en-GB" dirty="0" err="1" smtClean="0"/>
              <a:t>gameplay</a:t>
            </a:r>
            <a:r>
              <a:rPr lang="en-GB" dirty="0" smtClean="0"/>
              <a:t> or perception (e.g. bugged robot A.I., one way door)</a:t>
            </a:r>
          </a:p>
          <a:p>
            <a:r>
              <a:rPr lang="en-GB" dirty="0" smtClean="0"/>
              <a:t>Severe</a:t>
            </a:r>
          </a:p>
          <a:p>
            <a:pPr lvl="1"/>
            <a:r>
              <a:rPr lang="en-GB" dirty="0" smtClean="0"/>
              <a:t>stops </a:t>
            </a:r>
            <a:r>
              <a:rPr lang="en-GB" dirty="0" err="1" smtClean="0"/>
              <a:t>gameplay</a:t>
            </a:r>
            <a:r>
              <a:rPr lang="en-GB" dirty="0" smtClean="0"/>
              <a:t> (e.g. falling off world, crash, lock-up or save-file corruption)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58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Priority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How soon should the bug be fixed?</a:t>
            </a:r>
          </a:p>
          <a:p>
            <a:r>
              <a:rPr lang="en-GB" dirty="0" smtClean="0"/>
              <a:t>Low</a:t>
            </a:r>
          </a:p>
          <a:p>
            <a:pPr lvl="1"/>
            <a:r>
              <a:rPr lang="en-GB" dirty="0" err="1" smtClean="0"/>
              <a:t>mañana</a:t>
            </a:r>
            <a:endParaRPr lang="en-GB" dirty="0" smtClean="0"/>
          </a:p>
          <a:p>
            <a:r>
              <a:rPr lang="en-GB" dirty="0" smtClean="0"/>
              <a:t>Medium</a:t>
            </a:r>
          </a:p>
          <a:p>
            <a:pPr lvl="1"/>
            <a:r>
              <a:rPr lang="en-GB" i="1" dirty="0" smtClean="0"/>
              <a:t>should</a:t>
            </a:r>
            <a:r>
              <a:rPr lang="en-GB" dirty="0" smtClean="0"/>
              <a:t> be fixed soon™</a:t>
            </a:r>
          </a:p>
          <a:p>
            <a:r>
              <a:rPr lang="en-GB" dirty="0" smtClean="0"/>
              <a:t>High</a:t>
            </a:r>
          </a:p>
          <a:p>
            <a:pPr lvl="1"/>
            <a:r>
              <a:rPr lang="en-GB" dirty="0" smtClean="0"/>
              <a:t>must fix soon</a:t>
            </a:r>
          </a:p>
          <a:p>
            <a:r>
              <a:rPr lang="en-GB" dirty="0" smtClean="0"/>
              <a:t>Critical</a:t>
            </a:r>
          </a:p>
          <a:p>
            <a:pPr lvl="1"/>
            <a:r>
              <a:rPr lang="en-GB" dirty="0" smtClean="0"/>
              <a:t>now!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07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5535" y="332655"/>
          <a:ext cx="8424935" cy="6192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1"/>
                <a:gridCol w="1569773"/>
                <a:gridCol w="1684987"/>
                <a:gridCol w="1684987"/>
                <a:gridCol w="1684987"/>
              </a:tblGrid>
              <a:tr h="716379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Severity\Priority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Low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Medium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High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Critical</a:t>
                      </a:r>
                      <a:endParaRPr lang="en-GB" dirty="0"/>
                    </a:p>
                  </a:txBody>
                  <a:tcPr anchor="ctr"/>
                </a:tc>
              </a:tr>
              <a:tr h="1369078">
                <a:tc>
                  <a:txBody>
                    <a:bodyPr/>
                    <a:lstStyle/>
                    <a:p>
                      <a:r>
                        <a:rPr lang="en-GB" dirty="0" smtClean="0"/>
                        <a:t>Minor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infrequent</a:t>
                      </a:r>
                      <a:r>
                        <a:rPr lang="en-GB" baseline="0" dirty="0" smtClean="0"/>
                        <a:t> or common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ubiquitous</a:t>
                      </a:r>
                      <a:endParaRPr lang="en-GB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 anchor="ctr"/>
                </a:tc>
              </a:tr>
              <a:tr h="1369078">
                <a:tc>
                  <a:txBody>
                    <a:bodyPr/>
                    <a:lstStyle/>
                    <a:p>
                      <a:r>
                        <a:rPr lang="en-GB" dirty="0" smtClean="0"/>
                        <a:t>Moderate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infrequent</a:t>
                      </a:r>
                      <a:endParaRPr lang="en-GB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common</a:t>
                      </a:r>
                      <a:endParaRPr lang="en-GB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ubiquitous</a:t>
                      </a:r>
                      <a:endParaRPr lang="en-GB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 anchor="ctr"/>
                </a:tc>
              </a:tr>
              <a:tr h="1369078">
                <a:tc>
                  <a:txBody>
                    <a:bodyPr/>
                    <a:lstStyle/>
                    <a:p>
                      <a:r>
                        <a:rPr lang="en-GB" dirty="0" smtClean="0"/>
                        <a:t>Major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occurs rarely, workaround possible</a:t>
                      </a:r>
                      <a:endParaRPr lang="en-GB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common or no workaround</a:t>
                      </a:r>
                      <a:endParaRPr lang="en-GB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frequent, affects balance or difficulty</a:t>
                      </a:r>
                      <a:endParaRPr lang="en-GB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blocks primary path</a:t>
                      </a:r>
                      <a:endParaRPr lang="en-GB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1369078">
                <a:tc>
                  <a:txBody>
                    <a:bodyPr/>
                    <a:lstStyle/>
                    <a:p>
                      <a:r>
                        <a:rPr lang="en-GB" dirty="0" smtClean="0"/>
                        <a:t>Severe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rare occurrence, off primary</a:t>
                      </a:r>
                      <a:r>
                        <a:rPr lang="en-GB" baseline="0" dirty="0" smtClean="0"/>
                        <a:t> path</a:t>
                      </a:r>
                      <a:r>
                        <a:rPr lang="en-GB" dirty="0" smtClean="0"/>
                        <a:t> 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common or near primary path</a:t>
                      </a:r>
                      <a:endParaRPr lang="en-GB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at</a:t>
                      </a:r>
                      <a:r>
                        <a:rPr lang="en-GB" baseline="0" dirty="0" smtClean="0"/>
                        <a:t> any moment, on or near primary path</a:t>
                      </a:r>
                      <a:endParaRPr lang="en-GB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078327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Fragments 14">
  <a:themeElements>
    <a:clrScheme name="Anglia Ruskin Brand">
      <a:dk1>
        <a:sysClr val="windowText" lastClr="000000"/>
      </a:dk1>
      <a:lt1>
        <a:sysClr val="window" lastClr="FFFFFF"/>
      </a:lt1>
      <a:dk2>
        <a:srgbClr val="00205B"/>
      </a:dk2>
      <a:lt2>
        <a:srgbClr val="EEECE1"/>
      </a:lt2>
      <a:accent1>
        <a:srgbClr val="85714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003310 CGT Week 2 Seminar" id="{F84C6D20-04F1-4602-9FFD-6734D7520217}" vid="{12E48E93-85F2-401B-B761-ABDBA81DA2D0}"/>
    </a:ext>
  </a:extLst>
</a:theme>
</file>

<file path=ppt/theme/theme2.xml><?xml version="1.0" encoding="utf-8"?>
<a:theme xmlns:a="http://schemas.openxmlformats.org/drawingml/2006/main" name="Student Services Pur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003310 CGT Week 2 Seminar" id="{F84C6D20-04F1-4602-9FFD-6734D7520217}" vid="{A6AA1A28-2344-46EF-9244-99F70F09F7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59E0A28983494E97FD8A69BDEB89DC" ma:contentTypeVersion="1" ma:contentTypeDescription="Create a new document." ma:contentTypeScope="" ma:versionID="02912aa36338c6591213f0f5081f822e">
  <xsd:schema xmlns:xsd="http://www.w3.org/2001/XMLSchema" xmlns:xs="http://www.w3.org/2001/XMLSchema" xmlns:p="http://schemas.microsoft.com/office/2006/metadata/properties" xmlns:ns1="http://schemas.microsoft.com/sharepoint/v3" xmlns:ns2="6adbee87-ef77-4932-8f5f-02e19cebbb06" targetNamespace="http://schemas.microsoft.com/office/2006/metadata/properties" ma:root="true" ma:fieldsID="e16e9b6f87b908fe72a5b5876c1ff1e2" ns1:_="" ns2:_="">
    <xsd:import namespace="http://schemas.microsoft.com/sharepoint/v3"/>
    <xsd:import namespace="6adbee87-ef77-4932-8f5f-02e19cebbb0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dbee87-ef77-4932-8f5f-02e19cebbb0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adbee87-ef77-4932-8f5f-02e19cebbb06">N4KVXRKKSS22-8-44</_dlc_DocId>
    <_dlc_DocIdUrl xmlns="6adbee87-ef77-4932-8f5f-02e19cebbb06">
      <Url>http://vle.anglia.ac.uk/modules/2014/MOD003216/SEM2-C-1/_layouts/DocIdRedir.aspx?ID=N4KVXRKKSS22-8-44</Url>
      <Description>N4KVXRKKSS22-8-44</Description>
    </_dlc_DocIdUrl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5998131-D652-4093-8E57-DDCC69E730E1}"/>
</file>

<file path=customXml/itemProps2.xml><?xml version="1.0" encoding="utf-8"?>
<ds:datastoreItem xmlns:ds="http://schemas.openxmlformats.org/officeDocument/2006/customXml" ds:itemID="{0F8E09B5-68BE-4339-ACFA-9707D7D3BDAF}"/>
</file>

<file path=customXml/itemProps3.xml><?xml version="1.0" encoding="utf-8"?>
<ds:datastoreItem xmlns:ds="http://schemas.openxmlformats.org/officeDocument/2006/customXml" ds:itemID="{543A918B-4219-47B3-8BD3-32DAF7967684}"/>
</file>

<file path=customXml/itemProps4.xml><?xml version="1.0" encoding="utf-8"?>
<ds:datastoreItem xmlns:ds="http://schemas.openxmlformats.org/officeDocument/2006/customXml" ds:itemID="{47FEF467-30B8-4F27-8C63-8BE0C588EC14}"/>
</file>

<file path=docProps/app.xml><?xml version="1.0" encoding="utf-8"?>
<Properties xmlns="http://schemas.openxmlformats.org/officeDocument/2006/extended-properties" xmlns:vt="http://schemas.openxmlformats.org/officeDocument/2006/docPropsVTypes">
  <Template>Lecture Slides 14</Template>
  <TotalTime>14</TotalTime>
  <Words>333</Words>
  <Application>Microsoft Office PowerPoint</Application>
  <PresentationFormat>On-screen Show (4:3)</PresentationFormat>
  <Paragraphs>68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Verdana</vt:lpstr>
      <vt:lpstr>Lecture Fragments 14</vt:lpstr>
      <vt:lpstr>Student Services Purple</vt:lpstr>
      <vt:lpstr>MOD003216</vt:lpstr>
      <vt:lpstr>PowerPoint Presentation</vt:lpstr>
      <vt:lpstr>Bugs</vt:lpstr>
      <vt:lpstr>Definition</vt:lpstr>
      <vt:lpstr>Severity &amp; Priority</vt:lpstr>
      <vt:lpstr>Severity</vt:lpstr>
      <vt:lpstr>Severity</vt:lpstr>
      <vt:lpstr>Priority</vt:lpstr>
      <vt:lpstr>PowerPoint Presentation</vt:lpstr>
      <vt:lpstr>Interdependency</vt:lpstr>
    </vt:vector>
  </TitlesOfParts>
  <Company>Anglia Ruskin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MOD003216</dc:title>
  <dc:creator>Ian Brown</dc:creator>
  <cp:lastModifiedBy>Ian Brown</cp:lastModifiedBy>
  <cp:revision>8</cp:revision>
  <dcterms:created xsi:type="dcterms:W3CDTF">2015-01-29T11:10:33Z</dcterms:created>
  <dcterms:modified xsi:type="dcterms:W3CDTF">2015-02-06T12:55:40Z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c228df78-ce6b-4539-bb41-9ce35a5dfe00</vt:lpwstr>
  </property>
  <property fmtid="{D5CDD505-2E9C-101B-9397-08002B2CF9AE}" pid="3" name="ContentTypeId">
    <vt:lpwstr>0x0101007B59E0A28983494E97FD8A69BDEB89DC</vt:lpwstr>
  </property>
</Properties>
</file>