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7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own, Ian" initials="I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3241" autoAdjust="0"/>
  </p:normalViewPr>
  <p:slideViewPr>
    <p:cSldViewPr>
      <p:cViewPr varScale="1">
        <p:scale>
          <a:sx n="116" d="100"/>
          <a:sy n="116" d="100"/>
        </p:scale>
        <p:origin x="7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26" Type="http://schemas.openxmlformats.org/officeDocument/2006/relationships/customXml" Target="../customXml/item4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071EE-1339-40C5-A85B-CBD1499A3633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0115-C5C6-4252-A295-A256D3271F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6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3535936-2DBD-4F6B-B07D-4DFE85849190}" type="datetimeFigureOut">
              <a:rPr lang="en-GB" smtClean="0"/>
              <a:pPr/>
              <a:t>15/02/2015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A017DBB-864D-46F1-A91C-C89860F93B1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7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32856"/>
            <a:ext cx="8229600" cy="11430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 smtClean="0"/>
              <a:t>Click to edit Module Code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96" y="116632"/>
            <a:ext cx="428625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84984"/>
            <a:ext cx="8229600" cy="936625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tx2"/>
                </a:solidFill>
              </a:defRPr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</p:spTree>
    <p:extLst>
      <p:ext uri="{BB962C8B-B14F-4D97-AF65-F5344CB8AC3E}">
        <p14:creationId xmlns:p14="http://schemas.microsoft.com/office/powerpoint/2010/main" val="30687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0848"/>
            <a:ext cx="4427996" cy="263623"/>
          </a:xfrm>
        </p:spPr>
        <p:txBody>
          <a:bodyPr>
            <a:no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Module Code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96" y="116632"/>
            <a:ext cx="4286250" cy="17145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923"/>
            <a:ext cx="4427996" cy="1656184"/>
          </a:xfr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en-US" dirty="0" smtClean="0"/>
              <a:t>Module Title INCLUDING Long ones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605554"/>
            <a:ext cx="8363272" cy="29116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481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7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3519326" cy="140773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700808"/>
            <a:ext cx="8363272" cy="3816424"/>
          </a:xfrm>
        </p:spPr>
        <p:txBody>
          <a:bodyPr/>
          <a:lstStyle>
            <a:lvl1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481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4481" y="82894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By</a:t>
            </a:r>
            <a:r>
              <a:rPr lang="en-US" baseline="0" dirty="0" smtClean="0"/>
              <a:t> the end of this week, learners will be able to: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64480" y="2648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2400" b="1" baseline="0" dirty="0" smtClean="0"/>
              <a:t>Learning Outcomes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7210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3519326" cy="140773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80928"/>
            <a:ext cx="8363272" cy="309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FontTx/>
              <a:buNone/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4481" y="828943"/>
            <a:ext cx="4445821" cy="1591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By</a:t>
            </a:r>
            <a:r>
              <a:rPr lang="en-US" baseline="0" dirty="0" smtClean="0"/>
              <a:t> the end of this segment, learners will be able to: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64480" y="2648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2400" b="1" baseline="0" dirty="0" smtClean="0"/>
              <a:t>Learning Outcomes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0970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8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8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39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27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9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61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94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88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99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1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65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3535936-2DBD-4F6B-B07D-4DFE85849190}" type="datetimeFigureOut">
              <a:rPr lang="en-GB" smtClean="0"/>
              <a:pPr/>
              <a:t>15/02/2015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urple background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63792"/>
            <a:ext cx="8229600" cy="1051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5265"/>
            <a:ext cx="8229600" cy="32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sa=i&amp;rct=j&amp;q=&amp;esrc=s&amp;frm=1&amp;source=images&amp;cd=&amp;cad=rja&amp;docid=0Eb5ktWpSVC0LM&amp;tbnid=MVXASuslcjVpDM:&amp;ved=0CAUQjRw&amp;url=http://forum.worldoftanks.com/index.php?/topic/299970-stuck-on-sand-river-map/&amp;ei=7_b5Up_aIaOl0QWYhoGABQ&amp;bvm=bv.61190604,d.d2k&amp;psig=AFQjCNFJLoDE_buwcp8yQL_YWAEdc1IRhw&amp;ust=139219978420595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uk/url?sa=i&amp;rct=j&amp;q=&amp;esrc=s&amp;frm=1&amp;source=images&amp;cd=&amp;cad=rja&amp;docid=qo2_PCxKB6c_XM&amp;tbnid=5SiL_ii2Y2ckBM:&amp;ved=0CAUQjRw&amp;url=http://forum.scssoft.com/viewtopic.php?f%3D5%26t%3D14313&amp;ei=QPr5UoLzIIqL0AXbvICIDg&amp;bvm=bv.61190604,d.d2k&amp;psig=AFQjCNHf1t2J2NCmqxhs-0igMhaXFD0JFA&amp;ust=13922004291287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Describe a typical development lifecycle and QA’s role within the various stages.</a:t>
            </a:r>
          </a:p>
          <a:p>
            <a:pPr marL="0" indent="0">
              <a:buNone/>
            </a:pPr>
            <a:r>
              <a:rPr lang="en-GB" dirty="0" smtClean="0"/>
              <a:t>Categorise bugs by type using common terminology.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3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Collisions</a:t>
            </a:r>
          </a:p>
          <a:p>
            <a:r>
              <a:rPr lang="en-GB" dirty="0" smtClean="0"/>
              <a:t>Dynamic behaviour</a:t>
            </a:r>
          </a:p>
          <a:p>
            <a:r>
              <a:rPr lang="en-GB" dirty="0" smtClean="0"/>
              <a:t>Destruction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5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Freeze</a:t>
            </a:r>
          </a:p>
          <a:p>
            <a:r>
              <a:rPr lang="en-GB" dirty="0" smtClean="0"/>
              <a:t>Crash</a:t>
            </a:r>
          </a:p>
          <a:p>
            <a:r>
              <a:rPr lang="en-GB" dirty="0" smtClean="0"/>
              <a:t>CTD (Crash to Desktop)</a:t>
            </a:r>
          </a:p>
          <a:p>
            <a:r>
              <a:rPr lang="en-GB" dirty="0" smtClean="0"/>
              <a:t>Loading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failed level transition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1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Frame rate</a:t>
            </a:r>
          </a:p>
          <a:p>
            <a:pPr lvl="1"/>
            <a:r>
              <a:rPr lang="en-GB" dirty="0" smtClean="0"/>
              <a:t>Acceptable frames per second (fps) depends on platform or genre, but usually 30 or 60fps.</a:t>
            </a:r>
          </a:p>
          <a:p>
            <a:pPr lvl="1"/>
            <a:r>
              <a:rPr lang="en-GB" dirty="0" smtClean="0"/>
              <a:t>can be difficult to fix if you don’t keep tabs on it during development</a:t>
            </a:r>
          </a:p>
          <a:p>
            <a:r>
              <a:rPr lang="en-GB" dirty="0" smtClean="0"/>
              <a:t>Load / Installation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Compatibility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for PC and Mobile, not so much for consoles.</a:t>
            </a:r>
          </a:p>
          <a:p>
            <a:r>
              <a:rPr lang="en-GB" dirty="0" smtClean="0"/>
              <a:t>Video Card/GPU</a:t>
            </a:r>
          </a:p>
          <a:p>
            <a:r>
              <a:rPr lang="en-GB" dirty="0" smtClean="0"/>
              <a:t>Controller</a:t>
            </a:r>
          </a:p>
          <a:p>
            <a:r>
              <a:rPr lang="en-GB" dirty="0" smtClean="0"/>
              <a:t>Operating System (inc version)</a:t>
            </a:r>
          </a:p>
        </p:txBody>
      </p:sp>
    </p:spTree>
    <p:extLst>
      <p:ext uri="{BB962C8B-B14F-4D97-AF65-F5344CB8AC3E}">
        <p14:creationId xmlns:p14="http://schemas.microsoft.com/office/powerpoint/2010/main" val="35221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Failed or Dropped connection</a:t>
            </a:r>
          </a:p>
          <a:p>
            <a:r>
              <a:rPr lang="en-GB" dirty="0" smtClean="0"/>
              <a:t>Unaccepted Invitation</a:t>
            </a:r>
          </a:p>
          <a:p>
            <a:r>
              <a:rPr lang="en-GB" dirty="0" smtClean="0"/>
              <a:t>Lag</a:t>
            </a:r>
          </a:p>
          <a:p>
            <a:pPr lvl="1"/>
            <a:r>
              <a:rPr lang="en-GB" dirty="0" smtClean="0"/>
              <a:t>symptom of underlying problem e.g. dropped packets, using too much bandwidth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50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Lifecycle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Concept &amp; Design</a:t>
            </a:r>
          </a:p>
          <a:p>
            <a:pPr lvl="1"/>
            <a:r>
              <a:rPr lang="en-GB" dirty="0" smtClean="0"/>
              <a:t>usually no testing required</a:t>
            </a:r>
          </a:p>
          <a:p>
            <a:pPr lvl="1"/>
            <a:r>
              <a:rPr lang="en-GB" dirty="0" smtClean="0"/>
              <a:t>QA Manager may evaluate a potential test plan</a:t>
            </a:r>
          </a:p>
          <a:p>
            <a:r>
              <a:rPr lang="en-GB" dirty="0" smtClean="0"/>
              <a:t>Production/Prototype</a:t>
            </a:r>
          </a:p>
          <a:p>
            <a:pPr lvl="1"/>
            <a:r>
              <a:rPr lang="en-GB" dirty="0" smtClean="0"/>
              <a:t>Some production testing may be required</a:t>
            </a:r>
          </a:p>
          <a:p>
            <a:pPr lvl="1"/>
            <a:r>
              <a:rPr lang="en-GB" dirty="0" smtClean="0"/>
              <a:t>Often, developers test their own or each others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14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Lifecycle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Alpha</a:t>
            </a:r>
          </a:p>
          <a:p>
            <a:pPr lvl="1"/>
            <a:r>
              <a:rPr lang="en-GB" dirty="0" smtClean="0"/>
              <a:t>feature complete, placeholder assets</a:t>
            </a:r>
          </a:p>
          <a:p>
            <a:pPr lvl="1"/>
            <a:r>
              <a:rPr lang="en-GB" dirty="0" smtClean="0"/>
              <a:t>production testing</a:t>
            </a:r>
          </a:p>
          <a:p>
            <a:r>
              <a:rPr lang="en-GB" dirty="0" smtClean="0"/>
              <a:t>Closed Beta</a:t>
            </a:r>
          </a:p>
          <a:p>
            <a:pPr lvl="1"/>
            <a:r>
              <a:rPr lang="en-GB" dirty="0" smtClean="0"/>
              <a:t>QA testing, often including invited outsiders</a:t>
            </a:r>
          </a:p>
          <a:p>
            <a:pPr lvl="1"/>
            <a:r>
              <a:rPr lang="en-GB" dirty="0" smtClean="0"/>
              <a:t>Can be several stages of invites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87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Lifecycle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Beta</a:t>
            </a:r>
          </a:p>
          <a:p>
            <a:pPr lvl="1"/>
            <a:r>
              <a:rPr lang="en-GB" dirty="0" smtClean="0"/>
              <a:t>QA testing, including any willing outsiders</a:t>
            </a:r>
          </a:p>
          <a:p>
            <a:pPr lvl="1"/>
            <a:r>
              <a:rPr lang="en-GB" dirty="0" smtClean="0"/>
              <a:t>sometimes used as a demo</a:t>
            </a:r>
          </a:p>
          <a:p>
            <a:pPr lvl="1"/>
            <a:r>
              <a:rPr lang="en-GB" dirty="0" smtClean="0"/>
              <a:t>useful feedback through metrics</a:t>
            </a:r>
          </a:p>
          <a:p>
            <a:pPr lvl="1"/>
            <a:r>
              <a:rPr lang="en-GB" dirty="0" smtClean="0"/>
              <a:t>Compatibility, Usability, Performance all tested</a:t>
            </a:r>
          </a:p>
          <a:p>
            <a:r>
              <a:rPr lang="en-GB" dirty="0" smtClean="0"/>
              <a:t>Gold/Live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05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 Categories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988839"/>
            <a:ext cx="7344816" cy="3312369"/>
          </a:xfrm>
        </p:spPr>
        <p:txBody>
          <a:bodyPr numCol="2"/>
          <a:lstStyle/>
          <a:p>
            <a:r>
              <a:rPr lang="en-GB" dirty="0" smtClean="0"/>
              <a:t>Visual</a:t>
            </a:r>
          </a:p>
          <a:p>
            <a:r>
              <a:rPr lang="en-GB" dirty="0" smtClean="0"/>
              <a:t>Audio</a:t>
            </a:r>
          </a:p>
          <a:p>
            <a:r>
              <a:rPr lang="en-GB" dirty="0" smtClean="0"/>
              <a:t>Level Design</a:t>
            </a:r>
          </a:p>
          <a:p>
            <a:r>
              <a:rPr lang="en-GB" dirty="0" smtClean="0"/>
              <a:t>AI</a:t>
            </a:r>
          </a:p>
          <a:p>
            <a:r>
              <a:rPr lang="en-GB" dirty="0" smtClean="0"/>
              <a:t>Physics</a:t>
            </a:r>
          </a:p>
          <a:p>
            <a:r>
              <a:rPr lang="en-GB" dirty="0" smtClean="0"/>
              <a:t>Stability</a:t>
            </a:r>
          </a:p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Networking</a:t>
            </a:r>
          </a:p>
          <a:p>
            <a:r>
              <a:rPr lang="en-GB" dirty="0" smtClean="0"/>
              <a:t>Compatibility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18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Clipping</a:t>
            </a:r>
          </a:p>
          <a:p>
            <a:pPr lvl="1"/>
            <a:r>
              <a:rPr lang="en-GB" dirty="0" smtClean="0"/>
              <a:t>geometry pokes through</a:t>
            </a:r>
          </a:p>
          <a:p>
            <a:r>
              <a:rPr lang="en-GB" dirty="0" smtClean="0"/>
              <a:t>Z-fighting</a:t>
            </a:r>
          </a:p>
          <a:p>
            <a:r>
              <a:rPr lang="en-GB" dirty="0" smtClean="0"/>
              <a:t>Tearing</a:t>
            </a:r>
          </a:p>
          <a:p>
            <a:pPr lvl="1"/>
            <a:r>
              <a:rPr lang="en-GB" dirty="0" smtClean="0"/>
              <a:t>oft. performance related</a:t>
            </a:r>
          </a:p>
          <a:p>
            <a:r>
              <a:rPr lang="en-GB" dirty="0" smtClean="0"/>
              <a:t>Missing/Misaligned Textures</a:t>
            </a:r>
          </a:p>
          <a:p>
            <a:r>
              <a:rPr lang="en-GB" dirty="0" smtClean="0"/>
              <a:t>Visible Artefact</a:t>
            </a:r>
            <a:endParaRPr lang="en-GB" dirty="0"/>
          </a:p>
        </p:txBody>
      </p:sp>
      <p:pic>
        <p:nvPicPr>
          <p:cNvPr id="19458" name="Picture 2" descr="http://i71.photobucket.com/albums/i151/xmeoqx/GeometryCorruption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8720" y="908720"/>
            <a:ext cx="3185280" cy="254923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285130" y="508030"/>
            <a:ext cx="186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World of Warcraft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49565" y="4263565"/>
            <a:ext cx="3040563" cy="214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Drop</a:t>
            </a:r>
          </a:p>
          <a:p>
            <a:r>
              <a:rPr lang="en-GB" dirty="0" smtClean="0"/>
              <a:t>Skipping</a:t>
            </a:r>
          </a:p>
          <a:p>
            <a:r>
              <a:rPr lang="en-GB" dirty="0" smtClean="0"/>
              <a:t>Distortion</a:t>
            </a:r>
          </a:p>
          <a:p>
            <a:r>
              <a:rPr lang="en-GB" dirty="0" smtClean="0"/>
              <a:t>Missing or incorrect sounds</a:t>
            </a:r>
          </a:p>
          <a:p>
            <a:r>
              <a:rPr lang="en-GB" dirty="0" smtClean="0"/>
              <a:t>Volume Mix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4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Stuck</a:t>
            </a:r>
          </a:p>
          <a:p>
            <a:r>
              <a:rPr lang="en-GB" dirty="0" smtClean="0"/>
              <a:t>Sticky</a:t>
            </a:r>
          </a:p>
          <a:p>
            <a:r>
              <a:rPr lang="en-GB" dirty="0" smtClean="0"/>
              <a:t>Invisible Wall</a:t>
            </a:r>
          </a:p>
          <a:p>
            <a:r>
              <a:rPr lang="en-GB" dirty="0" smtClean="0"/>
              <a:t>Missing Geometry</a:t>
            </a:r>
          </a:p>
          <a:p>
            <a:r>
              <a:rPr lang="en-GB" dirty="0" smtClean="0"/>
              <a:t>Hole</a:t>
            </a:r>
            <a:endParaRPr lang="en-GB" dirty="0"/>
          </a:p>
        </p:txBody>
      </p:sp>
      <p:pic>
        <p:nvPicPr>
          <p:cNvPr id="1026" name="Picture 2" descr="http://i43.tinypic.com/1252b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7" t="16593" r="9869"/>
          <a:stretch/>
        </p:blipFill>
        <p:spPr bwMode="auto">
          <a:xfrm>
            <a:off x="5585730" y="2492896"/>
            <a:ext cx="3350344" cy="296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41386" y="5470209"/>
            <a:ext cx="157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World of Tanks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585.imageshack.us/img585/2031/ets200037r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29858" r="7990"/>
          <a:stretch/>
        </p:blipFill>
        <p:spPr bwMode="auto">
          <a:xfrm>
            <a:off x="4225584" y="4365104"/>
            <a:ext cx="4918416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Artificial Intelligence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Pathfinding</a:t>
            </a:r>
            <a:endParaRPr lang="en-GB" dirty="0" smtClean="0"/>
          </a:p>
          <a:p>
            <a:pPr lvl="1"/>
            <a:r>
              <a:rPr lang="en-GB" dirty="0" smtClean="0"/>
              <a:t>Can be caused by level errors as well as bad AI</a:t>
            </a:r>
          </a:p>
          <a:p>
            <a:r>
              <a:rPr lang="en-GB" dirty="0" smtClean="0"/>
              <a:t>Behaviour</a:t>
            </a:r>
          </a:p>
          <a:p>
            <a:pPr lvl="1"/>
            <a:r>
              <a:rPr lang="en-US" dirty="0" smtClean="0"/>
              <a:t>Choice of target</a:t>
            </a:r>
          </a:p>
          <a:p>
            <a:pPr lvl="1"/>
            <a:r>
              <a:rPr lang="en-US" dirty="0" smtClean="0"/>
              <a:t>Choice of action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84792" y="3995772"/>
            <a:ext cx="229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Euro Truck Simulator 2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Fragments 14">
  <a:themeElements>
    <a:clrScheme name="Anglia Ruskin Brand">
      <a:dk1>
        <a:sysClr val="windowText" lastClr="000000"/>
      </a:dk1>
      <a:lt1>
        <a:sysClr val="window" lastClr="FFFFFF"/>
      </a:lt1>
      <a:dk2>
        <a:srgbClr val="00205B"/>
      </a:dk2>
      <a:lt2>
        <a:srgbClr val="EEECE1"/>
      </a:lt2>
      <a:accent1>
        <a:srgbClr val="85714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udent Services 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59E0A28983494E97FD8A69BDEB89DC" ma:contentTypeVersion="1" ma:contentTypeDescription="Create a new document." ma:contentTypeScope="" ma:versionID="02912aa36338c6591213f0f5081f822e">
  <xsd:schema xmlns:xsd="http://www.w3.org/2001/XMLSchema" xmlns:xs="http://www.w3.org/2001/XMLSchema" xmlns:p="http://schemas.microsoft.com/office/2006/metadata/properties" xmlns:ns1="http://schemas.microsoft.com/sharepoint/v3" xmlns:ns2="6adbee87-ef77-4932-8f5f-02e19cebbb06" targetNamespace="http://schemas.microsoft.com/office/2006/metadata/properties" ma:root="true" ma:fieldsID="e16e9b6f87b908fe72a5b5876c1ff1e2" ns1:_="" ns2:_="">
    <xsd:import namespace="http://schemas.microsoft.com/sharepoint/v3"/>
    <xsd:import namespace="6adbee87-ef77-4932-8f5f-02e19cebbb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bee87-ef77-4932-8f5f-02e19cebbb0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6adbee87-ef77-4932-8f5f-02e19cebbb06">N4KVXRKKSS22-8-113</_dlc_DocId>
    <_dlc_DocIdUrl xmlns="6adbee87-ef77-4932-8f5f-02e19cebbb06">
      <Url>https://vle.anglia.ac.uk/modules/2014/MOD003216/SEM2-C-1/_layouts/DocIdRedir.aspx?ID=N4KVXRKKSS22-8-113</Url>
      <Description>N4KVXRKKSS22-8-113</Description>
    </_dlc_DocIdUrl>
  </documentManagement>
</p:properties>
</file>

<file path=customXml/itemProps1.xml><?xml version="1.0" encoding="utf-8"?>
<ds:datastoreItem xmlns:ds="http://schemas.openxmlformats.org/officeDocument/2006/customXml" ds:itemID="{4A6ADD58-9E40-4DE7-B17B-F7422CDDAD37}"/>
</file>

<file path=customXml/itemProps2.xml><?xml version="1.0" encoding="utf-8"?>
<ds:datastoreItem xmlns:ds="http://schemas.openxmlformats.org/officeDocument/2006/customXml" ds:itemID="{E1101BF1-4BFD-48D5-B557-BA8728720F78}"/>
</file>

<file path=customXml/itemProps3.xml><?xml version="1.0" encoding="utf-8"?>
<ds:datastoreItem xmlns:ds="http://schemas.openxmlformats.org/officeDocument/2006/customXml" ds:itemID="{0E872728-2C3F-460E-A1FB-E969144C0843}"/>
</file>

<file path=customXml/itemProps4.xml><?xml version="1.0" encoding="utf-8"?>
<ds:datastoreItem xmlns:ds="http://schemas.openxmlformats.org/officeDocument/2006/customXml" ds:itemID="{0A31105B-4C81-4960-AFC8-E8F570A5D9FC}"/>
</file>

<file path=docProps/app.xml><?xml version="1.0" encoding="utf-8"?>
<Properties xmlns="http://schemas.openxmlformats.org/officeDocument/2006/extended-properties" xmlns:vt="http://schemas.openxmlformats.org/officeDocument/2006/docPropsVTypes">
  <Template>Lecture Fragments 14</Template>
  <TotalTime>6</TotalTime>
  <Words>289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Lecture Fragments 14</vt:lpstr>
      <vt:lpstr>Student Services Purple</vt:lpstr>
      <vt:lpstr>PowerPoint Presentation</vt:lpstr>
      <vt:lpstr>Development Lifecycle</vt:lpstr>
      <vt:lpstr>Development Lifecycle</vt:lpstr>
      <vt:lpstr>Development Lifecycle</vt:lpstr>
      <vt:lpstr>Bug Categories</vt:lpstr>
      <vt:lpstr>Visual</vt:lpstr>
      <vt:lpstr>Audio</vt:lpstr>
      <vt:lpstr>Level Design</vt:lpstr>
      <vt:lpstr>Artificial Intelligence</vt:lpstr>
      <vt:lpstr>Physics</vt:lpstr>
      <vt:lpstr>Stability</vt:lpstr>
      <vt:lpstr>Performance</vt:lpstr>
      <vt:lpstr>Compatibility</vt:lpstr>
      <vt:lpstr>Networking</vt:lpstr>
    </vt:vector>
  </TitlesOfParts>
  <Company>Anglia Ruskin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Ian</dc:creator>
  <cp:lastModifiedBy>Brown, Ian</cp:lastModifiedBy>
  <cp:revision>2</cp:revision>
  <dcterms:created xsi:type="dcterms:W3CDTF">2015-02-15T09:09:45Z</dcterms:created>
  <dcterms:modified xsi:type="dcterms:W3CDTF">2015-02-15T09:16:10Z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0x0101007B59E0A28983494E97FD8A69BDEB89DC</vt:lpwstr>
  </property>
  <property fmtid="{D5CDD505-2E9C-101B-9397-08002B2CF9AE}" pid="3" name="_dlc_DocIdItemGuid">
    <vt:lpwstr>4da78efe-4313-4370-bbcf-e51bde11c911</vt:lpwstr>
  </property>
</Properties>
</file>