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3597A3-CCE8-422C-92CF-D3C6CA9CF3B2}">
          <p14:sldIdLst>
            <p14:sldId id="27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own, Ian" initials="I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73241" autoAdjust="0"/>
  </p:normalViewPr>
  <p:slideViewPr>
    <p:cSldViewPr>
      <p:cViewPr varScale="1">
        <p:scale>
          <a:sx n="57" d="100"/>
          <a:sy n="57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28" Type="http://schemas.openxmlformats.org/officeDocument/2006/relationships/customXml" Target="../customXml/item4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071EE-1339-40C5-A85B-CBD1499A363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0115-C5C6-4252-A295-A256D3271F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6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3535936-2DBD-4F6B-B07D-4DFE85849190}" type="datetimeFigureOut">
              <a:rPr lang="en-GB" smtClean="0"/>
              <a:pPr/>
              <a:t>20/02/2015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A017DBB-864D-46F1-A91C-C89860F93B1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7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32856"/>
            <a:ext cx="8229600" cy="11430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 smtClean="0"/>
              <a:t>Click to edit Module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96" y="116632"/>
            <a:ext cx="428625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84984"/>
            <a:ext cx="8229600" cy="936625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tx2"/>
                </a:solidFill>
              </a:defRPr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</p:spTree>
    <p:extLst>
      <p:ext uri="{BB962C8B-B14F-4D97-AF65-F5344CB8AC3E}">
        <p14:creationId xmlns:p14="http://schemas.microsoft.com/office/powerpoint/2010/main" val="30687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0848"/>
            <a:ext cx="4427996" cy="263623"/>
          </a:xfrm>
        </p:spPr>
        <p:txBody>
          <a:bodyPr>
            <a:no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Module Code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96" y="116632"/>
            <a:ext cx="4286250" cy="17145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923"/>
            <a:ext cx="4427996" cy="165618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dirty="0" smtClean="0"/>
              <a:t>Module Title INCLUDING Long ones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605554"/>
            <a:ext cx="8363272" cy="29116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81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7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519326" cy="140773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700808"/>
            <a:ext cx="8363272" cy="3816424"/>
          </a:xfrm>
        </p:spPr>
        <p:txBody>
          <a:bodyPr/>
          <a:lstStyle>
            <a:lvl1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481" y="566124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/>
                </a:solidFill>
              </a:rPr>
              <a:t>Please</a:t>
            </a:r>
            <a:r>
              <a:rPr lang="en-GB" baseline="0" dirty="0" smtClean="0">
                <a:solidFill>
                  <a:schemeClr val="accent1"/>
                </a:solidFill>
              </a:rPr>
              <a:t> remember to Tap In to register your attendance.</a:t>
            </a:r>
          </a:p>
          <a:p>
            <a:pPr algn="ctr"/>
            <a:r>
              <a:rPr lang="en-GB" baseline="0" dirty="0" smtClean="0">
                <a:solidFill>
                  <a:schemeClr val="accent1"/>
                </a:solidFill>
              </a:rPr>
              <a:t>(Between 10 minutes before and 10 minutes after the start of the class)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4481" y="82894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By</a:t>
            </a:r>
            <a:r>
              <a:rPr lang="en-US" baseline="0" dirty="0" smtClean="0"/>
              <a:t> the end of this week, learners will be able to: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64480" y="2648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400" b="1" baseline="0" dirty="0" smtClean="0"/>
              <a:t>Learning Outcomes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7210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3519326" cy="140773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80928"/>
            <a:ext cx="8363272" cy="309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FontTx/>
              <a:buNone/>
              <a:defRPr/>
            </a:lvl1pPr>
          </a:lstStyle>
          <a:p>
            <a:pPr lvl="0"/>
            <a:r>
              <a:rPr lang="en-US" dirty="0" smtClean="0"/>
              <a:t>Click to edit Topic List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4481" y="828943"/>
            <a:ext cx="4445821" cy="1591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By</a:t>
            </a:r>
            <a:r>
              <a:rPr lang="en-US" baseline="0" dirty="0" smtClean="0"/>
              <a:t> the end of this segment, learners will be able to: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64480" y="26483"/>
            <a:ext cx="4445821" cy="695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2400" b="1" baseline="0" dirty="0" smtClean="0"/>
              <a:t>Learning Outcomes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0970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8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8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39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27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9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61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94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88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99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955928F-5DDA-8C49-BDA2-0A50D45C3F1F}" type="datetimeFigureOut">
              <a:rPr lang="en-US">
                <a:solidFill>
                  <a:prstClr val="black"/>
                </a:solidFill>
              </a:rPr>
              <a:pPr defTabSz="457200"/>
              <a:t>2/20/2015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36E531E-56AE-D24E-A5FF-EB8AA17BA173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1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6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3535936-2DBD-4F6B-B07D-4DFE85849190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A017DBB-864D-46F1-A91C-C89860F93B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urple background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63792"/>
            <a:ext cx="8229600" cy="1051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5265"/>
            <a:ext cx="8229600" cy="32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MOD003216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Quality Assurance</a:t>
            </a:r>
          </a:p>
          <a:p>
            <a:r>
              <a:rPr lang="en-GB" dirty="0" smtClean="0"/>
              <a:t>in Game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3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Details of how the testing will be done</a:t>
            </a:r>
          </a:p>
          <a:p>
            <a:r>
              <a:rPr lang="en-GB" dirty="0" smtClean="0"/>
              <a:t>Techniques &amp; Disciplines used</a:t>
            </a:r>
          </a:p>
          <a:p>
            <a:r>
              <a:rPr lang="en-GB" dirty="0" smtClean="0"/>
              <a:t>Standards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832" y="606591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Quality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22416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Criteria &amp; 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constitutes a pass or a fail of a test</a:t>
            </a:r>
          </a:p>
          <a:p>
            <a:r>
              <a:rPr lang="en-GB" dirty="0" smtClean="0"/>
              <a:t>What documents &amp; proof should be delivered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832" y="606591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Quality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8393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&amp; Schedule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Sometimes detailed in an appendix</a:t>
            </a:r>
          </a:p>
          <a:p>
            <a:r>
              <a:rPr lang="en-GB" dirty="0" smtClean="0"/>
              <a:t>The actual tests</a:t>
            </a:r>
          </a:p>
          <a:p>
            <a:pPr lvl="1"/>
            <a:r>
              <a:rPr lang="en-GB" dirty="0" smtClean="0"/>
              <a:t>dependencies</a:t>
            </a:r>
          </a:p>
          <a:p>
            <a:pPr lvl="1"/>
            <a:r>
              <a:rPr lang="en-GB" dirty="0" smtClean="0"/>
              <a:t>resources required</a:t>
            </a:r>
          </a:p>
          <a:p>
            <a:pPr lvl="1"/>
            <a:r>
              <a:rPr lang="en-GB" dirty="0" smtClean="0"/>
              <a:t>time to take</a:t>
            </a:r>
          </a:p>
          <a:p>
            <a:r>
              <a:rPr lang="en-GB" dirty="0" smtClean="0"/>
              <a:t>When tasks will be carried 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832" y="606591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Time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49348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Hardware</a:t>
            </a:r>
          </a:p>
          <a:p>
            <a:r>
              <a:rPr lang="en-GB" dirty="0" smtClean="0"/>
              <a:t>Software</a:t>
            </a:r>
          </a:p>
          <a:p>
            <a:r>
              <a:rPr lang="en-GB" dirty="0" smtClean="0"/>
              <a:t>Office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44830" y="606591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Resources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34506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is responsible…</a:t>
            </a:r>
          </a:p>
          <a:p>
            <a:r>
              <a:rPr lang="en-GB" dirty="0" smtClean="0"/>
              <a:t>…for what</a:t>
            </a:r>
          </a:p>
          <a:p>
            <a:r>
              <a:rPr lang="en-GB" dirty="0" smtClean="0"/>
              <a:t>Who are their deputies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832" y="606591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Resources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8233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Staff &amp; Training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many testers</a:t>
            </a:r>
          </a:p>
          <a:p>
            <a:r>
              <a:rPr lang="en-GB" dirty="0" smtClean="0"/>
              <a:t>What skills do they need</a:t>
            </a:r>
          </a:p>
          <a:p>
            <a:r>
              <a:rPr lang="en-GB" dirty="0" smtClean="0"/>
              <a:t>What training is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832" y="606591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Resources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19538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Suspension &amp; Resumption</a:t>
            </a:r>
          </a:p>
          <a:p>
            <a:pPr lvl="1"/>
            <a:r>
              <a:rPr lang="en-GB" dirty="0" smtClean="0"/>
              <a:t>What could cause testing to be stopped</a:t>
            </a:r>
          </a:p>
          <a:p>
            <a:pPr lvl="1"/>
            <a:r>
              <a:rPr lang="en-GB" dirty="0" smtClean="0"/>
              <a:t>and restarted</a:t>
            </a:r>
          </a:p>
          <a:p>
            <a:r>
              <a:rPr lang="en-GB" dirty="0" smtClean="0"/>
              <a:t>Other risks</a:t>
            </a:r>
          </a:p>
          <a:p>
            <a:pPr lvl="1"/>
            <a:r>
              <a:rPr lang="en-GB" dirty="0" smtClean="0"/>
              <a:t>likelihood</a:t>
            </a:r>
          </a:p>
          <a:p>
            <a:pPr lvl="1"/>
            <a:r>
              <a:rPr lang="en-GB" dirty="0" smtClean="0"/>
              <a:t>impact</a:t>
            </a:r>
          </a:p>
          <a:p>
            <a:pPr lvl="1"/>
            <a:r>
              <a:rPr lang="en-GB" dirty="0" smtClean="0"/>
              <a:t>countermeasures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7034" y="606591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Risk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59920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Identify the contents and purpose of a </a:t>
            </a:r>
            <a:r>
              <a:rPr lang="en-US" dirty="0" smtClean="0"/>
              <a:t>test plan </a:t>
            </a:r>
            <a:r>
              <a:rPr lang="en-US" i="1" dirty="0" smtClean="0"/>
              <a:t>for a computer game.</a:t>
            </a:r>
          </a:p>
          <a:p>
            <a:pPr marL="0" indent="0">
              <a:buNone/>
            </a:pPr>
            <a:r>
              <a:rPr lang="en-US" i="1" dirty="0" smtClean="0"/>
              <a:t>Write a test plan for a specified scenario of company set-up and game development project.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39030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“Master Checklist”</a:t>
            </a:r>
          </a:p>
          <a:p>
            <a:r>
              <a:rPr lang="en-GB" dirty="0" smtClean="0"/>
              <a:t>Created by lead tester</a:t>
            </a:r>
          </a:p>
          <a:p>
            <a:r>
              <a:rPr lang="en-GB" dirty="0" smtClean="0"/>
              <a:t>Ideally created early in a project</a:t>
            </a:r>
          </a:p>
          <a:p>
            <a:r>
              <a:rPr lang="en-GB" dirty="0" smtClean="0"/>
              <a:t>Details method to verify software functions as intended/specified</a:t>
            </a:r>
          </a:p>
        </p:txBody>
      </p:sp>
    </p:spTree>
    <p:extLst>
      <p:ext uri="{BB962C8B-B14F-4D97-AF65-F5344CB8AC3E}">
        <p14:creationId xmlns:p14="http://schemas.microsoft.com/office/powerpoint/2010/main" val="318955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GB" dirty="0" smtClean="0"/>
              <a:t>Game Description</a:t>
            </a:r>
          </a:p>
          <a:p>
            <a:r>
              <a:rPr lang="en-GB" dirty="0" smtClean="0"/>
              <a:t>Features to be tested</a:t>
            </a:r>
          </a:p>
          <a:p>
            <a:r>
              <a:rPr lang="en-GB" dirty="0" smtClean="0"/>
              <a:t>Features to not be tested</a:t>
            </a:r>
          </a:p>
          <a:p>
            <a:r>
              <a:rPr lang="en-GB" dirty="0" smtClean="0"/>
              <a:t>Approach</a:t>
            </a:r>
          </a:p>
          <a:p>
            <a:r>
              <a:rPr lang="en-GB" dirty="0" smtClean="0"/>
              <a:t>Definitions</a:t>
            </a:r>
          </a:p>
          <a:p>
            <a:r>
              <a:rPr lang="en-GB" dirty="0" smtClean="0"/>
              <a:t>Pass/Fail Criteria</a:t>
            </a:r>
          </a:p>
          <a:p>
            <a:r>
              <a:rPr lang="en-GB" dirty="0" smtClean="0"/>
              <a:t>Deliverables</a:t>
            </a:r>
          </a:p>
          <a:p>
            <a:r>
              <a:rPr lang="en-GB" dirty="0" smtClean="0"/>
              <a:t>Milestones</a:t>
            </a:r>
          </a:p>
          <a:p>
            <a:r>
              <a:rPr lang="en-GB" dirty="0" smtClean="0"/>
              <a:t>Test Environment needs</a:t>
            </a:r>
          </a:p>
          <a:p>
            <a:r>
              <a:rPr lang="en-GB" dirty="0" smtClean="0"/>
              <a:t>Responsibilities</a:t>
            </a:r>
          </a:p>
          <a:p>
            <a:r>
              <a:rPr lang="en-GB" dirty="0" smtClean="0"/>
              <a:t>Staffing &amp; Training needs</a:t>
            </a:r>
          </a:p>
          <a:p>
            <a:r>
              <a:rPr lang="en-GB" dirty="0" smtClean="0"/>
              <a:t>Schedule</a:t>
            </a:r>
          </a:p>
          <a:p>
            <a:r>
              <a:rPr lang="en-GB" dirty="0" smtClean="0"/>
              <a:t>Risks </a:t>
            </a:r>
          </a:p>
          <a:p>
            <a:r>
              <a:rPr lang="en-GB" dirty="0" smtClean="0"/>
              <a:t>Contingencies</a:t>
            </a:r>
          </a:p>
          <a:p>
            <a:r>
              <a:rPr lang="en-GB" dirty="0" smtClean="0"/>
              <a:t>Approvals</a:t>
            </a:r>
          </a:p>
          <a:p>
            <a:r>
              <a:rPr lang="en-GB" dirty="0" smtClean="0"/>
              <a:t>Glossary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76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75856" y="213285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Quality</a:t>
            </a:r>
            <a:endParaRPr lang="en-GB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051720" y="378904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Scope</a:t>
            </a:r>
            <a:endParaRPr lang="en-GB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644008" y="486916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Risk</a:t>
            </a:r>
            <a:endParaRPr lang="en-GB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7020272" y="400506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Time</a:t>
            </a:r>
            <a:endParaRPr lang="en-GB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012160" y="220486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Resources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62658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31590" y="288894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Quality</a:t>
            </a:r>
            <a:endParaRPr lang="en-GB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231590" y="368102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Scope</a:t>
            </a:r>
            <a:endParaRPr lang="en-GB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272150" y="3537012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Risk</a:t>
            </a:r>
            <a:endParaRPr lang="en-GB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272150" y="3825044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Time</a:t>
            </a:r>
            <a:endParaRPr lang="en-GB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272150" y="2888940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Resources</a:t>
            </a:r>
            <a:endParaRPr lang="en-GB" sz="2000" b="1" dirty="0"/>
          </a:p>
        </p:txBody>
      </p:sp>
      <p:sp>
        <p:nvSpPr>
          <p:cNvPr id="9" name="Isosceles Triangle 8"/>
          <p:cNvSpPr/>
          <p:nvPr/>
        </p:nvSpPr>
        <p:spPr>
          <a:xfrm>
            <a:off x="4183918" y="4473116"/>
            <a:ext cx="648072" cy="79208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31590" y="4473116"/>
            <a:ext cx="65527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5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 of the game</a:t>
            </a:r>
          </a:p>
          <a:p>
            <a:r>
              <a:rPr lang="en-GB" dirty="0" smtClean="0"/>
              <a:t>Summary of the Game Design Document</a:t>
            </a:r>
          </a:p>
          <a:p>
            <a:r>
              <a:rPr lang="en-GB" dirty="0" smtClean="0"/>
              <a:t>Broadly, how the game should behave and feel in play.</a:t>
            </a:r>
          </a:p>
        </p:txBody>
      </p:sp>
    </p:spTree>
    <p:extLst>
      <p:ext uri="{BB962C8B-B14F-4D97-AF65-F5344CB8AC3E}">
        <p14:creationId xmlns:p14="http://schemas.microsoft.com/office/powerpoint/2010/main" val="256993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to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Parts of Software Spec/Game Design to test</a:t>
            </a:r>
          </a:p>
          <a:p>
            <a:pPr lvl="1"/>
            <a:r>
              <a:rPr lang="en-GB" dirty="0" smtClean="0"/>
              <a:t>Platform compatibility</a:t>
            </a:r>
          </a:p>
          <a:p>
            <a:pPr lvl="1"/>
            <a:r>
              <a:rPr lang="en-GB" dirty="0" smtClean="0"/>
              <a:t>Game elements</a:t>
            </a:r>
          </a:p>
          <a:p>
            <a:pPr lvl="1"/>
            <a:r>
              <a:rPr lang="en-GB" dirty="0" smtClean="0"/>
              <a:t>Performance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832" y="606591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Scope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89403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not to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very common in over-all test plan</a:t>
            </a:r>
          </a:p>
          <a:p>
            <a:r>
              <a:rPr lang="en-GB" dirty="0" smtClean="0"/>
              <a:t>Features in Spec or GDD usually required.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832" y="606591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Scope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453408198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Fragments 14">
  <a:themeElements>
    <a:clrScheme name="Anglia Ruskin Brand">
      <a:dk1>
        <a:sysClr val="windowText" lastClr="000000"/>
      </a:dk1>
      <a:lt1>
        <a:sysClr val="window" lastClr="FFFFFF"/>
      </a:lt1>
      <a:dk2>
        <a:srgbClr val="00205B"/>
      </a:dk2>
      <a:lt2>
        <a:srgbClr val="EEECE1"/>
      </a:lt2>
      <a:accent1>
        <a:srgbClr val="85714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003310 CGT Week 2 Seminar" id="{F84C6D20-04F1-4602-9FFD-6734D7520217}" vid="{12E48E93-85F2-401B-B761-ABDBA81DA2D0}"/>
    </a:ext>
  </a:extLst>
</a:theme>
</file>

<file path=ppt/theme/theme2.xml><?xml version="1.0" encoding="utf-8"?>
<a:theme xmlns:a="http://schemas.openxmlformats.org/drawingml/2006/main" name="Student Services 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003310 CGT Week 2 Seminar" id="{F84C6D20-04F1-4602-9FFD-6734D7520217}" vid="{A6AA1A28-2344-46EF-9244-99F70F09F7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59E0A28983494E97FD8A69BDEB89DC" ma:contentTypeVersion="1" ma:contentTypeDescription="Create a new document." ma:contentTypeScope="" ma:versionID="02912aa36338c6591213f0f5081f822e">
  <xsd:schema xmlns:xsd="http://www.w3.org/2001/XMLSchema" xmlns:xs="http://www.w3.org/2001/XMLSchema" xmlns:p="http://schemas.microsoft.com/office/2006/metadata/properties" xmlns:ns1="http://schemas.microsoft.com/sharepoint/v3" xmlns:ns2="6adbee87-ef77-4932-8f5f-02e19cebbb06" targetNamespace="http://schemas.microsoft.com/office/2006/metadata/properties" ma:root="true" ma:fieldsID="e16e9b6f87b908fe72a5b5876c1ff1e2" ns1:_="" ns2:_="">
    <xsd:import namespace="http://schemas.microsoft.com/sharepoint/v3"/>
    <xsd:import namespace="6adbee87-ef77-4932-8f5f-02e19cebbb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bee87-ef77-4932-8f5f-02e19cebbb0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adbee87-ef77-4932-8f5f-02e19cebbb06">N4KVXRKKSS22-8-127</_dlc_DocId>
    <_dlc_DocIdUrl xmlns="6adbee87-ef77-4932-8f5f-02e19cebbb06">
      <Url>http://vle.anglia.ac.uk/modules/2014/MOD003216/SEM2-C-1/_layouts/DocIdRedir.aspx?ID=N4KVXRKKSS22-8-127</Url>
      <Description>N4KVXRKKSS22-8-127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10B4CB5-5D6F-418A-B7C9-946661FF3AC2}"/>
</file>

<file path=customXml/itemProps2.xml><?xml version="1.0" encoding="utf-8"?>
<ds:datastoreItem xmlns:ds="http://schemas.openxmlformats.org/officeDocument/2006/customXml" ds:itemID="{C0602E83-4428-4096-AFEB-508217450FD4}"/>
</file>

<file path=customXml/itemProps3.xml><?xml version="1.0" encoding="utf-8"?>
<ds:datastoreItem xmlns:ds="http://schemas.openxmlformats.org/officeDocument/2006/customXml" ds:itemID="{D497FBAC-9BAA-4AB0-A166-B5DDFE6ADFF1}"/>
</file>

<file path=customXml/itemProps4.xml><?xml version="1.0" encoding="utf-8"?>
<ds:datastoreItem xmlns:ds="http://schemas.openxmlformats.org/officeDocument/2006/customXml" ds:itemID="{086AB6CF-F9A1-4CC0-BDB2-6B7E872D913E}"/>
</file>

<file path=docProps/app.xml><?xml version="1.0" encoding="utf-8"?>
<Properties xmlns="http://schemas.openxmlformats.org/officeDocument/2006/extended-properties" xmlns:vt="http://schemas.openxmlformats.org/officeDocument/2006/docPropsVTypes">
  <Template>Lecture Slides 14</Template>
  <TotalTime>2</TotalTime>
  <Words>283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Lecture Fragments 14</vt:lpstr>
      <vt:lpstr>Student Services Purple</vt:lpstr>
      <vt:lpstr>MOD003216</vt:lpstr>
      <vt:lpstr>PowerPoint Presentation</vt:lpstr>
      <vt:lpstr>What is it?</vt:lpstr>
      <vt:lpstr>What’s in it?</vt:lpstr>
      <vt:lpstr>Planning</vt:lpstr>
      <vt:lpstr>Planning</vt:lpstr>
      <vt:lpstr>Game Description</vt:lpstr>
      <vt:lpstr>Features to test</vt:lpstr>
      <vt:lpstr>Features not to test</vt:lpstr>
      <vt:lpstr>Approach</vt:lpstr>
      <vt:lpstr>Criteria &amp; Deliverables</vt:lpstr>
      <vt:lpstr>Tasks &amp; Schedule</vt:lpstr>
      <vt:lpstr>Environment</vt:lpstr>
      <vt:lpstr>Responsibilities</vt:lpstr>
      <vt:lpstr>Staff &amp; Training</vt:lpstr>
      <vt:lpstr>Risks</vt:lpstr>
    </vt:vector>
  </TitlesOfParts>
  <Company>Anglia Ruskin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MOD003216</dc:title>
  <dc:creator>Ian Brown</dc:creator>
  <cp:lastModifiedBy>Ian Brown</cp:lastModifiedBy>
  <cp:revision>1</cp:revision>
  <dcterms:created xsi:type="dcterms:W3CDTF">2015-02-20T09:08:24Z</dcterms:created>
  <dcterms:modified xsi:type="dcterms:W3CDTF">2015-02-20T09:10:42Z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90ad418f-d659-4528-838f-75341252fa7e</vt:lpwstr>
  </property>
  <property fmtid="{D5CDD505-2E9C-101B-9397-08002B2CF9AE}" pid="3" name="ContentTypeId">
    <vt:lpwstr>0x0101007B59E0A28983494E97FD8A69BDEB89DC</vt:lpwstr>
  </property>
</Properties>
</file>