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4375-7000-45D4-9186-4AD1198C4F99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3D-91A5-4B03-86A8-0680CC8AA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79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4375-7000-45D4-9186-4AD1198C4F99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3D-91A5-4B03-86A8-0680CC8AA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76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4375-7000-45D4-9186-4AD1198C4F99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3D-91A5-4B03-86A8-0680CC8AA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98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4375-7000-45D4-9186-4AD1198C4F99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3D-91A5-4B03-86A8-0680CC8AA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78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4375-7000-45D4-9186-4AD1198C4F99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3D-91A5-4B03-86A8-0680CC8AA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14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4375-7000-45D4-9186-4AD1198C4F99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3D-91A5-4B03-86A8-0680CC8AA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21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4375-7000-45D4-9186-4AD1198C4F99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3D-91A5-4B03-86A8-0680CC8AA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77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4375-7000-45D4-9186-4AD1198C4F99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3D-91A5-4B03-86A8-0680CC8AA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15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4375-7000-45D4-9186-4AD1198C4F99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3D-91A5-4B03-86A8-0680CC8AA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75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4375-7000-45D4-9186-4AD1198C4F99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3D-91A5-4B03-86A8-0680CC8AA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81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4375-7000-45D4-9186-4AD1198C4F99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3D-91A5-4B03-86A8-0680CC8AA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69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B4375-7000-45D4-9186-4AD1198C4F99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123D-91A5-4B03-86A8-0680CC8AA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21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6000" t="10106" r="21132" b="39509"/>
          <a:stretch/>
        </p:blipFill>
        <p:spPr>
          <a:xfrm>
            <a:off x="0" y="-1"/>
            <a:ext cx="12192000" cy="6860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5218" y="-1"/>
            <a:ext cx="9144000" cy="2387600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Skating ‘n’ Racing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Professional and Entrepreneurial Portfolio</a:t>
            </a:r>
          </a:p>
          <a:p>
            <a:r>
              <a:rPr lang="en-GB" b="1" dirty="0">
                <a:solidFill>
                  <a:schemeClr val="bg1"/>
                </a:solidFill>
              </a:rPr>
              <a:t>Tom Robinson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54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225" t="17941" b="32018"/>
          <a:stretch/>
        </p:blipFill>
        <p:spPr>
          <a:xfrm>
            <a:off x="5505651" y="2377440"/>
            <a:ext cx="6686349" cy="2983832"/>
          </a:xfrm>
          <a:custGeom>
            <a:avLst/>
            <a:gdLst>
              <a:gd name="connsiteX0" fmla="*/ 0 w 4636009"/>
              <a:gd name="connsiteY0" fmla="*/ 0 h 5167312"/>
              <a:gd name="connsiteX1" fmla="*/ 4636009 w 4636009"/>
              <a:gd name="connsiteY1" fmla="*/ 0 h 5167312"/>
              <a:gd name="connsiteX2" fmla="*/ 4636009 w 4636009"/>
              <a:gd name="connsiteY2" fmla="*/ 5167312 h 5167312"/>
              <a:gd name="connsiteX3" fmla="*/ 276091 w 4636009"/>
              <a:gd name="connsiteY3" fmla="*/ 5167312 h 5167312"/>
              <a:gd name="connsiteX4" fmla="*/ 2669970 w 4636009"/>
              <a:gd name="connsiteY4" fmla="*/ 952 h 5167312"/>
              <a:gd name="connsiteX5" fmla="*/ 0 w 4636009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36009" h="5167312">
                <a:moveTo>
                  <a:pt x="0" y="0"/>
                </a:moveTo>
                <a:lnTo>
                  <a:pt x="4636009" y="0"/>
                </a:lnTo>
                <a:lnTo>
                  <a:pt x="4636009" y="5167312"/>
                </a:lnTo>
                <a:lnTo>
                  <a:pt x="276091" y="5167312"/>
                </a:lnTo>
                <a:lnTo>
                  <a:pt x="2669970" y="952"/>
                </a:lnTo>
                <a:lnTo>
                  <a:pt x="0" y="952"/>
                </a:lnTo>
                <a:close/>
              </a:path>
            </a:pathLst>
          </a:custGeom>
        </p:spPr>
      </p:pic>
      <p:sp>
        <p:nvSpPr>
          <p:cNvPr id="17" name="Freeform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0"/>
            <a:ext cx="10052100" cy="5166360"/>
          </a:xfrm>
          <a:custGeom>
            <a:avLst/>
            <a:gdLst>
              <a:gd name="connsiteX0" fmla="*/ 0 w 9786594"/>
              <a:gd name="connsiteY0" fmla="*/ 0 h 5032376"/>
              <a:gd name="connsiteX1" fmla="*/ 2130696 w 9786594"/>
              <a:gd name="connsiteY1" fmla="*/ 0 h 5032376"/>
              <a:gd name="connsiteX2" fmla="*/ 4685057 w 9786594"/>
              <a:gd name="connsiteY2" fmla="*/ 0 h 5032376"/>
              <a:gd name="connsiteX3" fmla="*/ 6291520 w 9786594"/>
              <a:gd name="connsiteY3" fmla="*/ 0 h 5032376"/>
              <a:gd name="connsiteX4" fmla="*/ 7449885 w 9786594"/>
              <a:gd name="connsiteY4" fmla="*/ 0 h 5032376"/>
              <a:gd name="connsiteX5" fmla="*/ 7455943 w 9786594"/>
              <a:gd name="connsiteY5" fmla="*/ 0 h 5032376"/>
              <a:gd name="connsiteX6" fmla="*/ 9786594 w 9786594"/>
              <a:gd name="connsiteY6" fmla="*/ 5032376 h 5032376"/>
              <a:gd name="connsiteX7" fmla="*/ 0 w 9786594"/>
              <a:gd name="connsiteY7" fmla="*/ 5032376 h 50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6594" h="5032376">
                <a:moveTo>
                  <a:pt x="0" y="0"/>
                </a:moveTo>
                <a:lnTo>
                  <a:pt x="2130696" y="0"/>
                </a:lnTo>
                <a:lnTo>
                  <a:pt x="4685057" y="0"/>
                </a:lnTo>
                <a:lnTo>
                  <a:pt x="6291520" y="0"/>
                </a:lnTo>
                <a:lnTo>
                  <a:pt x="7449885" y="0"/>
                </a:lnTo>
                <a:lnTo>
                  <a:pt x="7455943" y="0"/>
                </a:lnTo>
                <a:lnTo>
                  <a:pt x="9786594" y="5032376"/>
                </a:lnTo>
                <a:lnTo>
                  <a:pt x="0" y="503237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5406"/>
            <a:ext cx="6588625" cy="4065986"/>
          </a:xfrm>
        </p:spPr>
        <p:txBody>
          <a:bodyPr anchor="ctr">
            <a:normAutofit/>
          </a:bodyPr>
          <a:lstStyle/>
          <a:p>
            <a:r>
              <a:rPr lang="en-GB" sz="2000">
                <a:solidFill>
                  <a:schemeClr val="bg1"/>
                </a:solidFill>
              </a:rPr>
              <a:t>A game created with the mobile platform in mind</a:t>
            </a:r>
          </a:p>
          <a:p>
            <a:r>
              <a:rPr lang="en-GB" sz="2000">
                <a:solidFill>
                  <a:schemeClr val="bg1"/>
                </a:solidFill>
              </a:rPr>
              <a:t>A racing game in which you are aiming to become the world champion of downhill skating!</a:t>
            </a:r>
          </a:p>
          <a:p>
            <a:r>
              <a:rPr lang="en-GB" sz="2000">
                <a:solidFill>
                  <a:schemeClr val="bg1"/>
                </a:solidFill>
              </a:rPr>
              <a:t>Aimed for a wider target audience than just skaters!</a:t>
            </a:r>
          </a:p>
          <a:p>
            <a:r>
              <a:rPr lang="en-GB" sz="2000">
                <a:solidFill>
                  <a:schemeClr val="bg1"/>
                </a:solidFill>
              </a:rPr>
              <a:t>Two game modes for double the fun</a:t>
            </a:r>
          </a:p>
          <a:p>
            <a:pPr lvl="1"/>
            <a:r>
              <a:rPr lang="en-GB" sz="2000">
                <a:solidFill>
                  <a:schemeClr val="bg1"/>
                </a:solidFill>
              </a:rPr>
              <a:t>Championship</a:t>
            </a:r>
          </a:p>
          <a:p>
            <a:pPr lvl="1"/>
            <a:r>
              <a:rPr lang="en-GB" sz="2000">
                <a:solidFill>
                  <a:schemeClr val="bg1"/>
                </a:solidFill>
              </a:rPr>
              <a:t>Endless</a:t>
            </a:r>
          </a:p>
          <a:p>
            <a:endParaRPr lang="en-GB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40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play!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6868" y="1892301"/>
            <a:ext cx="3674533" cy="44196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dirty="0"/>
              <a:t>Mobile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Rotation of device using internal gyroscope </a:t>
            </a:r>
          </a:p>
          <a:p>
            <a:pPr marL="0" indent="0">
              <a:buNone/>
            </a:pPr>
            <a:r>
              <a:rPr lang="en-GB" dirty="0"/>
              <a:t>On screen button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On screen button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Touch screen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548035" y="1690688"/>
            <a:ext cx="3962399" cy="4676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PC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Left / Right arrows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Up arrow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Down arrow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Mouse control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7934" y="1825626"/>
            <a:ext cx="36745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/>
              <a:t>Component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Rotation of Player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Ollie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Shuv</a:t>
            </a:r>
            <a:r>
              <a:rPr lang="en-GB" dirty="0"/>
              <a:t>-it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Menu Controls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97934" y="2387600"/>
            <a:ext cx="110828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3369733" y="1690688"/>
            <a:ext cx="0" cy="4687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7391401" y="1690688"/>
            <a:ext cx="0" cy="4687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640" y="3595520"/>
            <a:ext cx="2161304" cy="150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3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1" t="11862" r="1563" b="9928"/>
          <a:stretch/>
        </p:blipFill>
        <p:spPr>
          <a:xfrm>
            <a:off x="6631344" y="1212784"/>
            <a:ext cx="5475077" cy="3061696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1026" name="Picture 2" descr="Image result for dragon ball z focu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7" b="-3"/>
          <a:stretch/>
        </p:blipFill>
        <p:spPr bwMode="auto">
          <a:xfrm>
            <a:off x="7914115" y="4283870"/>
            <a:ext cx="4277884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Focus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r>
              <a:rPr lang="en-GB" sz="2000"/>
              <a:t>This game was created to display my skills as a programmer</a:t>
            </a:r>
          </a:p>
          <a:p>
            <a:endParaRPr lang="en-GB" sz="2000"/>
          </a:p>
          <a:p>
            <a:r>
              <a:rPr lang="en-GB" sz="2000"/>
              <a:t>Due to this fact most assets have been gathered from online sources and edited to my needs </a:t>
            </a:r>
          </a:p>
          <a:p>
            <a:endParaRPr lang="en-GB" sz="2000"/>
          </a:p>
          <a:p>
            <a:r>
              <a:rPr lang="en-GB" sz="2000"/>
              <a:t>Main personal asset creation involves development of track </a:t>
            </a:r>
          </a:p>
        </p:txBody>
      </p:sp>
    </p:spTree>
    <p:extLst>
      <p:ext uri="{BB962C8B-B14F-4D97-AF65-F5344CB8AC3E}">
        <p14:creationId xmlns:p14="http://schemas.microsoft.com/office/powerpoint/2010/main" val="3903002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kating, person, man&#10;&#10;Description generated with high confidenc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3" r="22746" b="1"/>
          <a:stretch/>
        </p:blipFill>
        <p:spPr>
          <a:xfrm>
            <a:off x="7546206" y="1679782"/>
            <a:ext cx="4645794" cy="5178218"/>
          </a:xfrm>
          <a:custGeom>
            <a:avLst/>
            <a:gdLst>
              <a:gd name="connsiteX0" fmla="*/ 0 w 4636009"/>
              <a:gd name="connsiteY0" fmla="*/ 0 h 5167312"/>
              <a:gd name="connsiteX1" fmla="*/ 4636009 w 4636009"/>
              <a:gd name="connsiteY1" fmla="*/ 0 h 5167312"/>
              <a:gd name="connsiteX2" fmla="*/ 4636009 w 4636009"/>
              <a:gd name="connsiteY2" fmla="*/ 5167312 h 5167312"/>
              <a:gd name="connsiteX3" fmla="*/ 276091 w 4636009"/>
              <a:gd name="connsiteY3" fmla="*/ 5167312 h 5167312"/>
              <a:gd name="connsiteX4" fmla="*/ 2669970 w 4636009"/>
              <a:gd name="connsiteY4" fmla="*/ 952 h 5167312"/>
              <a:gd name="connsiteX5" fmla="*/ 0 w 4636009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36009" h="5167312">
                <a:moveTo>
                  <a:pt x="0" y="0"/>
                </a:moveTo>
                <a:lnTo>
                  <a:pt x="4636009" y="0"/>
                </a:lnTo>
                <a:lnTo>
                  <a:pt x="4636009" y="5167312"/>
                </a:lnTo>
                <a:lnTo>
                  <a:pt x="276091" y="5167312"/>
                </a:lnTo>
                <a:lnTo>
                  <a:pt x="2669970" y="952"/>
                </a:lnTo>
                <a:lnTo>
                  <a:pt x="0" y="952"/>
                </a:lnTo>
                <a:close/>
              </a:path>
            </a:pathLst>
          </a:custGeom>
        </p:spPr>
      </p:pic>
      <p:sp>
        <p:nvSpPr>
          <p:cNvPr id="13" name="Freeform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0"/>
            <a:ext cx="10052100" cy="5166360"/>
          </a:xfrm>
          <a:custGeom>
            <a:avLst/>
            <a:gdLst>
              <a:gd name="connsiteX0" fmla="*/ 0 w 9786594"/>
              <a:gd name="connsiteY0" fmla="*/ 0 h 5032376"/>
              <a:gd name="connsiteX1" fmla="*/ 2130696 w 9786594"/>
              <a:gd name="connsiteY1" fmla="*/ 0 h 5032376"/>
              <a:gd name="connsiteX2" fmla="*/ 4685057 w 9786594"/>
              <a:gd name="connsiteY2" fmla="*/ 0 h 5032376"/>
              <a:gd name="connsiteX3" fmla="*/ 6291520 w 9786594"/>
              <a:gd name="connsiteY3" fmla="*/ 0 h 5032376"/>
              <a:gd name="connsiteX4" fmla="*/ 7449885 w 9786594"/>
              <a:gd name="connsiteY4" fmla="*/ 0 h 5032376"/>
              <a:gd name="connsiteX5" fmla="*/ 7455943 w 9786594"/>
              <a:gd name="connsiteY5" fmla="*/ 0 h 5032376"/>
              <a:gd name="connsiteX6" fmla="*/ 9786594 w 9786594"/>
              <a:gd name="connsiteY6" fmla="*/ 5032376 h 5032376"/>
              <a:gd name="connsiteX7" fmla="*/ 0 w 9786594"/>
              <a:gd name="connsiteY7" fmla="*/ 5032376 h 50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6594" h="5032376">
                <a:moveTo>
                  <a:pt x="0" y="0"/>
                </a:moveTo>
                <a:lnTo>
                  <a:pt x="2130696" y="0"/>
                </a:lnTo>
                <a:lnTo>
                  <a:pt x="4685057" y="0"/>
                </a:lnTo>
                <a:lnTo>
                  <a:pt x="6291520" y="0"/>
                </a:lnTo>
                <a:lnTo>
                  <a:pt x="7449885" y="0"/>
                </a:lnTo>
                <a:lnTo>
                  <a:pt x="7455943" y="0"/>
                </a:lnTo>
                <a:lnTo>
                  <a:pt x="9786594" y="5032376"/>
                </a:lnTo>
                <a:lnTo>
                  <a:pt x="0" y="503237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5406"/>
            <a:ext cx="6588625" cy="4065986"/>
          </a:xfrm>
        </p:spPr>
        <p:txBody>
          <a:bodyPr anchor="ctr">
            <a:normAutofit/>
          </a:bodyPr>
          <a:lstStyle/>
          <a:p>
            <a:r>
              <a:rPr lang="en-GB" sz="2000">
                <a:solidFill>
                  <a:schemeClr val="bg1"/>
                </a:solidFill>
              </a:rPr>
              <a:t>Bike Racer meets Skate</a:t>
            </a:r>
          </a:p>
          <a:p>
            <a:endParaRPr lang="en-GB" sz="2000">
              <a:solidFill>
                <a:schemeClr val="bg1"/>
              </a:solidFill>
            </a:endParaRPr>
          </a:p>
          <a:p>
            <a:r>
              <a:rPr lang="en-GB" sz="2000">
                <a:solidFill>
                  <a:schemeClr val="bg1"/>
                </a:solidFill>
              </a:rPr>
              <a:t>Set in a semi-realistic world</a:t>
            </a:r>
          </a:p>
          <a:p>
            <a:endParaRPr lang="en-GB" sz="2000">
              <a:solidFill>
                <a:schemeClr val="bg1"/>
              </a:solidFill>
            </a:endParaRPr>
          </a:p>
          <a:p>
            <a:r>
              <a:rPr lang="en-GB" sz="2000">
                <a:solidFill>
                  <a:schemeClr val="bg1"/>
                </a:solidFill>
              </a:rPr>
              <a:t>‘Cartoony’ assets to appeal to younger audience</a:t>
            </a:r>
          </a:p>
          <a:p>
            <a:endParaRPr lang="en-GB" sz="2000">
              <a:solidFill>
                <a:schemeClr val="bg1"/>
              </a:solidFill>
            </a:endParaRPr>
          </a:p>
          <a:p>
            <a:r>
              <a:rPr lang="en-GB" sz="2000">
                <a:solidFill>
                  <a:schemeClr val="bg1"/>
                </a:solidFill>
              </a:rPr>
              <a:t>Score points by completing tricks / flips</a:t>
            </a:r>
          </a:p>
          <a:p>
            <a:endParaRPr lang="en-GB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200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834" y="802637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3200"/>
              <a:t>Championship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GB" sz="2400">
                <a:solidFill>
                  <a:schemeClr val="bg1"/>
                </a:solidFill>
              </a:rPr>
              <a:t>Within this game mode you will be racing against other competitors to become the champion of downhill skating</a:t>
            </a:r>
          </a:p>
          <a:p>
            <a:endParaRPr lang="en-GB" sz="2400">
              <a:solidFill>
                <a:schemeClr val="bg1"/>
              </a:solidFill>
            </a:endParaRPr>
          </a:p>
          <a:p>
            <a:r>
              <a:rPr lang="en-GB" sz="2400">
                <a:solidFill>
                  <a:schemeClr val="bg1"/>
                </a:solidFill>
              </a:rPr>
              <a:t>Three levels ‘set’ in different locations across the world</a:t>
            </a:r>
          </a:p>
          <a:p>
            <a:endParaRPr lang="en-GB" sz="2400">
              <a:solidFill>
                <a:schemeClr val="bg1"/>
              </a:solidFill>
            </a:endParaRPr>
          </a:p>
          <a:p>
            <a:r>
              <a:rPr lang="en-GB" sz="2400">
                <a:solidFill>
                  <a:schemeClr val="bg1"/>
                </a:solidFill>
              </a:rPr>
              <a:t>Overall position among competitors displayed after final race to show position in the championship</a:t>
            </a:r>
          </a:p>
        </p:txBody>
      </p:sp>
      <p:pic>
        <p:nvPicPr>
          <p:cNvPr id="3074" name="Picture 2" descr="Image result for championship trophy carto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09"/>
          <a:stretch/>
        </p:blipFill>
        <p:spPr bwMode="auto">
          <a:xfrm>
            <a:off x="130046" y="4273617"/>
            <a:ext cx="2424077" cy="232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championship trophy carto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7"/>
          <a:stretch/>
        </p:blipFill>
        <p:spPr bwMode="auto">
          <a:xfrm>
            <a:off x="2747674" y="2259529"/>
            <a:ext cx="2373836" cy="23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85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945" y="368296"/>
            <a:ext cx="3698803" cy="1366528"/>
          </a:xfrm>
          <a:solidFill>
            <a:schemeClr val="tx1">
              <a:alpha val="50000"/>
            </a:schemeClr>
          </a:solidFill>
          <a:ln w="25400" cap="sq">
            <a:solidFill>
              <a:schemeClr val="bg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Endless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8656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GB" sz="2400" dirty="0"/>
              <a:t>Within this game mode the objective is to keep going for as long as possible</a:t>
            </a:r>
          </a:p>
          <a:p>
            <a:endParaRPr lang="en-GB" sz="2400" dirty="0"/>
          </a:p>
          <a:p>
            <a:r>
              <a:rPr lang="en-GB" sz="2400" dirty="0"/>
              <a:t>Fail state enabled if crashed ground object or if the timer, counting down from 30 seconds, reaches 0. Acting as a stamina of the skater.</a:t>
            </a:r>
          </a:p>
          <a:p>
            <a:endParaRPr lang="en-GB" sz="2400" dirty="0"/>
          </a:p>
          <a:p>
            <a:r>
              <a:rPr lang="en-GB" sz="2400" dirty="0"/>
              <a:t>Can pick up objects, with skins portraying energy drinks / food to increase stamina / timer if collected.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096" y="2616267"/>
            <a:ext cx="4762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6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GB" dirty="0"/>
              <a:t>Thanks for listening!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3600" dirty="0">
                <a:solidFill>
                  <a:schemeClr val="bg1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79729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277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Skating ‘n’ Racing</vt:lpstr>
      <vt:lpstr>What is it?</vt:lpstr>
      <vt:lpstr>How to play!</vt:lpstr>
      <vt:lpstr>Focus</vt:lpstr>
      <vt:lpstr>Design</vt:lpstr>
      <vt:lpstr>Championship</vt:lpstr>
      <vt:lpstr>Endless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Skating ‘n’ Racing</dc:title>
  <dc:creator>Robinson, Thomas James (Student)</dc:creator>
  <cp:lastModifiedBy>Robinson, Thomas James (Student)</cp:lastModifiedBy>
  <cp:revision>11</cp:revision>
  <dcterms:created xsi:type="dcterms:W3CDTF">2017-05-01T22:52:44Z</dcterms:created>
  <dcterms:modified xsi:type="dcterms:W3CDTF">2017-05-05T08:47:17Z</dcterms:modified>
</cp:coreProperties>
</file>