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2" r:id="rId7"/>
    <p:sldId id="261" r:id="rId8"/>
    <p:sldId id="268" r:id="rId9"/>
    <p:sldId id="265" r:id="rId10"/>
    <p:sldId id="263"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ata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5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5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CA44F7-4672-4A0C-9B22-41F0336999B7}"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C64AD1C-7A40-4CF3-88F0-A2DC4BF25F43}">
      <dgm:prSet/>
      <dgm:spPr/>
      <dgm:t>
        <a:bodyPr/>
        <a:lstStyle/>
        <a:p>
          <a:r>
            <a:rPr lang="en-GB"/>
            <a:t>Creating a way to get high quality recordings of conversations to therapists and clinicians </a:t>
          </a:r>
          <a:endParaRPr lang="en-US"/>
        </a:p>
      </dgm:t>
    </dgm:pt>
    <dgm:pt modelId="{2A2A0BFC-6B10-493A-A250-DCFB42559B00}" type="parTrans" cxnId="{6B2EF16E-E7F7-4433-B903-602E89294DB1}">
      <dgm:prSet/>
      <dgm:spPr/>
      <dgm:t>
        <a:bodyPr/>
        <a:lstStyle/>
        <a:p>
          <a:endParaRPr lang="en-US"/>
        </a:p>
      </dgm:t>
    </dgm:pt>
    <dgm:pt modelId="{11CE3A33-BD18-4226-9C8A-BB09CB0ACB20}" type="sibTrans" cxnId="{6B2EF16E-E7F7-4433-B903-602E89294DB1}">
      <dgm:prSet/>
      <dgm:spPr/>
      <dgm:t>
        <a:bodyPr/>
        <a:lstStyle/>
        <a:p>
          <a:endParaRPr lang="en-US"/>
        </a:p>
      </dgm:t>
    </dgm:pt>
    <dgm:pt modelId="{72430599-08C6-4BC3-A882-755B7FD168F4}">
      <dgm:prSet/>
      <dgm:spPr/>
      <dgm:t>
        <a:bodyPr/>
        <a:lstStyle/>
        <a:p>
          <a:r>
            <a:rPr lang="en-GB"/>
            <a:t>Allowing them to more easily encode parenting manuals, including DPICS</a:t>
          </a:r>
          <a:endParaRPr lang="en-US"/>
        </a:p>
      </dgm:t>
    </dgm:pt>
    <dgm:pt modelId="{FE1EC46A-35E0-4158-B36F-79C12E6F140E}" type="parTrans" cxnId="{E1CE2A82-3951-47EA-8C06-98C9A1E70568}">
      <dgm:prSet/>
      <dgm:spPr/>
      <dgm:t>
        <a:bodyPr/>
        <a:lstStyle/>
        <a:p>
          <a:endParaRPr lang="en-US"/>
        </a:p>
      </dgm:t>
    </dgm:pt>
    <dgm:pt modelId="{19778FDC-7E87-4F10-9E21-A2E700E0F11C}" type="sibTrans" cxnId="{E1CE2A82-3951-47EA-8C06-98C9A1E70568}">
      <dgm:prSet/>
      <dgm:spPr/>
      <dgm:t>
        <a:bodyPr/>
        <a:lstStyle/>
        <a:p>
          <a:endParaRPr lang="en-US"/>
        </a:p>
      </dgm:t>
    </dgm:pt>
    <dgm:pt modelId="{D0270552-662D-43E8-8DEA-941103F1CB57}">
      <dgm:prSet/>
      <dgm:spPr/>
      <dgm:t>
        <a:bodyPr/>
        <a:lstStyle/>
        <a:p>
          <a:r>
            <a:rPr lang="en-GB"/>
            <a:t>Which will in turn will help prevent mental health issues developing in young people</a:t>
          </a:r>
          <a:endParaRPr lang="en-US"/>
        </a:p>
      </dgm:t>
    </dgm:pt>
    <dgm:pt modelId="{C365ACE7-80AD-441E-AA64-52972D7C0C60}" type="parTrans" cxnId="{9F980A6C-AC65-4EC2-A98E-8191BC4AA5F5}">
      <dgm:prSet/>
      <dgm:spPr/>
      <dgm:t>
        <a:bodyPr/>
        <a:lstStyle/>
        <a:p>
          <a:endParaRPr lang="en-US"/>
        </a:p>
      </dgm:t>
    </dgm:pt>
    <dgm:pt modelId="{BC26EF04-BA04-4F7E-AD71-7E2B4D26DEDF}" type="sibTrans" cxnId="{9F980A6C-AC65-4EC2-A98E-8191BC4AA5F5}">
      <dgm:prSet/>
      <dgm:spPr/>
      <dgm:t>
        <a:bodyPr/>
        <a:lstStyle/>
        <a:p>
          <a:endParaRPr lang="en-US"/>
        </a:p>
      </dgm:t>
    </dgm:pt>
    <dgm:pt modelId="{02752A52-A9E6-46D9-A9F5-06A2A63D22AB}" type="pres">
      <dgm:prSet presAssocID="{BBCA44F7-4672-4A0C-9B22-41F0336999B7}" presName="root" presStyleCnt="0">
        <dgm:presLayoutVars>
          <dgm:dir/>
          <dgm:resizeHandles val="exact"/>
        </dgm:presLayoutVars>
      </dgm:prSet>
      <dgm:spPr/>
    </dgm:pt>
    <dgm:pt modelId="{51F9561F-5A49-4103-B3AE-E65DD6A35F6B}" type="pres">
      <dgm:prSet presAssocID="{BBCA44F7-4672-4A0C-9B22-41F0336999B7}" presName="container" presStyleCnt="0">
        <dgm:presLayoutVars>
          <dgm:dir/>
          <dgm:resizeHandles val="exact"/>
        </dgm:presLayoutVars>
      </dgm:prSet>
      <dgm:spPr/>
    </dgm:pt>
    <dgm:pt modelId="{306F864B-2A77-432F-9EEE-B979D6121F60}" type="pres">
      <dgm:prSet presAssocID="{3C64AD1C-7A40-4CF3-88F0-A2DC4BF25F43}" presName="compNode" presStyleCnt="0"/>
      <dgm:spPr/>
    </dgm:pt>
    <dgm:pt modelId="{79EA4A05-7FB3-4B31-A613-E19423BB3DFE}" type="pres">
      <dgm:prSet presAssocID="{3C64AD1C-7A40-4CF3-88F0-A2DC4BF25F43}" presName="iconBgRect" presStyleLbl="bgShp" presStyleIdx="0" presStyleCnt="3"/>
      <dgm:spPr/>
    </dgm:pt>
    <dgm:pt modelId="{860A4D29-F0BA-4623-8356-CE3413EF10C5}" type="pres">
      <dgm:prSet presAssocID="{3C64AD1C-7A40-4CF3-88F0-A2DC4BF25F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ard Room"/>
        </a:ext>
      </dgm:extLst>
    </dgm:pt>
    <dgm:pt modelId="{2918FD77-9FE2-49BB-A654-EEE8E1253CBB}" type="pres">
      <dgm:prSet presAssocID="{3C64AD1C-7A40-4CF3-88F0-A2DC4BF25F43}" presName="spaceRect" presStyleCnt="0"/>
      <dgm:spPr/>
    </dgm:pt>
    <dgm:pt modelId="{103DAAD0-AD10-4D64-ADE3-197E7762FABC}" type="pres">
      <dgm:prSet presAssocID="{3C64AD1C-7A40-4CF3-88F0-A2DC4BF25F43}" presName="textRect" presStyleLbl="revTx" presStyleIdx="0" presStyleCnt="3">
        <dgm:presLayoutVars>
          <dgm:chMax val="1"/>
          <dgm:chPref val="1"/>
        </dgm:presLayoutVars>
      </dgm:prSet>
      <dgm:spPr/>
    </dgm:pt>
    <dgm:pt modelId="{3844779A-33A6-44EA-B9DC-39985C3FCEE8}" type="pres">
      <dgm:prSet presAssocID="{11CE3A33-BD18-4226-9C8A-BB09CB0ACB20}" presName="sibTrans" presStyleLbl="sibTrans2D1" presStyleIdx="0" presStyleCnt="0"/>
      <dgm:spPr/>
    </dgm:pt>
    <dgm:pt modelId="{8C04E0DE-9A4A-439D-ADF6-7E68A5A7903F}" type="pres">
      <dgm:prSet presAssocID="{72430599-08C6-4BC3-A882-755B7FD168F4}" presName="compNode" presStyleCnt="0"/>
      <dgm:spPr/>
    </dgm:pt>
    <dgm:pt modelId="{AB34F9A9-338B-4211-8B92-C47AAB223D7D}" type="pres">
      <dgm:prSet presAssocID="{72430599-08C6-4BC3-A882-755B7FD168F4}" presName="iconBgRect" presStyleLbl="bgShp" presStyleIdx="1" presStyleCnt="3"/>
      <dgm:spPr/>
    </dgm:pt>
    <dgm:pt modelId="{016E24AE-8573-46FB-91B2-538AD3E50822}" type="pres">
      <dgm:prSet presAssocID="{72430599-08C6-4BC3-A882-755B7FD168F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rent and Child"/>
        </a:ext>
      </dgm:extLst>
    </dgm:pt>
    <dgm:pt modelId="{30455C1F-D09C-43C6-B391-6CC046A00907}" type="pres">
      <dgm:prSet presAssocID="{72430599-08C6-4BC3-A882-755B7FD168F4}" presName="spaceRect" presStyleCnt="0"/>
      <dgm:spPr/>
    </dgm:pt>
    <dgm:pt modelId="{F1654C5B-5BD9-47D6-8D4F-26CC5DD8045C}" type="pres">
      <dgm:prSet presAssocID="{72430599-08C6-4BC3-A882-755B7FD168F4}" presName="textRect" presStyleLbl="revTx" presStyleIdx="1" presStyleCnt="3">
        <dgm:presLayoutVars>
          <dgm:chMax val="1"/>
          <dgm:chPref val="1"/>
        </dgm:presLayoutVars>
      </dgm:prSet>
      <dgm:spPr/>
    </dgm:pt>
    <dgm:pt modelId="{6FB53455-19DB-4F6F-8968-99B54B62F0F7}" type="pres">
      <dgm:prSet presAssocID="{19778FDC-7E87-4F10-9E21-A2E700E0F11C}" presName="sibTrans" presStyleLbl="sibTrans2D1" presStyleIdx="0" presStyleCnt="0"/>
      <dgm:spPr/>
    </dgm:pt>
    <dgm:pt modelId="{3E49ECE1-724A-4D09-8EEC-4CFBBAFFE9AF}" type="pres">
      <dgm:prSet presAssocID="{D0270552-662D-43E8-8DEA-941103F1CB57}" presName="compNode" presStyleCnt="0"/>
      <dgm:spPr/>
    </dgm:pt>
    <dgm:pt modelId="{35E84864-2C92-4BD8-B770-5D8E40E4D084}" type="pres">
      <dgm:prSet presAssocID="{D0270552-662D-43E8-8DEA-941103F1CB57}" presName="iconBgRect" presStyleLbl="bgShp" presStyleIdx="2" presStyleCnt="3"/>
      <dgm:spPr/>
    </dgm:pt>
    <dgm:pt modelId="{A53A577C-5ADE-48DC-A977-1F6F0594333B}" type="pres">
      <dgm:prSet presAssocID="{D0270552-662D-43E8-8DEA-941103F1CB5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8B49C637-7CA7-4845-9C23-A8626B74A029}" type="pres">
      <dgm:prSet presAssocID="{D0270552-662D-43E8-8DEA-941103F1CB57}" presName="spaceRect" presStyleCnt="0"/>
      <dgm:spPr/>
    </dgm:pt>
    <dgm:pt modelId="{7295F6F0-AC14-4DBD-B9F9-4F4A7101CE94}" type="pres">
      <dgm:prSet presAssocID="{D0270552-662D-43E8-8DEA-941103F1CB57}" presName="textRect" presStyleLbl="revTx" presStyleIdx="2" presStyleCnt="3">
        <dgm:presLayoutVars>
          <dgm:chMax val="1"/>
          <dgm:chPref val="1"/>
        </dgm:presLayoutVars>
      </dgm:prSet>
      <dgm:spPr/>
    </dgm:pt>
  </dgm:ptLst>
  <dgm:cxnLst>
    <dgm:cxn modelId="{85A8B01A-079B-49D4-9163-B85F55CC82D8}" type="presOf" srcId="{72430599-08C6-4BC3-A882-755B7FD168F4}" destId="{F1654C5B-5BD9-47D6-8D4F-26CC5DD8045C}" srcOrd="0" destOrd="0" presId="urn:microsoft.com/office/officeart/2018/2/layout/IconCircleList"/>
    <dgm:cxn modelId="{4B42C01C-1F23-413E-8499-ED0EFCEA57F0}" type="presOf" srcId="{19778FDC-7E87-4F10-9E21-A2E700E0F11C}" destId="{6FB53455-19DB-4F6F-8968-99B54B62F0F7}" srcOrd="0" destOrd="0" presId="urn:microsoft.com/office/officeart/2018/2/layout/IconCircleList"/>
    <dgm:cxn modelId="{AA34B269-C71D-4300-85EE-D2557177750D}" type="presOf" srcId="{11CE3A33-BD18-4226-9C8A-BB09CB0ACB20}" destId="{3844779A-33A6-44EA-B9DC-39985C3FCEE8}" srcOrd="0" destOrd="0" presId="urn:microsoft.com/office/officeart/2018/2/layout/IconCircleList"/>
    <dgm:cxn modelId="{9F980A6C-AC65-4EC2-A98E-8191BC4AA5F5}" srcId="{BBCA44F7-4672-4A0C-9B22-41F0336999B7}" destId="{D0270552-662D-43E8-8DEA-941103F1CB57}" srcOrd="2" destOrd="0" parTransId="{C365ACE7-80AD-441E-AA64-52972D7C0C60}" sibTransId="{BC26EF04-BA04-4F7E-AD71-7E2B4D26DEDF}"/>
    <dgm:cxn modelId="{6B2EF16E-E7F7-4433-B903-602E89294DB1}" srcId="{BBCA44F7-4672-4A0C-9B22-41F0336999B7}" destId="{3C64AD1C-7A40-4CF3-88F0-A2DC4BF25F43}" srcOrd="0" destOrd="0" parTransId="{2A2A0BFC-6B10-493A-A250-DCFB42559B00}" sibTransId="{11CE3A33-BD18-4226-9C8A-BB09CB0ACB20}"/>
    <dgm:cxn modelId="{27211270-7F5F-460D-B936-E08B4D6D964E}" type="presOf" srcId="{D0270552-662D-43E8-8DEA-941103F1CB57}" destId="{7295F6F0-AC14-4DBD-B9F9-4F4A7101CE94}" srcOrd="0" destOrd="0" presId="urn:microsoft.com/office/officeart/2018/2/layout/IconCircleList"/>
    <dgm:cxn modelId="{3A58C859-A3FE-4E26-BD67-6526C03BEE08}" type="presOf" srcId="{3C64AD1C-7A40-4CF3-88F0-A2DC4BF25F43}" destId="{103DAAD0-AD10-4D64-ADE3-197E7762FABC}" srcOrd="0" destOrd="0" presId="urn:microsoft.com/office/officeart/2018/2/layout/IconCircleList"/>
    <dgm:cxn modelId="{0C1D6A7F-6205-42C7-B4AC-DC4DFD4E563F}" type="presOf" srcId="{BBCA44F7-4672-4A0C-9B22-41F0336999B7}" destId="{02752A52-A9E6-46D9-A9F5-06A2A63D22AB}" srcOrd="0" destOrd="0" presId="urn:microsoft.com/office/officeart/2018/2/layout/IconCircleList"/>
    <dgm:cxn modelId="{E1CE2A82-3951-47EA-8C06-98C9A1E70568}" srcId="{BBCA44F7-4672-4A0C-9B22-41F0336999B7}" destId="{72430599-08C6-4BC3-A882-755B7FD168F4}" srcOrd="1" destOrd="0" parTransId="{FE1EC46A-35E0-4158-B36F-79C12E6F140E}" sibTransId="{19778FDC-7E87-4F10-9E21-A2E700E0F11C}"/>
    <dgm:cxn modelId="{2E2BC255-C94F-4F46-9A0E-804356D95483}" type="presParOf" srcId="{02752A52-A9E6-46D9-A9F5-06A2A63D22AB}" destId="{51F9561F-5A49-4103-B3AE-E65DD6A35F6B}" srcOrd="0" destOrd="0" presId="urn:microsoft.com/office/officeart/2018/2/layout/IconCircleList"/>
    <dgm:cxn modelId="{2AD65198-C393-48CF-BDAA-8530E42721C5}" type="presParOf" srcId="{51F9561F-5A49-4103-B3AE-E65DD6A35F6B}" destId="{306F864B-2A77-432F-9EEE-B979D6121F60}" srcOrd="0" destOrd="0" presId="urn:microsoft.com/office/officeart/2018/2/layout/IconCircleList"/>
    <dgm:cxn modelId="{FC178EDE-2493-4B82-BC8D-8DE4C734C621}" type="presParOf" srcId="{306F864B-2A77-432F-9EEE-B979D6121F60}" destId="{79EA4A05-7FB3-4B31-A613-E19423BB3DFE}" srcOrd="0" destOrd="0" presId="urn:microsoft.com/office/officeart/2018/2/layout/IconCircleList"/>
    <dgm:cxn modelId="{A3786EAD-37D9-4DDA-AFB4-B9933CAC2278}" type="presParOf" srcId="{306F864B-2A77-432F-9EEE-B979D6121F60}" destId="{860A4D29-F0BA-4623-8356-CE3413EF10C5}" srcOrd="1" destOrd="0" presId="urn:microsoft.com/office/officeart/2018/2/layout/IconCircleList"/>
    <dgm:cxn modelId="{C294877C-227D-473A-8BA5-AF847011C9CB}" type="presParOf" srcId="{306F864B-2A77-432F-9EEE-B979D6121F60}" destId="{2918FD77-9FE2-49BB-A654-EEE8E1253CBB}" srcOrd="2" destOrd="0" presId="urn:microsoft.com/office/officeart/2018/2/layout/IconCircleList"/>
    <dgm:cxn modelId="{F1B5D644-EAE9-41E6-8037-71DFD7628E35}" type="presParOf" srcId="{306F864B-2A77-432F-9EEE-B979D6121F60}" destId="{103DAAD0-AD10-4D64-ADE3-197E7762FABC}" srcOrd="3" destOrd="0" presId="urn:microsoft.com/office/officeart/2018/2/layout/IconCircleList"/>
    <dgm:cxn modelId="{B4177C54-AA98-465A-B5B2-75348A4D11C8}" type="presParOf" srcId="{51F9561F-5A49-4103-B3AE-E65DD6A35F6B}" destId="{3844779A-33A6-44EA-B9DC-39985C3FCEE8}" srcOrd="1" destOrd="0" presId="urn:microsoft.com/office/officeart/2018/2/layout/IconCircleList"/>
    <dgm:cxn modelId="{83C4C72C-4386-487A-81B2-89B1E142306B}" type="presParOf" srcId="{51F9561F-5A49-4103-B3AE-E65DD6A35F6B}" destId="{8C04E0DE-9A4A-439D-ADF6-7E68A5A7903F}" srcOrd="2" destOrd="0" presId="urn:microsoft.com/office/officeart/2018/2/layout/IconCircleList"/>
    <dgm:cxn modelId="{F74B2F95-A623-40DB-8206-7C1304C58238}" type="presParOf" srcId="{8C04E0DE-9A4A-439D-ADF6-7E68A5A7903F}" destId="{AB34F9A9-338B-4211-8B92-C47AAB223D7D}" srcOrd="0" destOrd="0" presId="urn:microsoft.com/office/officeart/2018/2/layout/IconCircleList"/>
    <dgm:cxn modelId="{0C42CF6C-E75F-47AE-B7AB-F38430B9F546}" type="presParOf" srcId="{8C04E0DE-9A4A-439D-ADF6-7E68A5A7903F}" destId="{016E24AE-8573-46FB-91B2-538AD3E50822}" srcOrd="1" destOrd="0" presId="urn:microsoft.com/office/officeart/2018/2/layout/IconCircleList"/>
    <dgm:cxn modelId="{A16637E9-BA8C-44BF-BF87-B8D40ABD9312}" type="presParOf" srcId="{8C04E0DE-9A4A-439D-ADF6-7E68A5A7903F}" destId="{30455C1F-D09C-43C6-B391-6CC046A00907}" srcOrd="2" destOrd="0" presId="urn:microsoft.com/office/officeart/2018/2/layout/IconCircleList"/>
    <dgm:cxn modelId="{4E0F5514-A4A6-4CC2-93FF-905BA71D3347}" type="presParOf" srcId="{8C04E0DE-9A4A-439D-ADF6-7E68A5A7903F}" destId="{F1654C5B-5BD9-47D6-8D4F-26CC5DD8045C}" srcOrd="3" destOrd="0" presId="urn:microsoft.com/office/officeart/2018/2/layout/IconCircleList"/>
    <dgm:cxn modelId="{281B5919-DCF2-4544-97E3-3A5B28513BCB}" type="presParOf" srcId="{51F9561F-5A49-4103-B3AE-E65DD6A35F6B}" destId="{6FB53455-19DB-4F6F-8968-99B54B62F0F7}" srcOrd="3" destOrd="0" presId="urn:microsoft.com/office/officeart/2018/2/layout/IconCircleList"/>
    <dgm:cxn modelId="{61FBA32A-7E27-48F5-AFB1-0FCA03BE3EFF}" type="presParOf" srcId="{51F9561F-5A49-4103-B3AE-E65DD6A35F6B}" destId="{3E49ECE1-724A-4D09-8EEC-4CFBBAFFE9AF}" srcOrd="4" destOrd="0" presId="urn:microsoft.com/office/officeart/2018/2/layout/IconCircleList"/>
    <dgm:cxn modelId="{691D48DA-5918-478A-BE89-E6B9D2A91E29}" type="presParOf" srcId="{3E49ECE1-724A-4D09-8EEC-4CFBBAFFE9AF}" destId="{35E84864-2C92-4BD8-B770-5D8E40E4D084}" srcOrd="0" destOrd="0" presId="urn:microsoft.com/office/officeart/2018/2/layout/IconCircleList"/>
    <dgm:cxn modelId="{2A4F80F7-55A4-487A-9119-51875748ADD2}" type="presParOf" srcId="{3E49ECE1-724A-4D09-8EEC-4CFBBAFFE9AF}" destId="{A53A577C-5ADE-48DC-A977-1F6F0594333B}" srcOrd="1" destOrd="0" presId="urn:microsoft.com/office/officeart/2018/2/layout/IconCircleList"/>
    <dgm:cxn modelId="{121A028B-F30A-4F3A-8F0B-BF26EB908661}" type="presParOf" srcId="{3E49ECE1-724A-4D09-8EEC-4CFBBAFFE9AF}" destId="{8B49C637-7CA7-4845-9C23-A8626B74A029}" srcOrd="2" destOrd="0" presId="urn:microsoft.com/office/officeart/2018/2/layout/IconCircleList"/>
    <dgm:cxn modelId="{1E63F03D-1F97-45AA-975E-8432657D678E}" type="presParOf" srcId="{3E49ECE1-724A-4D09-8EEC-4CFBBAFFE9AF}" destId="{7295F6F0-AC14-4DBD-B9F9-4F4A7101CE9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73E939-F017-4A71-B5C2-3641F25F162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526290B-09AF-4866-B59D-F91E846C8E40}">
      <dgm:prSet custT="1"/>
      <dgm:spPr/>
      <dgm:t>
        <a:bodyPr/>
        <a:lstStyle/>
        <a:p>
          <a:r>
            <a:rPr lang="en-GB" sz="1400" dirty="0"/>
            <a:t>Information gathered must be useful for those analysing the conversations.</a:t>
          </a:r>
          <a:endParaRPr lang="en-US" sz="1400" dirty="0"/>
        </a:p>
      </dgm:t>
    </dgm:pt>
    <dgm:pt modelId="{913D0578-09DD-4568-85B4-D2013DA66339}" type="parTrans" cxnId="{D367589C-782B-4ACB-9476-03524142E4F8}">
      <dgm:prSet/>
      <dgm:spPr/>
      <dgm:t>
        <a:bodyPr/>
        <a:lstStyle/>
        <a:p>
          <a:endParaRPr lang="en-US" sz="2400"/>
        </a:p>
      </dgm:t>
    </dgm:pt>
    <dgm:pt modelId="{8CAB131D-65F4-45C7-8587-BA58713F743F}" type="sibTrans" cxnId="{D367589C-782B-4ACB-9476-03524142E4F8}">
      <dgm:prSet/>
      <dgm:spPr/>
      <dgm:t>
        <a:bodyPr/>
        <a:lstStyle/>
        <a:p>
          <a:endParaRPr lang="en-US" sz="2400"/>
        </a:p>
      </dgm:t>
    </dgm:pt>
    <dgm:pt modelId="{02DE1B35-D021-4126-A5D5-E46117C03042}">
      <dgm:prSet custT="1"/>
      <dgm:spPr/>
      <dgm:t>
        <a:bodyPr/>
        <a:lstStyle/>
        <a:p>
          <a:r>
            <a:rPr lang="en-GB" sz="1400" dirty="0"/>
            <a:t>Must correctly identify when a specific type of conversation is occurring.</a:t>
          </a:r>
          <a:endParaRPr lang="en-US" sz="1400" dirty="0"/>
        </a:p>
      </dgm:t>
    </dgm:pt>
    <dgm:pt modelId="{47A326BC-B3AD-4197-A0FC-BAD94E4C51E1}" type="parTrans" cxnId="{9DC48FB7-A892-4866-A9FB-B607562A511C}">
      <dgm:prSet/>
      <dgm:spPr/>
      <dgm:t>
        <a:bodyPr/>
        <a:lstStyle/>
        <a:p>
          <a:endParaRPr lang="en-US" sz="2400"/>
        </a:p>
      </dgm:t>
    </dgm:pt>
    <dgm:pt modelId="{CA69298C-77B6-4D52-A561-0DE0770595A1}" type="sibTrans" cxnId="{9DC48FB7-A892-4866-A9FB-B607562A511C}">
      <dgm:prSet/>
      <dgm:spPr/>
      <dgm:t>
        <a:bodyPr/>
        <a:lstStyle/>
        <a:p>
          <a:endParaRPr lang="en-US" sz="2400"/>
        </a:p>
      </dgm:t>
    </dgm:pt>
    <dgm:pt modelId="{BF19AFA8-CACF-4CE2-A855-44747D6FFF57}">
      <dgm:prSet custT="1"/>
      <dgm:spPr/>
      <dgm:t>
        <a:bodyPr/>
        <a:lstStyle/>
        <a:p>
          <a:r>
            <a:rPr lang="en-GB" sz="1400" dirty="0"/>
            <a:t>Anchor points be unique enough, so that those dissecting information are not overloaded with data.</a:t>
          </a:r>
          <a:endParaRPr lang="en-US" sz="1400" dirty="0"/>
        </a:p>
      </dgm:t>
    </dgm:pt>
    <dgm:pt modelId="{4F3D3707-A5C1-4793-9D4B-5EA557EDA5D3}" type="parTrans" cxnId="{9F01E5B5-5827-44AD-B328-4D0BFD12D974}">
      <dgm:prSet/>
      <dgm:spPr/>
      <dgm:t>
        <a:bodyPr/>
        <a:lstStyle/>
        <a:p>
          <a:endParaRPr lang="en-US" sz="2400"/>
        </a:p>
      </dgm:t>
    </dgm:pt>
    <dgm:pt modelId="{93A88936-D276-42EB-B453-F58D898F33B2}" type="sibTrans" cxnId="{9F01E5B5-5827-44AD-B328-4D0BFD12D974}">
      <dgm:prSet/>
      <dgm:spPr/>
      <dgm:t>
        <a:bodyPr/>
        <a:lstStyle/>
        <a:p>
          <a:endParaRPr lang="en-US" sz="2400"/>
        </a:p>
      </dgm:t>
    </dgm:pt>
    <dgm:pt modelId="{C15A3888-A5A6-44D7-ACAC-36EDC27FB0CD}">
      <dgm:prSet custT="1"/>
      <dgm:spPr/>
      <dgm:t>
        <a:bodyPr/>
        <a:lstStyle/>
        <a:p>
          <a:r>
            <a:rPr lang="en-GB" sz="1400" dirty="0"/>
            <a:t>Device must be in range of ‘good’ quality conversations. </a:t>
          </a:r>
          <a:endParaRPr lang="en-US" sz="1400" dirty="0"/>
        </a:p>
      </dgm:t>
    </dgm:pt>
    <dgm:pt modelId="{E7FD2A24-DE7A-49D7-A532-C57F834B3040}" type="parTrans" cxnId="{94168E9A-E52F-4FFE-96D3-E9A836CA7E36}">
      <dgm:prSet/>
      <dgm:spPr/>
      <dgm:t>
        <a:bodyPr/>
        <a:lstStyle/>
        <a:p>
          <a:endParaRPr lang="en-US" sz="2400"/>
        </a:p>
      </dgm:t>
    </dgm:pt>
    <dgm:pt modelId="{CEF98F11-1946-4C1E-8731-4EE184AB7988}" type="sibTrans" cxnId="{94168E9A-E52F-4FFE-96D3-E9A836CA7E36}">
      <dgm:prSet/>
      <dgm:spPr/>
      <dgm:t>
        <a:bodyPr/>
        <a:lstStyle/>
        <a:p>
          <a:endParaRPr lang="en-US" sz="2400"/>
        </a:p>
      </dgm:t>
    </dgm:pt>
    <dgm:pt modelId="{E59FD2A9-783F-4048-94C6-7D5F2B74D818}">
      <dgm:prSet custT="1"/>
      <dgm:spPr/>
      <dgm:t>
        <a:bodyPr/>
        <a:lstStyle/>
        <a:p>
          <a:r>
            <a:rPr lang="en-GB" sz="1400"/>
            <a:t>Be placed in the home and be accepted as ‘part of the furniture’ and not be too intrusive on the home dynamic, so the conversations recorded reflect the real atmosphere in the house.</a:t>
          </a:r>
          <a:endParaRPr lang="en-US" sz="1400"/>
        </a:p>
      </dgm:t>
    </dgm:pt>
    <dgm:pt modelId="{9D11DE7F-D7F5-46D9-B397-1BAF1BB762D4}" type="parTrans" cxnId="{92FD0210-C1EB-4A5F-9EFF-3363CE5534D5}">
      <dgm:prSet/>
      <dgm:spPr/>
      <dgm:t>
        <a:bodyPr/>
        <a:lstStyle/>
        <a:p>
          <a:endParaRPr lang="en-US" sz="2400"/>
        </a:p>
      </dgm:t>
    </dgm:pt>
    <dgm:pt modelId="{B721C2F8-CA71-41BD-ABC4-C42128985CB7}" type="sibTrans" cxnId="{92FD0210-C1EB-4A5F-9EFF-3363CE5534D5}">
      <dgm:prSet/>
      <dgm:spPr/>
      <dgm:t>
        <a:bodyPr/>
        <a:lstStyle/>
        <a:p>
          <a:endParaRPr lang="en-US" sz="2400"/>
        </a:p>
      </dgm:t>
    </dgm:pt>
    <dgm:pt modelId="{9119CABF-1A3A-42B7-99C3-6043AC26B5A4}">
      <dgm:prSet custT="1"/>
      <dgm:spPr/>
      <dgm:t>
        <a:bodyPr/>
        <a:lstStyle/>
        <a:p>
          <a:r>
            <a:rPr lang="en-GB" sz="1400"/>
            <a:t>Must consider data protections laws.</a:t>
          </a:r>
          <a:endParaRPr lang="en-US" sz="1400"/>
        </a:p>
      </dgm:t>
    </dgm:pt>
    <dgm:pt modelId="{299211E1-9BDC-4CA7-8ADE-9F039FD17430}" type="parTrans" cxnId="{0BFBDABB-7A2F-47B4-A289-714741E9A0DE}">
      <dgm:prSet/>
      <dgm:spPr/>
      <dgm:t>
        <a:bodyPr/>
        <a:lstStyle/>
        <a:p>
          <a:endParaRPr lang="en-US" sz="2400"/>
        </a:p>
      </dgm:t>
    </dgm:pt>
    <dgm:pt modelId="{0C7153C7-B10A-4010-B398-C16E303EC6E7}" type="sibTrans" cxnId="{0BFBDABB-7A2F-47B4-A289-714741E9A0DE}">
      <dgm:prSet/>
      <dgm:spPr/>
      <dgm:t>
        <a:bodyPr/>
        <a:lstStyle/>
        <a:p>
          <a:endParaRPr lang="en-US" sz="2400"/>
        </a:p>
      </dgm:t>
    </dgm:pt>
    <dgm:pt modelId="{2433F841-CFDD-4477-9784-C649515BC2BF}" type="pres">
      <dgm:prSet presAssocID="{3773E939-F017-4A71-B5C2-3641F25F1622}" presName="root" presStyleCnt="0">
        <dgm:presLayoutVars>
          <dgm:dir/>
          <dgm:resizeHandles val="exact"/>
        </dgm:presLayoutVars>
      </dgm:prSet>
      <dgm:spPr/>
    </dgm:pt>
    <dgm:pt modelId="{779FAD7F-20FD-45A6-9D5B-BD9D76BBA613}" type="pres">
      <dgm:prSet presAssocID="{3773E939-F017-4A71-B5C2-3641F25F1622}" presName="container" presStyleCnt="0">
        <dgm:presLayoutVars>
          <dgm:dir/>
          <dgm:resizeHandles val="exact"/>
        </dgm:presLayoutVars>
      </dgm:prSet>
      <dgm:spPr/>
    </dgm:pt>
    <dgm:pt modelId="{E531B2B0-78DB-4D78-9453-A128F64335FE}" type="pres">
      <dgm:prSet presAssocID="{0526290B-09AF-4866-B59D-F91E846C8E40}" presName="compNode" presStyleCnt="0"/>
      <dgm:spPr/>
    </dgm:pt>
    <dgm:pt modelId="{ED7FE293-F432-489A-9DFE-62D7C698D2A8}" type="pres">
      <dgm:prSet presAssocID="{0526290B-09AF-4866-B59D-F91E846C8E40}" presName="iconBgRect" presStyleLbl="bgShp" presStyleIdx="0" presStyleCnt="6"/>
      <dgm:spPr/>
    </dgm:pt>
    <dgm:pt modelId="{68F3DD96-6FF6-4A0D-A245-653D875F1702}" type="pres">
      <dgm:prSet presAssocID="{0526290B-09AF-4866-B59D-F91E846C8E4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Enrollment"/>
        </a:ext>
      </dgm:extLst>
    </dgm:pt>
    <dgm:pt modelId="{8C161FA0-3962-463C-AD64-D4EC0AAE997D}" type="pres">
      <dgm:prSet presAssocID="{0526290B-09AF-4866-B59D-F91E846C8E40}" presName="spaceRect" presStyleCnt="0"/>
      <dgm:spPr/>
    </dgm:pt>
    <dgm:pt modelId="{D7B4EDBD-2095-4CCF-9C9A-85F114D2FE4A}" type="pres">
      <dgm:prSet presAssocID="{0526290B-09AF-4866-B59D-F91E846C8E40}" presName="textRect" presStyleLbl="revTx" presStyleIdx="0" presStyleCnt="6">
        <dgm:presLayoutVars>
          <dgm:chMax val="1"/>
          <dgm:chPref val="1"/>
        </dgm:presLayoutVars>
      </dgm:prSet>
      <dgm:spPr/>
    </dgm:pt>
    <dgm:pt modelId="{6B2B5CE6-F18D-49D3-B25B-205615927B30}" type="pres">
      <dgm:prSet presAssocID="{8CAB131D-65F4-45C7-8587-BA58713F743F}" presName="sibTrans" presStyleLbl="sibTrans2D1" presStyleIdx="0" presStyleCnt="0"/>
      <dgm:spPr/>
    </dgm:pt>
    <dgm:pt modelId="{507AE073-A33B-40A0-91C2-19BA6B1790C6}" type="pres">
      <dgm:prSet presAssocID="{02DE1B35-D021-4126-A5D5-E46117C03042}" presName="compNode" presStyleCnt="0"/>
      <dgm:spPr/>
    </dgm:pt>
    <dgm:pt modelId="{B1B33AC2-167A-45EB-8B83-24207B9167BA}" type="pres">
      <dgm:prSet presAssocID="{02DE1B35-D021-4126-A5D5-E46117C03042}" presName="iconBgRect" presStyleLbl="bgShp" presStyleIdx="1" presStyleCnt="6"/>
      <dgm:spPr/>
    </dgm:pt>
    <dgm:pt modelId="{D0C9CCBE-4212-4C1A-8ACD-5C5479C69396}" type="pres">
      <dgm:prSet presAssocID="{02DE1B35-D021-4126-A5D5-E46117C0304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rror"/>
        </a:ext>
      </dgm:extLst>
    </dgm:pt>
    <dgm:pt modelId="{C7DE012B-E0C3-4717-A81F-6B65608E18D3}" type="pres">
      <dgm:prSet presAssocID="{02DE1B35-D021-4126-A5D5-E46117C03042}" presName="spaceRect" presStyleCnt="0"/>
      <dgm:spPr/>
    </dgm:pt>
    <dgm:pt modelId="{3A397082-6A62-4FD2-9750-8663A4E9D616}" type="pres">
      <dgm:prSet presAssocID="{02DE1B35-D021-4126-A5D5-E46117C03042}" presName="textRect" presStyleLbl="revTx" presStyleIdx="1" presStyleCnt="6">
        <dgm:presLayoutVars>
          <dgm:chMax val="1"/>
          <dgm:chPref val="1"/>
        </dgm:presLayoutVars>
      </dgm:prSet>
      <dgm:spPr/>
    </dgm:pt>
    <dgm:pt modelId="{E85613F8-EEDB-4B01-BC00-CFC3141230DD}" type="pres">
      <dgm:prSet presAssocID="{CA69298C-77B6-4D52-A561-0DE0770595A1}" presName="sibTrans" presStyleLbl="sibTrans2D1" presStyleIdx="0" presStyleCnt="0"/>
      <dgm:spPr/>
    </dgm:pt>
    <dgm:pt modelId="{3994E397-A860-4F7A-A9AB-39B7D87DBE11}" type="pres">
      <dgm:prSet presAssocID="{BF19AFA8-CACF-4CE2-A855-44747D6FFF57}" presName="compNode" presStyleCnt="0"/>
      <dgm:spPr/>
    </dgm:pt>
    <dgm:pt modelId="{5E3C1649-4545-45CE-B0B3-B0101427F631}" type="pres">
      <dgm:prSet presAssocID="{BF19AFA8-CACF-4CE2-A855-44747D6FFF57}" presName="iconBgRect" presStyleLbl="bgShp" presStyleIdx="2" presStyleCnt="6"/>
      <dgm:spPr/>
    </dgm:pt>
    <dgm:pt modelId="{3CF53B9D-865B-4A19-AE34-278975ED6FE3}" type="pres">
      <dgm:prSet presAssocID="{BF19AFA8-CACF-4CE2-A855-44747D6FFF57}"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ullseye"/>
        </a:ext>
      </dgm:extLst>
    </dgm:pt>
    <dgm:pt modelId="{2C6676C4-27E4-46A9-9240-5ED577E97EB5}" type="pres">
      <dgm:prSet presAssocID="{BF19AFA8-CACF-4CE2-A855-44747D6FFF57}" presName="spaceRect" presStyleCnt="0"/>
      <dgm:spPr/>
    </dgm:pt>
    <dgm:pt modelId="{259CBD7E-D057-4617-8898-35D9CD55065D}" type="pres">
      <dgm:prSet presAssocID="{BF19AFA8-CACF-4CE2-A855-44747D6FFF57}" presName="textRect" presStyleLbl="revTx" presStyleIdx="2" presStyleCnt="6">
        <dgm:presLayoutVars>
          <dgm:chMax val="1"/>
          <dgm:chPref val="1"/>
        </dgm:presLayoutVars>
      </dgm:prSet>
      <dgm:spPr/>
    </dgm:pt>
    <dgm:pt modelId="{2B7A5098-3AA8-4346-8263-D528765F6422}" type="pres">
      <dgm:prSet presAssocID="{93A88936-D276-42EB-B453-F58D898F33B2}" presName="sibTrans" presStyleLbl="sibTrans2D1" presStyleIdx="0" presStyleCnt="0"/>
      <dgm:spPr/>
    </dgm:pt>
    <dgm:pt modelId="{DFA36749-39E3-4C81-AAD9-359CAC6B5DFF}" type="pres">
      <dgm:prSet presAssocID="{C15A3888-A5A6-44D7-ACAC-36EDC27FB0CD}" presName="compNode" presStyleCnt="0"/>
      <dgm:spPr/>
    </dgm:pt>
    <dgm:pt modelId="{15CBA089-40E3-45CA-98E1-3F6A55FE266B}" type="pres">
      <dgm:prSet presAssocID="{C15A3888-A5A6-44D7-ACAC-36EDC27FB0CD}" presName="iconBgRect" presStyleLbl="bgShp" presStyleIdx="3" presStyleCnt="6"/>
      <dgm:spPr/>
    </dgm:pt>
    <dgm:pt modelId="{649E9C50-7394-406C-8A69-DF4EB2FD9A66}" type="pres">
      <dgm:prSet presAssocID="{C15A3888-A5A6-44D7-ACAC-36EDC27FB0C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Solid"/>
        </a:ext>
      </dgm:extLst>
    </dgm:pt>
    <dgm:pt modelId="{EEACB4AC-C71B-4AC0-821C-7F67C8E144B9}" type="pres">
      <dgm:prSet presAssocID="{C15A3888-A5A6-44D7-ACAC-36EDC27FB0CD}" presName="spaceRect" presStyleCnt="0"/>
      <dgm:spPr/>
    </dgm:pt>
    <dgm:pt modelId="{43FB15F5-7100-4A4E-AE02-14E841AF77B4}" type="pres">
      <dgm:prSet presAssocID="{C15A3888-A5A6-44D7-ACAC-36EDC27FB0CD}" presName="textRect" presStyleLbl="revTx" presStyleIdx="3" presStyleCnt="6">
        <dgm:presLayoutVars>
          <dgm:chMax val="1"/>
          <dgm:chPref val="1"/>
        </dgm:presLayoutVars>
      </dgm:prSet>
      <dgm:spPr/>
    </dgm:pt>
    <dgm:pt modelId="{05DDA8C2-5E12-4AE5-91D4-033BB1B4F4B2}" type="pres">
      <dgm:prSet presAssocID="{CEF98F11-1946-4C1E-8731-4EE184AB7988}" presName="sibTrans" presStyleLbl="sibTrans2D1" presStyleIdx="0" presStyleCnt="0"/>
      <dgm:spPr/>
    </dgm:pt>
    <dgm:pt modelId="{4774EFF2-494B-41F3-88C2-1077CC3BBA4C}" type="pres">
      <dgm:prSet presAssocID="{E59FD2A9-783F-4048-94C6-7D5F2B74D818}" presName="compNode" presStyleCnt="0"/>
      <dgm:spPr/>
    </dgm:pt>
    <dgm:pt modelId="{99FDE6EA-B949-4ECF-89A2-FAA4315FB75F}" type="pres">
      <dgm:prSet presAssocID="{E59FD2A9-783F-4048-94C6-7D5F2B74D818}" presName="iconBgRect" presStyleLbl="bgShp" presStyleIdx="4" presStyleCnt="6"/>
      <dgm:spPr/>
    </dgm:pt>
    <dgm:pt modelId="{A0B628DC-596E-484F-A5FC-7118AA821FD9}" type="pres">
      <dgm:prSet presAssocID="{E59FD2A9-783F-4048-94C6-7D5F2B74D81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omeOutline"/>
        </a:ext>
      </dgm:extLst>
    </dgm:pt>
    <dgm:pt modelId="{F64EDFCD-E802-4067-8B6F-FB99A2A64DF1}" type="pres">
      <dgm:prSet presAssocID="{E59FD2A9-783F-4048-94C6-7D5F2B74D818}" presName="spaceRect" presStyleCnt="0"/>
      <dgm:spPr/>
    </dgm:pt>
    <dgm:pt modelId="{8F2B2CC5-AC7B-4B69-8F2D-E94DA52D2474}" type="pres">
      <dgm:prSet presAssocID="{E59FD2A9-783F-4048-94C6-7D5F2B74D818}" presName="textRect" presStyleLbl="revTx" presStyleIdx="4" presStyleCnt="6">
        <dgm:presLayoutVars>
          <dgm:chMax val="1"/>
          <dgm:chPref val="1"/>
        </dgm:presLayoutVars>
      </dgm:prSet>
      <dgm:spPr/>
    </dgm:pt>
    <dgm:pt modelId="{FEBB5B85-82BC-4295-9D86-45D0EC3F03D0}" type="pres">
      <dgm:prSet presAssocID="{B721C2F8-CA71-41BD-ABC4-C42128985CB7}" presName="sibTrans" presStyleLbl="sibTrans2D1" presStyleIdx="0" presStyleCnt="0"/>
      <dgm:spPr/>
    </dgm:pt>
    <dgm:pt modelId="{96F95075-9FDF-4AC1-9FBA-32F1F8AA726F}" type="pres">
      <dgm:prSet presAssocID="{9119CABF-1A3A-42B7-99C3-6043AC26B5A4}" presName="compNode" presStyleCnt="0"/>
      <dgm:spPr/>
    </dgm:pt>
    <dgm:pt modelId="{C4A2B313-3135-46F5-A0D1-97E96C6A0FE1}" type="pres">
      <dgm:prSet presAssocID="{9119CABF-1A3A-42B7-99C3-6043AC26B5A4}" presName="iconBgRect" presStyleLbl="bgShp" presStyleIdx="5" presStyleCnt="6"/>
      <dgm:spPr/>
    </dgm:pt>
    <dgm:pt modelId="{B06D8BF1-2C7D-4510-B8A3-E431E0D4482C}" type="pres">
      <dgm:prSet presAssocID="{9119CABF-1A3A-42B7-99C3-6043AC26B5A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ingerprint2"/>
        </a:ext>
      </dgm:extLst>
    </dgm:pt>
    <dgm:pt modelId="{B3306047-853E-4854-AA5E-6646ABDC1FB9}" type="pres">
      <dgm:prSet presAssocID="{9119CABF-1A3A-42B7-99C3-6043AC26B5A4}" presName="spaceRect" presStyleCnt="0"/>
      <dgm:spPr/>
    </dgm:pt>
    <dgm:pt modelId="{34D8CFEE-8A38-4ECF-8FF5-0111A99DDCE0}" type="pres">
      <dgm:prSet presAssocID="{9119CABF-1A3A-42B7-99C3-6043AC26B5A4}" presName="textRect" presStyleLbl="revTx" presStyleIdx="5" presStyleCnt="6">
        <dgm:presLayoutVars>
          <dgm:chMax val="1"/>
          <dgm:chPref val="1"/>
        </dgm:presLayoutVars>
      </dgm:prSet>
      <dgm:spPr/>
    </dgm:pt>
  </dgm:ptLst>
  <dgm:cxnLst>
    <dgm:cxn modelId="{92FD0210-C1EB-4A5F-9EFF-3363CE5534D5}" srcId="{3773E939-F017-4A71-B5C2-3641F25F1622}" destId="{E59FD2A9-783F-4048-94C6-7D5F2B74D818}" srcOrd="4" destOrd="0" parTransId="{9D11DE7F-D7F5-46D9-B397-1BAF1BB762D4}" sibTransId="{B721C2F8-CA71-41BD-ABC4-C42128985CB7}"/>
    <dgm:cxn modelId="{11AE8A73-30A7-439A-B1A3-01A6BB7F84A7}" type="presOf" srcId="{02DE1B35-D021-4126-A5D5-E46117C03042}" destId="{3A397082-6A62-4FD2-9750-8663A4E9D616}" srcOrd="0" destOrd="0" presId="urn:microsoft.com/office/officeart/2018/2/layout/IconCircleList"/>
    <dgm:cxn modelId="{9541E05A-44C6-4B87-9B0B-B846941FCC5C}" type="presOf" srcId="{8CAB131D-65F4-45C7-8587-BA58713F743F}" destId="{6B2B5CE6-F18D-49D3-B25B-205615927B30}" srcOrd="0" destOrd="0" presId="urn:microsoft.com/office/officeart/2018/2/layout/IconCircleList"/>
    <dgm:cxn modelId="{94168E9A-E52F-4FFE-96D3-E9A836CA7E36}" srcId="{3773E939-F017-4A71-B5C2-3641F25F1622}" destId="{C15A3888-A5A6-44D7-ACAC-36EDC27FB0CD}" srcOrd="3" destOrd="0" parTransId="{E7FD2A24-DE7A-49D7-A532-C57F834B3040}" sibTransId="{CEF98F11-1946-4C1E-8731-4EE184AB7988}"/>
    <dgm:cxn modelId="{D367589C-782B-4ACB-9476-03524142E4F8}" srcId="{3773E939-F017-4A71-B5C2-3641F25F1622}" destId="{0526290B-09AF-4866-B59D-F91E846C8E40}" srcOrd="0" destOrd="0" parTransId="{913D0578-09DD-4568-85B4-D2013DA66339}" sibTransId="{8CAB131D-65F4-45C7-8587-BA58713F743F}"/>
    <dgm:cxn modelId="{CFDEFAB0-00F0-4FDA-96A8-EA1B2B1C34DC}" type="presOf" srcId="{3773E939-F017-4A71-B5C2-3641F25F1622}" destId="{2433F841-CFDD-4477-9784-C649515BC2BF}" srcOrd="0" destOrd="0" presId="urn:microsoft.com/office/officeart/2018/2/layout/IconCircleList"/>
    <dgm:cxn modelId="{9F01E5B5-5827-44AD-B328-4D0BFD12D974}" srcId="{3773E939-F017-4A71-B5C2-3641F25F1622}" destId="{BF19AFA8-CACF-4CE2-A855-44747D6FFF57}" srcOrd="2" destOrd="0" parTransId="{4F3D3707-A5C1-4793-9D4B-5EA557EDA5D3}" sibTransId="{93A88936-D276-42EB-B453-F58D898F33B2}"/>
    <dgm:cxn modelId="{9DC48FB7-A892-4866-A9FB-B607562A511C}" srcId="{3773E939-F017-4A71-B5C2-3641F25F1622}" destId="{02DE1B35-D021-4126-A5D5-E46117C03042}" srcOrd="1" destOrd="0" parTransId="{47A326BC-B3AD-4197-A0FC-BAD94E4C51E1}" sibTransId="{CA69298C-77B6-4D52-A561-0DE0770595A1}"/>
    <dgm:cxn modelId="{9BFDF6B8-61BF-4802-93DA-86A5083F63E2}" type="presOf" srcId="{0526290B-09AF-4866-B59D-F91E846C8E40}" destId="{D7B4EDBD-2095-4CCF-9C9A-85F114D2FE4A}" srcOrd="0" destOrd="0" presId="urn:microsoft.com/office/officeart/2018/2/layout/IconCircleList"/>
    <dgm:cxn modelId="{0BFBDABB-7A2F-47B4-A289-714741E9A0DE}" srcId="{3773E939-F017-4A71-B5C2-3641F25F1622}" destId="{9119CABF-1A3A-42B7-99C3-6043AC26B5A4}" srcOrd="5" destOrd="0" parTransId="{299211E1-9BDC-4CA7-8ADE-9F039FD17430}" sibTransId="{0C7153C7-B10A-4010-B398-C16E303EC6E7}"/>
    <dgm:cxn modelId="{C0C610BC-11A1-40C2-B0C0-F017B143E7A8}" type="presOf" srcId="{BF19AFA8-CACF-4CE2-A855-44747D6FFF57}" destId="{259CBD7E-D057-4617-8898-35D9CD55065D}" srcOrd="0" destOrd="0" presId="urn:microsoft.com/office/officeart/2018/2/layout/IconCircleList"/>
    <dgm:cxn modelId="{8BACB7C4-9ED6-489A-A6CD-11AF5F77296C}" type="presOf" srcId="{B721C2F8-CA71-41BD-ABC4-C42128985CB7}" destId="{FEBB5B85-82BC-4295-9D86-45D0EC3F03D0}" srcOrd="0" destOrd="0" presId="urn:microsoft.com/office/officeart/2018/2/layout/IconCircleList"/>
    <dgm:cxn modelId="{A079DFC8-FF84-47DD-8B5B-2974DBD960C4}" type="presOf" srcId="{E59FD2A9-783F-4048-94C6-7D5F2B74D818}" destId="{8F2B2CC5-AC7B-4B69-8F2D-E94DA52D2474}" srcOrd="0" destOrd="0" presId="urn:microsoft.com/office/officeart/2018/2/layout/IconCircleList"/>
    <dgm:cxn modelId="{2525E1CA-5E8D-4A9E-A149-1C2736C68644}" type="presOf" srcId="{93A88936-D276-42EB-B453-F58D898F33B2}" destId="{2B7A5098-3AA8-4346-8263-D528765F6422}" srcOrd="0" destOrd="0" presId="urn:microsoft.com/office/officeart/2018/2/layout/IconCircleList"/>
    <dgm:cxn modelId="{D41837CF-73A3-4FEF-81C4-78C6EAA137AF}" type="presOf" srcId="{C15A3888-A5A6-44D7-ACAC-36EDC27FB0CD}" destId="{43FB15F5-7100-4A4E-AE02-14E841AF77B4}" srcOrd="0" destOrd="0" presId="urn:microsoft.com/office/officeart/2018/2/layout/IconCircleList"/>
    <dgm:cxn modelId="{3FEAF8DD-CD4C-494C-8747-80C2BDEDED32}" type="presOf" srcId="{9119CABF-1A3A-42B7-99C3-6043AC26B5A4}" destId="{34D8CFEE-8A38-4ECF-8FF5-0111A99DDCE0}" srcOrd="0" destOrd="0" presId="urn:microsoft.com/office/officeart/2018/2/layout/IconCircleList"/>
    <dgm:cxn modelId="{F161E9E3-38A4-4CE4-88F0-BF098109383A}" type="presOf" srcId="{CA69298C-77B6-4D52-A561-0DE0770595A1}" destId="{E85613F8-EEDB-4B01-BC00-CFC3141230DD}" srcOrd="0" destOrd="0" presId="urn:microsoft.com/office/officeart/2018/2/layout/IconCircleList"/>
    <dgm:cxn modelId="{594F9DEA-14F5-42FB-9C46-DF8FF8B5C574}" type="presOf" srcId="{CEF98F11-1946-4C1E-8731-4EE184AB7988}" destId="{05DDA8C2-5E12-4AE5-91D4-033BB1B4F4B2}" srcOrd="0" destOrd="0" presId="urn:microsoft.com/office/officeart/2018/2/layout/IconCircleList"/>
    <dgm:cxn modelId="{C326A8C0-CD7C-40CD-80FD-F8201A10639E}" type="presParOf" srcId="{2433F841-CFDD-4477-9784-C649515BC2BF}" destId="{779FAD7F-20FD-45A6-9D5B-BD9D76BBA613}" srcOrd="0" destOrd="0" presId="urn:microsoft.com/office/officeart/2018/2/layout/IconCircleList"/>
    <dgm:cxn modelId="{0617774F-EB8C-43C2-A477-699B2EC92F67}" type="presParOf" srcId="{779FAD7F-20FD-45A6-9D5B-BD9D76BBA613}" destId="{E531B2B0-78DB-4D78-9453-A128F64335FE}" srcOrd="0" destOrd="0" presId="urn:microsoft.com/office/officeart/2018/2/layout/IconCircleList"/>
    <dgm:cxn modelId="{27C1B408-7FC6-492F-9490-533B2AF2BE06}" type="presParOf" srcId="{E531B2B0-78DB-4D78-9453-A128F64335FE}" destId="{ED7FE293-F432-489A-9DFE-62D7C698D2A8}" srcOrd="0" destOrd="0" presId="urn:microsoft.com/office/officeart/2018/2/layout/IconCircleList"/>
    <dgm:cxn modelId="{9EADF12F-38FB-4808-9F25-94A0A787D135}" type="presParOf" srcId="{E531B2B0-78DB-4D78-9453-A128F64335FE}" destId="{68F3DD96-6FF6-4A0D-A245-653D875F1702}" srcOrd="1" destOrd="0" presId="urn:microsoft.com/office/officeart/2018/2/layout/IconCircleList"/>
    <dgm:cxn modelId="{CB269CD9-DFB3-4427-B121-293CD91D8F07}" type="presParOf" srcId="{E531B2B0-78DB-4D78-9453-A128F64335FE}" destId="{8C161FA0-3962-463C-AD64-D4EC0AAE997D}" srcOrd="2" destOrd="0" presId="urn:microsoft.com/office/officeart/2018/2/layout/IconCircleList"/>
    <dgm:cxn modelId="{6851C294-9C24-4536-AEDF-AEF16D39EDCB}" type="presParOf" srcId="{E531B2B0-78DB-4D78-9453-A128F64335FE}" destId="{D7B4EDBD-2095-4CCF-9C9A-85F114D2FE4A}" srcOrd="3" destOrd="0" presId="urn:microsoft.com/office/officeart/2018/2/layout/IconCircleList"/>
    <dgm:cxn modelId="{9BAB7739-37ED-4187-8975-121EB10B90CA}" type="presParOf" srcId="{779FAD7F-20FD-45A6-9D5B-BD9D76BBA613}" destId="{6B2B5CE6-F18D-49D3-B25B-205615927B30}" srcOrd="1" destOrd="0" presId="urn:microsoft.com/office/officeart/2018/2/layout/IconCircleList"/>
    <dgm:cxn modelId="{E061E8ED-6DF5-42E4-B2DC-F4A5F3B10753}" type="presParOf" srcId="{779FAD7F-20FD-45A6-9D5B-BD9D76BBA613}" destId="{507AE073-A33B-40A0-91C2-19BA6B1790C6}" srcOrd="2" destOrd="0" presId="urn:microsoft.com/office/officeart/2018/2/layout/IconCircleList"/>
    <dgm:cxn modelId="{426D9383-177B-4C05-8576-78D7BDD3366F}" type="presParOf" srcId="{507AE073-A33B-40A0-91C2-19BA6B1790C6}" destId="{B1B33AC2-167A-45EB-8B83-24207B9167BA}" srcOrd="0" destOrd="0" presId="urn:microsoft.com/office/officeart/2018/2/layout/IconCircleList"/>
    <dgm:cxn modelId="{C014DF5B-05E8-42FE-94C7-F1AEFF740C69}" type="presParOf" srcId="{507AE073-A33B-40A0-91C2-19BA6B1790C6}" destId="{D0C9CCBE-4212-4C1A-8ACD-5C5479C69396}" srcOrd="1" destOrd="0" presId="urn:microsoft.com/office/officeart/2018/2/layout/IconCircleList"/>
    <dgm:cxn modelId="{CAC8AA4A-3557-4209-BBA8-8280BFFCE146}" type="presParOf" srcId="{507AE073-A33B-40A0-91C2-19BA6B1790C6}" destId="{C7DE012B-E0C3-4717-A81F-6B65608E18D3}" srcOrd="2" destOrd="0" presId="urn:microsoft.com/office/officeart/2018/2/layout/IconCircleList"/>
    <dgm:cxn modelId="{6A098DDF-335A-4903-8569-1030A58D900C}" type="presParOf" srcId="{507AE073-A33B-40A0-91C2-19BA6B1790C6}" destId="{3A397082-6A62-4FD2-9750-8663A4E9D616}" srcOrd="3" destOrd="0" presId="urn:microsoft.com/office/officeart/2018/2/layout/IconCircleList"/>
    <dgm:cxn modelId="{8AAD4EFF-313C-4531-9038-16BFC3F70498}" type="presParOf" srcId="{779FAD7F-20FD-45A6-9D5B-BD9D76BBA613}" destId="{E85613F8-EEDB-4B01-BC00-CFC3141230DD}" srcOrd="3" destOrd="0" presId="urn:microsoft.com/office/officeart/2018/2/layout/IconCircleList"/>
    <dgm:cxn modelId="{7929B899-1614-4D36-8893-7809E11FB55E}" type="presParOf" srcId="{779FAD7F-20FD-45A6-9D5B-BD9D76BBA613}" destId="{3994E397-A860-4F7A-A9AB-39B7D87DBE11}" srcOrd="4" destOrd="0" presId="urn:microsoft.com/office/officeart/2018/2/layout/IconCircleList"/>
    <dgm:cxn modelId="{91B0C32E-9A97-4AAA-A2E2-E36966F46326}" type="presParOf" srcId="{3994E397-A860-4F7A-A9AB-39B7D87DBE11}" destId="{5E3C1649-4545-45CE-B0B3-B0101427F631}" srcOrd="0" destOrd="0" presId="urn:microsoft.com/office/officeart/2018/2/layout/IconCircleList"/>
    <dgm:cxn modelId="{F8AD157D-7A0E-4118-8D8C-B090F7042D37}" type="presParOf" srcId="{3994E397-A860-4F7A-A9AB-39B7D87DBE11}" destId="{3CF53B9D-865B-4A19-AE34-278975ED6FE3}" srcOrd="1" destOrd="0" presId="urn:microsoft.com/office/officeart/2018/2/layout/IconCircleList"/>
    <dgm:cxn modelId="{BE6669FC-1490-45EE-AD44-21F6035D2947}" type="presParOf" srcId="{3994E397-A860-4F7A-A9AB-39B7D87DBE11}" destId="{2C6676C4-27E4-46A9-9240-5ED577E97EB5}" srcOrd="2" destOrd="0" presId="urn:microsoft.com/office/officeart/2018/2/layout/IconCircleList"/>
    <dgm:cxn modelId="{69DDA0F9-56B7-4B12-B70E-8F3E551980D6}" type="presParOf" srcId="{3994E397-A860-4F7A-A9AB-39B7D87DBE11}" destId="{259CBD7E-D057-4617-8898-35D9CD55065D}" srcOrd="3" destOrd="0" presId="urn:microsoft.com/office/officeart/2018/2/layout/IconCircleList"/>
    <dgm:cxn modelId="{6739AAB0-5AB1-466D-8C53-FC27167D286E}" type="presParOf" srcId="{779FAD7F-20FD-45A6-9D5B-BD9D76BBA613}" destId="{2B7A5098-3AA8-4346-8263-D528765F6422}" srcOrd="5" destOrd="0" presId="urn:microsoft.com/office/officeart/2018/2/layout/IconCircleList"/>
    <dgm:cxn modelId="{2C28FF42-207F-4606-87EA-1563F07D679D}" type="presParOf" srcId="{779FAD7F-20FD-45A6-9D5B-BD9D76BBA613}" destId="{DFA36749-39E3-4C81-AAD9-359CAC6B5DFF}" srcOrd="6" destOrd="0" presId="urn:microsoft.com/office/officeart/2018/2/layout/IconCircleList"/>
    <dgm:cxn modelId="{F4D0CD53-423A-4882-A576-46F547ED21A5}" type="presParOf" srcId="{DFA36749-39E3-4C81-AAD9-359CAC6B5DFF}" destId="{15CBA089-40E3-45CA-98E1-3F6A55FE266B}" srcOrd="0" destOrd="0" presId="urn:microsoft.com/office/officeart/2018/2/layout/IconCircleList"/>
    <dgm:cxn modelId="{DCDB9BBB-5DCA-435B-A79E-0E3787580E9F}" type="presParOf" srcId="{DFA36749-39E3-4C81-AAD9-359CAC6B5DFF}" destId="{649E9C50-7394-406C-8A69-DF4EB2FD9A66}" srcOrd="1" destOrd="0" presId="urn:microsoft.com/office/officeart/2018/2/layout/IconCircleList"/>
    <dgm:cxn modelId="{9B5BD5C4-9941-471E-9822-7CA6CF330A87}" type="presParOf" srcId="{DFA36749-39E3-4C81-AAD9-359CAC6B5DFF}" destId="{EEACB4AC-C71B-4AC0-821C-7F67C8E144B9}" srcOrd="2" destOrd="0" presId="urn:microsoft.com/office/officeart/2018/2/layout/IconCircleList"/>
    <dgm:cxn modelId="{76624D77-5EC2-46D4-8F47-A01D66141638}" type="presParOf" srcId="{DFA36749-39E3-4C81-AAD9-359CAC6B5DFF}" destId="{43FB15F5-7100-4A4E-AE02-14E841AF77B4}" srcOrd="3" destOrd="0" presId="urn:microsoft.com/office/officeart/2018/2/layout/IconCircleList"/>
    <dgm:cxn modelId="{D3E47A98-8E55-4A10-B650-F04D417CD7A4}" type="presParOf" srcId="{779FAD7F-20FD-45A6-9D5B-BD9D76BBA613}" destId="{05DDA8C2-5E12-4AE5-91D4-033BB1B4F4B2}" srcOrd="7" destOrd="0" presId="urn:microsoft.com/office/officeart/2018/2/layout/IconCircleList"/>
    <dgm:cxn modelId="{EDDF4720-3AD2-4FE5-A875-B94D4C575BAF}" type="presParOf" srcId="{779FAD7F-20FD-45A6-9D5B-BD9D76BBA613}" destId="{4774EFF2-494B-41F3-88C2-1077CC3BBA4C}" srcOrd="8" destOrd="0" presId="urn:microsoft.com/office/officeart/2018/2/layout/IconCircleList"/>
    <dgm:cxn modelId="{A86AB103-71BB-4F25-BA35-AC73E1A352F0}" type="presParOf" srcId="{4774EFF2-494B-41F3-88C2-1077CC3BBA4C}" destId="{99FDE6EA-B949-4ECF-89A2-FAA4315FB75F}" srcOrd="0" destOrd="0" presId="urn:microsoft.com/office/officeart/2018/2/layout/IconCircleList"/>
    <dgm:cxn modelId="{0EAB2424-A70B-464E-8B45-AC4AC92A5F2B}" type="presParOf" srcId="{4774EFF2-494B-41F3-88C2-1077CC3BBA4C}" destId="{A0B628DC-596E-484F-A5FC-7118AA821FD9}" srcOrd="1" destOrd="0" presId="urn:microsoft.com/office/officeart/2018/2/layout/IconCircleList"/>
    <dgm:cxn modelId="{667009ED-935C-4FEC-896F-26F8D4B56126}" type="presParOf" srcId="{4774EFF2-494B-41F3-88C2-1077CC3BBA4C}" destId="{F64EDFCD-E802-4067-8B6F-FB99A2A64DF1}" srcOrd="2" destOrd="0" presId="urn:microsoft.com/office/officeart/2018/2/layout/IconCircleList"/>
    <dgm:cxn modelId="{460B8FBC-C02B-4790-A5CE-704BA495B36A}" type="presParOf" srcId="{4774EFF2-494B-41F3-88C2-1077CC3BBA4C}" destId="{8F2B2CC5-AC7B-4B69-8F2D-E94DA52D2474}" srcOrd="3" destOrd="0" presId="urn:microsoft.com/office/officeart/2018/2/layout/IconCircleList"/>
    <dgm:cxn modelId="{59D4765B-5FAD-4577-8A23-ADB45A504D5D}" type="presParOf" srcId="{779FAD7F-20FD-45A6-9D5B-BD9D76BBA613}" destId="{FEBB5B85-82BC-4295-9D86-45D0EC3F03D0}" srcOrd="9" destOrd="0" presId="urn:microsoft.com/office/officeart/2018/2/layout/IconCircleList"/>
    <dgm:cxn modelId="{12C809E7-4C26-47BD-ABCA-64D758CAF88A}" type="presParOf" srcId="{779FAD7F-20FD-45A6-9D5B-BD9D76BBA613}" destId="{96F95075-9FDF-4AC1-9FBA-32F1F8AA726F}" srcOrd="10" destOrd="0" presId="urn:microsoft.com/office/officeart/2018/2/layout/IconCircleList"/>
    <dgm:cxn modelId="{15551CE7-3B6B-455B-BFAD-69E61F1146A4}" type="presParOf" srcId="{96F95075-9FDF-4AC1-9FBA-32F1F8AA726F}" destId="{C4A2B313-3135-46F5-A0D1-97E96C6A0FE1}" srcOrd="0" destOrd="0" presId="urn:microsoft.com/office/officeart/2018/2/layout/IconCircleList"/>
    <dgm:cxn modelId="{841CE9D2-1853-4184-8D91-33C7675F4205}" type="presParOf" srcId="{96F95075-9FDF-4AC1-9FBA-32F1F8AA726F}" destId="{B06D8BF1-2C7D-4510-B8A3-E431E0D4482C}" srcOrd="1" destOrd="0" presId="urn:microsoft.com/office/officeart/2018/2/layout/IconCircleList"/>
    <dgm:cxn modelId="{9FC9DFFB-15F7-42F9-912E-06820052F4F9}" type="presParOf" srcId="{96F95075-9FDF-4AC1-9FBA-32F1F8AA726F}" destId="{B3306047-853E-4854-AA5E-6646ABDC1FB9}" srcOrd="2" destOrd="0" presId="urn:microsoft.com/office/officeart/2018/2/layout/IconCircleList"/>
    <dgm:cxn modelId="{CCDC4307-FB28-4A77-BA3E-28F81DF13789}" type="presParOf" srcId="{96F95075-9FDF-4AC1-9FBA-32F1F8AA726F}" destId="{34D8CFEE-8A38-4ECF-8FF5-0111A99DDCE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C78A15-047F-469D-A960-49C7A7721043}"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F18890D-386D-483C-A6A8-FB23CA917821}">
      <dgm:prSet/>
      <dgm:spPr/>
      <dgm:t>
        <a:bodyPr/>
        <a:lstStyle/>
        <a:p>
          <a:pPr>
            <a:defRPr b="1"/>
          </a:pPr>
          <a:r>
            <a:rPr lang="en-GB"/>
            <a:t>Current techniques are limited in quality of conversation that they are detecting</a:t>
          </a:r>
          <a:endParaRPr lang="en-US"/>
        </a:p>
      </dgm:t>
    </dgm:pt>
    <dgm:pt modelId="{F2567BD0-D5B5-4646-AFB0-C31E05A47CDC}" type="parTrans" cxnId="{0C4350C8-09A5-4F67-9167-E190C959B701}">
      <dgm:prSet/>
      <dgm:spPr/>
      <dgm:t>
        <a:bodyPr/>
        <a:lstStyle/>
        <a:p>
          <a:endParaRPr lang="en-US"/>
        </a:p>
      </dgm:t>
    </dgm:pt>
    <dgm:pt modelId="{A7EE4588-A256-4721-9249-FE7BFC2ADA6B}" type="sibTrans" cxnId="{0C4350C8-09A5-4F67-9167-E190C959B701}">
      <dgm:prSet/>
      <dgm:spPr/>
      <dgm:t>
        <a:bodyPr/>
        <a:lstStyle/>
        <a:p>
          <a:endParaRPr lang="en-US"/>
        </a:p>
      </dgm:t>
    </dgm:pt>
    <dgm:pt modelId="{5674E8E2-EB09-446B-9CD2-1DD8C8650FA5}">
      <dgm:prSet/>
      <dgm:spPr/>
      <dgm:t>
        <a:bodyPr/>
        <a:lstStyle/>
        <a:p>
          <a:r>
            <a:rPr lang="en-GB"/>
            <a:t>Many techniques still use in-lab experiments</a:t>
          </a:r>
          <a:endParaRPr lang="en-US"/>
        </a:p>
      </dgm:t>
    </dgm:pt>
    <dgm:pt modelId="{56DBD13A-ACA5-4F01-9EF1-0BC185FE4E32}" type="parTrans" cxnId="{85F19183-CC6B-4A12-83E9-E8306A381032}">
      <dgm:prSet/>
      <dgm:spPr/>
      <dgm:t>
        <a:bodyPr/>
        <a:lstStyle/>
        <a:p>
          <a:endParaRPr lang="en-US"/>
        </a:p>
      </dgm:t>
    </dgm:pt>
    <dgm:pt modelId="{1C24493A-7F2C-4F59-812C-C647AB66804D}" type="sibTrans" cxnId="{85F19183-CC6B-4A12-83E9-E8306A381032}">
      <dgm:prSet/>
      <dgm:spPr/>
      <dgm:t>
        <a:bodyPr/>
        <a:lstStyle/>
        <a:p>
          <a:endParaRPr lang="en-US"/>
        </a:p>
      </dgm:t>
    </dgm:pt>
    <dgm:pt modelId="{C585CC14-D7C3-44D1-AFDB-CC2C3F280A0D}">
      <dgm:prSet/>
      <dgm:spPr/>
      <dgm:t>
        <a:bodyPr/>
        <a:lstStyle/>
        <a:p>
          <a:pPr>
            <a:defRPr b="1"/>
          </a:pPr>
          <a:r>
            <a:rPr lang="en-GB"/>
            <a:t>Creating a device that captures conversations in a home environment that is less likely to influence participants actions</a:t>
          </a:r>
          <a:endParaRPr lang="en-US"/>
        </a:p>
      </dgm:t>
    </dgm:pt>
    <dgm:pt modelId="{4328B8DB-D37B-469B-A5E8-B3501733148F}" type="parTrans" cxnId="{8FD5E193-09EC-4BA5-AC69-2E74F0EE2900}">
      <dgm:prSet/>
      <dgm:spPr/>
      <dgm:t>
        <a:bodyPr/>
        <a:lstStyle/>
        <a:p>
          <a:endParaRPr lang="en-US"/>
        </a:p>
      </dgm:t>
    </dgm:pt>
    <dgm:pt modelId="{ED062AD6-F4C7-4CD5-9A08-C95DFCC36006}" type="sibTrans" cxnId="{8FD5E193-09EC-4BA5-AC69-2E74F0EE2900}">
      <dgm:prSet/>
      <dgm:spPr/>
      <dgm:t>
        <a:bodyPr/>
        <a:lstStyle/>
        <a:p>
          <a:endParaRPr lang="en-US"/>
        </a:p>
      </dgm:t>
    </dgm:pt>
    <dgm:pt modelId="{598BFB4D-229A-4232-A684-094BA1171C99}">
      <dgm:prSet/>
      <dgm:spPr/>
      <dgm:t>
        <a:bodyPr/>
        <a:lstStyle/>
        <a:p>
          <a:pPr>
            <a:defRPr b="1"/>
          </a:pPr>
          <a:r>
            <a:rPr lang="en-GB"/>
            <a:t>Limited research into links between SSP and DPICS</a:t>
          </a:r>
          <a:endParaRPr lang="en-US"/>
        </a:p>
      </dgm:t>
    </dgm:pt>
    <dgm:pt modelId="{60C1F859-65A1-4876-B20B-C6E6B4E573B1}" type="parTrans" cxnId="{8ADE8B00-EB4D-4135-8B17-EB542D30E871}">
      <dgm:prSet/>
      <dgm:spPr/>
      <dgm:t>
        <a:bodyPr/>
        <a:lstStyle/>
        <a:p>
          <a:endParaRPr lang="en-US"/>
        </a:p>
      </dgm:t>
    </dgm:pt>
    <dgm:pt modelId="{67BF074B-0A3B-41F1-898E-129CA8AA31DC}" type="sibTrans" cxnId="{8ADE8B00-EB4D-4135-8B17-EB542D30E871}">
      <dgm:prSet/>
      <dgm:spPr/>
      <dgm:t>
        <a:bodyPr/>
        <a:lstStyle/>
        <a:p>
          <a:endParaRPr lang="en-US"/>
        </a:p>
      </dgm:t>
    </dgm:pt>
    <dgm:pt modelId="{9AFD6573-45CC-4206-BC5B-65A93C9B87B9}" type="pres">
      <dgm:prSet presAssocID="{E8C78A15-047F-469D-A960-49C7A7721043}" presName="root" presStyleCnt="0">
        <dgm:presLayoutVars>
          <dgm:dir/>
          <dgm:resizeHandles val="exact"/>
        </dgm:presLayoutVars>
      </dgm:prSet>
      <dgm:spPr/>
    </dgm:pt>
    <dgm:pt modelId="{0010536A-4267-4FC7-BE0D-52BD5B7B3A35}" type="pres">
      <dgm:prSet presAssocID="{1F18890D-386D-483C-A6A8-FB23CA917821}" presName="compNode" presStyleCnt="0"/>
      <dgm:spPr/>
    </dgm:pt>
    <dgm:pt modelId="{8DA5131A-6AF7-4DF2-8618-9C65470AE657}" type="pres">
      <dgm:prSet presAssocID="{1F18890D-386D-483C-A6A8-FB23CA917821}" presName="iconRect" presStyleLbl="node1" presStyleIdx="0" presStyleCnt="3" custLinFactNeighborX="68603" custLinFactNeighborY="-675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951BC83D-CEE7-484A-9C64-4D7D9D7B0BBF}" type="pres">
      <dgm:prSet presAssocID="{1F18890D-386D-483C-A6A8-FB23CA917821}" presName="iconSpace" presStyleCnt="0"/>
      <dgm:spPr/>
    </dgm:pt>
    <dgm:pt modelId="{2ACB2E98-85FF-4C7F-958A-2ABCC78F6CF3}" type="pres">
      <dgm:prSet presAssocID="{1F18890D-386D-483C-A6A8-FB23CA917821}" presName="parTx" presStyleLbl="revTx" presStyleIdx="0" presStyleCnt="6">
        <dgm:presLayoutVars>
          <dgm:chMax val="0"/>
          <dgm:chPref val="0"/>
        </dgm:presLayoutVars>
      </dgm:prSet>
      <dgm:spPr/>
    </dgm:pt>
    <dgm:pt modelId="{6A371F36-1CC3-4169-99E0-DE414CEDBA1A}" type="pres">
      <dgm:prSet presAssocID="{1F18890D-386D-483C-A6A8-FB23CA917821}" presName="txSpace" presStyleCnt="0"/>
      <dgm:spPr/>
    </dgm:pt>
    <dgm:pt modelId="{36DD05D9-1B44-4B7A-8B7C-BA3B7B3F3B97}" type="pres">
      <dgm:prSet presAssocID="{1F18890D-386D-483C-A6A8-FB23CA917821}" presName="desTx" presStyleLbl="revTx" presStyleIdx="1" presStyleCnt="6">
        <dgm:presLayoutVars/>
      </dgm:prSet>
      <dgm:spPr/>
    </dgm:pt>
    <dgm:pt modelId="{476A7F99-7833-4F1C-8F60-B006850361CD}" type="pres">
      <dgm:prSet presAssocID="{A7EE4588-A256-4721-9249-FE7BFC2ADA6B}" presName="sibTrans" presStyleCnt="0"/>
      <dgm:spPr/>
    </dgm:pt>
    <dgm:pt modelId="{D2915A78-5563-43CB-BE50-3970674FF2EA}" type="pres">
      <dgm:prSet presAssocID="{C585CC14-D7C3-44D1-AFDB-CC2C3F280A0D}" presName="compNode" presStyleCnt="0"/>
      <dgm:spPr/>
    </dgm:pt>
    <dgm:pt modelId="{CD7FC176-B90B-4620-B002-0BC224636B5B}" type="pres">
      <dgm:prSet presAssocID="{C585CC14-D7C3-44D1-AFDB-CC2C3F280A0D}" presName="iconRect" presStyleLbl="node1" presStyleIdx="1" presStyleCnt="3" custLinFactNeighborX="75540" custLinFactNeighborY="-675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les with Arrows"/>
        </a:ext>
      </dgm:extLst>
    </dgm:pt>
    <dgm:pt modelId="{A519F3D8-B5D4-4FAD-B169-C509FB07BE14}" type="pres">
      <dgm:prSet presAssocID="{C585CC14-D7C3-44D1-AFDB-CC2C3F280A0D}" presName="iconSpace" presStyleCnt="0"/>
      <dgm:spPr/>
    </dgm:pt>
    <dgm:pt modelId="{D62BB965-BA68-4F84-9C92-D739ED1717B9}" type="pres">
      <dgm:prSet presAssocID="{C585CC14-D7C3-44D1-AFDB-CC2C3F280A0D}" presName="parTx" presStyleLbl="revTx" presStyleIdx="2" presStyleCnt="6">
        <dgm:presLayoutVars>
          <dgm:chMax val="0"/>
          <dgm:chPref val="0"/>
        </dgm:presLayoutVars>
      </dgm:prSet>
      <dgm:spPr/>
    </dgm:pt>
    <dgm:pt modelId="{99C2B9D1-D7E8-4139-B40F-FF7E4C3F803D}" type="pres">
      <dgm:prSet presAssocID="{C585CC14-D7C3-44D1-AFDB-CC2C3F280A0D}" presName="txSpace" presStyleCnt="0"/>
      <dgm:spPr/>
    </dgm:pt>
    <dgm:pt modelId="{75B38F70-6556-4822-89B7-F2321F7155EC}" type="pres">
      <dgm:prSet presAssocID="{C585CC14-D7C3-44D1-AFDB-CC2C3F280A0D}" presName="desTx" presStyleLbl="revTx" presStyleIdx="3" presStyleCnt="6">
        <dgm:presLayoutVars/>
      </dgm:prSet>
      <dgm:spPr/>
    </dgm:pt>
    <dgm:pt modelId="{1B28C0C4-2033-4D62-83B3-9C1344A7226E}" type="pres">
      <dgm:prSet presAssocID="{ED062AD6-F4C7-4CD5-9A08-C95DFCC36006}" presName="sibTrans" presStyleCnt="0"/>
      <dgm:spPr/>
    </dgm:pt>
    <dgm:pt modelId="{EA3D8E04-411B-49BE-9388-E5C13D620F90}" type="pres">
      <dgm:prSet presAssocID="{598BFB4D-229A-4232-A684-094BA1171C99}" presName="compNode" presStyleCnt="0"/>
      <dgm:spPr/>
    </dgm:pt>
    <dgm:pt modelId="{2444CE9C-0CA7-4A45-9903-B7FF25664193}" type="pres">
      <dgm:prSet presAssocID="{598BFB4D-229A-4232-A684-094BA1171C99}" presName="iconRect" presStyleLbl="node1" presStyleIdx="2" presStyleCnt="3" custLinFactNeighborX="80936" custLinFactNeighborY="-675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nk"/>
        </a:ext>
      </dgm:extLst>
    </dgm:pt>
    <dgm:pt modelId="{9ED682E9-A6AB-4719-8836-73B341743395}" type="pres">
      <dgm:prSet presAssocID="{598BFB4D-229A-4232-A684-094BA1171C99}" presName="iconSpace" presStyleCnt="0"/>
      <dgm:spPr/>
    </dgm:pt>
    <dgm:pt modelId="{867550F3-B769-4F49-8BA5-7EA9B50C241A}" type="pres">
      <dgm:prSet presAssocID="{598BFB4D-229A-4232-A684-094BA1171C99}" presName="parTx" presStyleLbl="revTx" presStyleIdx="4" presStyleCnt="6">
        <dgm:presLayoutVars>
          <dgm:chMax val="0"/>
          <dgm:chPref val="0"/>
        </dgm:presLayoutVars>
      </dgm:prSet>
      <dgm:spPr/>
    </dgm:pt>
    <dgm:pt modelId="{838E4C2A-B66B-4A08-9753-3E63568A297E}" type="pres">
      <dgm:prSet presAssocID="{598BFB4D-229A-4232-A684-094BA1171C99}" presName="txSpace" presStyleCnt="0"/>
      <dgm:spPr/>
    </dgm:pt>
    <dgm:pt modelId="{B4BFFC83-4467-47D8-B800-1FCBFEF30A1C}" type="pres">
      <dgm:prSet presAssocID="{598BFB4D-229A-4232-A684-094BA1171C99}" presName="desTx" presStyleLbl="revTx" presStyleIdx="5" presStyleCnt="6">
        <dgm:presLayoutVars/>
      </dgm:prSet>
      <dgm:spPr/>
    </dgm:pt>
  </dgm:ptLst>
  <dgm:cxnLst>
    <dgm:cxn modelId="{8ADE8B00-EB4D-4135-8B17-EB542D30E871}" srcId="{E8C78A15-047F-469D-A960-49C7A7721043}" destId="{598BFB4D-229A-4232-A684-094BA1171C99}" srcOrd="2" destOrd="0" parTransId="{60C1F859-65A1-4876-B20B-C6E6B4E573B1}" sibTransId="{67BF074B-0A3B-41F1-898E-129CA8AA31DC}"/>
    <dgm:cxn modelId="{7C1CBB68-4392-4A14-9A3E-68A8F0A8FB2A}" type="presOf" srcId="{1F18890D-386D-483C-A6A8-FB23CA917821}" destId="{2ACB2E98-85FF-4C7F-958A-2ABCC78F6CF3}" srcOrd="0" destOrd="0" presId="urn:microsoft.com/office/officeart/2018/2/layout/IconLabelDescriptionList"/>
    <dgm:cxn modelId="{72326E6A-8ED0-4C70-BD1F-497840E8776F}" type="presOf" srcId="{5674E8E2-EB09-446B-9CD2-1DD8C8650FA5}" destId="{36DD05D9-1B44-4B7A-8B7C-BA3B7B3F3B97}" srcOrd="0" destOrd="0" presId="urn:microsoft.com/office/officeart/2018/2/layout/IconLabelDescriptionList"/>
    <dgm:cxn modelId="{FD31CB76-5780-4EEF-B4EE-6686E5E3A092}" type="presOf" srcId="{E8C78A15-047F-469D-A960-49C7A7721043}" destId="{9AFD6573-45CC-4206-BC5B-65A93C9B87B9}" srcOrd="0" destOrd="0" presId="urn:microsoft.com/office/officeart/2018/2/layout/IconLabelDescriptionList"/>
    <dgm:cxn modelId="{85F19183-CC6B-4A12-83E9-E8306A381032}" srcId="{1F18890D-386D-483C-A6A8-FB23CA917821}" destId="{5674E8E2-EB09-446B-9CD2-1DD8C8650FA5}" srcOrd="0" destOrd="0" parTransId="{56DBD13A-ACA5-4F01-9EF1-0BC185FE4E32}" sibTransId="{1C24493A-7F2C-4F59-812C-C647AB66804D}"/>
    <dgm:cxn modelId="{8FD5E193-09EC-4BA5-AC69-2E74F0EE2900}" srcId="{E8C78A15-047F-469D-A960-49C7A7721043}" destId="{C585CC14-D7C3-44D1-AFDB-CC2C3F280A0D}" srcOrd="1" destOrd="0" parTransId="{4328B8DB-D37B-469B-A5E8-B3501733148F}" sibTransId="{ED062AD6-F4C7-4CD5-9A08-C95DFCC36006}"/>
    <dgm:cxn modelId="{B2F5E697-CEBD-4F8D-9B39-41330F5EA325}" type="presOf" srcId="{C585CC14-D7C3-44D1-AFDB-CC2C3F280A0D}" destId="{D62BB965-BA68-4F84-9C92-D739ED1717B9}" srcOrd="0" destOrd="0" presId="urn:microsoft.com/office/officeart/2018/2/layout/IconLabelDescriptionList"/>
    <dgm:cxn modelId="{DEDC4398-E6C2-41BE-A60D-13ED66FBCB33}" type="presOf" srcId="{598BFB4D-229A-4232-A684-094BA1171C99}" destId="{867550F3-B769-4F49-8BA5-7EA9B50C241A}" srcOrd="0" destOrd="0" presId="urn:microsoft.com/office/officeart/2018/2/layout/IconLabelDescriptionList"/>
    <dgm:cxn modelId="{0C4350C8-09A5-4F67-9167-E190C959B701}" srcId="{E8C78A15-047F-469D-A960-49C7A7721043}" destId="{1F18890D-386D-483C-A6A8-FB23CA917821}" srcOrd="0" destOrd="0" parTransId="{F2567BD0-D5B5-4646-AFB0-C31E05A47CDC}" sibTransId="{A7EE4588-A256-4721-9249-FE7BFC2ADA6B}"/>
    <dgm:cxn modelId="{5EAADA46-1BEF-4F4E-9F68-1AA1135F7E88}" type="presParOf" srcId="{9AFD6573-45CC-4206-BC5B-65A93C9B87B9}" destId="{0010536A-4267-4FC7-BE0D-52BD5B7B3A35}" srcOrd="0" destOrd="0" presId="urn:microsoft.com/office/officeart/2018/2/layout/IconLabelDescriptionList"/>
    <dgm:cxn modelId="{AC32388D-FB30-4305-B504-1C0BE5463598}" type="presParOf" srcId="{0010536A-4267-4FC7-BE0D-52BD5B7B3A35}" destId="{8DA5131A-6AF7-4DF2-8618-9C65470AE657}" srcOrd="0" destOrd="0" presId="urn:microsoft.com/office/officeart/2018/2/layout/IconLabelDescriptionList"/>
    <dgm:cxn modelId="{7A364662-8901-43B8-9BC2-35FC2FA2FE5D}" type="presParOf" srcId="{0010536A-4267-4FC7-BE0D-52BD5B7B3A35}" destId="{951BC83D-CEE7-484A-9C64-4D7D9D7B0BBF}" srcOrd="1" destOrd="0" presId="urn:microsoft.com/office/officeart/2018/2/layout/IconLabelDescriptionList"/>
    <dgm:cxn modelId="{65C4B01F-DDF2-4400-91C3-1916C21EC878}" type="presParOf" srcId="{0010536A-4267-4FC7-BE0D-52BD5B7B3A35}" destId="{2ACB2E98-85FF-4C7F-958A-2ABCC78F6CF3}" srcOrd="2" destOrd="0" presId="urn:microsoft.com/office/officeart/2018/2/layout/IconLabelDescriptionList"/>
    <dgm:cxn modelId="{808654AF-F553-4950-BA89-7ABA7C463FB9}" type="presParOf" srcId="{0010536A-4267-4FC7-BE0D-52BD5B7B3A35}" destId="{6A371F36-1CC3-4169-99E0-DE414CEDBA1A}" srcOrd="3" destOrd="0" presId="urn:microsoft.com/office/officeart/2018/2/layout/IconLabelDescriptionList"/>
    <dgm:cxn modelId="{2F305638-6493-46F0-AA5D-A8AFF42F6E5A}" type="presParOf" srcId="{0010536A-4267-4FC7-BE0D-52BD5B7B3A35}" destId="{36DD05D9-1B44-4B7A-8B7C-BA3B7B3F3B97}" srcOrd="4" destOrd="0" presId="urn:microsoft.com/office/officeart/2018/2/layout/IconLabelDescriptionList"/>
    <dgm:cxn modelId="{56C79AC3-678B-4A2A-95BF-D782F653FF2E}" type="presParOf" srcId="{9AFD6573-45CC-4206-BC5B-65A93C9B87B9}" destId="{476A7F99-7833-4F1C-8F60-B006850361CD}" srcOrd="1" destOrd="0" presId="urn:microsoft.com/office/officeart/2018/2/layout/IconLabelDescriptionList"/>
    <dgm:cxn modelId="{9CE0248A-A2F7-47F7-8419-B0F97214F642}" type="presParOf" srcId="{9AFD6573-45CC-4206-BC5B-65A93C9B87B9}" destId="{D2915A78-5563-43CB-BE50-3970674FF2EA}" srcOrd="2" destOrd="0" presId="urn:microsoft.com/office/officeart/2018/2/layout/IconLabelDescriptionList"/>
    <dgm:cxn modelId="{678B8287-F9B5-49D6-9F3C-7C2F54B35F48}" type="presParOf" srcId="{D2915A78-5563-43CB-BE50-3970674FF2EA}" destId="{CD7FC176-B90B-4620-B002-0BC224636B5B}" srcOrd="0" destOrd="0" presId="urn:microsoft.com/office/officeart/2018/2/layout/IconLabelDescriptionList"/>
    <dgm:cxn modelId="{A93B3D32-A7E3-4299-A7EE-E1F7D5A2E307}" type="presParOf" srcId="{D2915A78-5563-43CB-BE50-3970674FF2EA}" destId="{A519F3D8-B5D4-4FAD-B169-C509FB07BE14}" srcOrd="1" destOrd="0" presId="urn:microsoft.com/office/officeart/2018/2/layout/IconLabelDescriptionList"/>
    <dgm:cxn modelId="{941FD71A-E70F-42F0-9649-79AADCE588EF}" type="presParOf" srcId="{D2915A78-5563-43CB-BE50-3970674FF2EA}" destId="{D62BB965-BA68-4F84-9C92-D739ED1717B9}" srcOrd="2" destOrd="0" presId="urn:microsoft.com/office/officeart/2018/2/layout/IconLabelDescriptionList"/>
    <dgm:cxn modelId="{A5BF3C7A-A6D9-48A1-80D4-A46C1EDFDF28}" type="presParOf" srcId="{D2915A78-5563-43CB-BE50-3970674FF2EA}" destId="{99C2B9D1-D7E8-4139-B40F-FF7E4C3F803D}" srcOrd="3" destOrd="0" presId="urn:microsoft.com/office/officeart/2018/2/layout/IconLabelDescriptionList"/>
    <dgm:cxn modelId="{E43DFCA4-C69D-4D6D-B88B-C870C80E2169}" type="presParOf" srcId="{D2915A78-5563-43CB-BE50-3970674FF2EA}" destId="{75B38F70-6556-4822-89B7-F2321F7155EC}" srcOrd="4" destOrd="0" presId="urn:microsoft.com/office/officeart/2018/2/layout/IconLabelDescriptionList"/>
    <dgm:cxn modelId="{5A3B2B41-E67F-4976-84FA-2666A0A2A761}" type="presParOf" srcId="{9AFD6573-45CC-4206-BC5B-65A93C9B87B9}" destId="{1B28C0C4-2033-4D62-83B3-9C1344A7226E}" srcOrd="3" destOrd="0" presId="urn:microsoft.com/office/officeart/2018/2/layout/IconLabelDescriptionList"/>
    <dgm:cxn modelId="{B4980C2B-2284-4BB7-A5EF-E42D25B520C6}" type="presParOf" srcId="{9AFD6573-45CC-4206-BC5B-65A93C9B87B9}" destId="{EA3D8E04-411B-49BE-9388-E5C13D620F90}" srcOrd="4" destOrd="0" presId="urn:microsoft.com/office/officeart/2018/2/layout/IconLabelDescriptionList"/>
    <dgm:cxn modelId="{8563656D-9DF1-4329-9D00-6F3069DFB98B}" type="presParOf" srcId="{EA3D8E04-411B-49BE-9388-E5C13D620F90}" destId="{2444CE9C-0CA7-4A45-9903-B7FF25664193}" srcOrd="0" destOrd="0" presId="urn:microsoft.com/office/officeart/2018/2/layout/IconLabelDescriptionList"/>
    <dgm:cxn modelId="{2EBAE955-68AD-477F-A4F5-64F9FB6AEE12}" type="presParOf" srcId="{EA3D8E04-411B-49BE-9388-E5C13D620F90}" destId="{9ED682E9-A6AB-4719-8836-73B341743395}" srcOrd="1" destOrd="0" presId="urn:microsoft.com/office/officeart/2018/2/layout/IconLabelDescriptionList"/>
    <dgm:cxn modelId="{19C0C5BF-AD86-4431-ABEC-0D47D36FE987}" type="presParOf" srcId="{EA3D8E04-411B-49BE-9388-E5C13D620F90}" destId="{867550F3-B769-4F49-8BA5-7EA9B50C241A}" srcOrd="2" destOrd="0" presId="urn:microsoft.com/office/officeart/2018/2/layout/IconLabelDescriptionList"/>
    <dgm:cxn modelId="{498528C5-1301-4726-A3E2-9B9C83CDA1B2}" type="presParOf" srcId="{EA3D8E04-411B-49BE-9388-E5C13D620F90}" destId="{838E4C2A-B66B-4A08-9753-3E63568A297E}" srcOrd="3" destOrd="0" presId="urn:microsoft.com/office/officeart/2018/2/layout/IconLabelDescriptionList"/>
    <dgm:cxn modelId="{A6AF01F1-5B95-48D9-BB27-5393FE6BB9C1}" type="presParOf" srcId="{EA3D8E04-411B-49BE-9388-E5C13D620F90}" destId="{B4BFFC83-4467-47D8-B800-1FCBFEF30A1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997D4B-FFE6-4B7E-8798-D26B7AC05C9F}"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26D0D197-DC59-415A-A6DB-41B07D639943}">
      <dgm:prSet/>
      <dgm:spPr/>
      <dgm:t>
        <a:bodyPr/>
        <a:lstStyle/>
        <a:p>
          <a:pPr>
            <a:lnSpc>
              <a:spcPct val="100000"/>
            </a:lnSpc>
          </a:pPr>
          <a:r>
            <a:rPr lang="en-GB" dirty="0"/>
            <a:t>Approximately 1 in 4 people in the UK will experience a mental health problem each year (NHS, 2007)</a:t>
          </a:r>
          <a:endParaRPr lang="en-US" dirty="0"/>
        </a:p>
      </dgm:t>
    </dgm:pt>
    <dgm:pt modelId="{9A8BAEBA-C318-4866-8A8E-BC323C7DFF8F}" type="parTrans" cxnId="{A973F91E-ABD8-4207-A971-4C683DE162D1}">
      <dgm:prSet/>
      <dgm:spPr/>
      <dgm:t>
        <a:bodyPr/>
        <a:lstStyle/>
        <a:p>
          <a:endParaRPr lang="en-US"/>
        </a:p>
      </dgm:t>
    </dgm:pt>
    <dgm:pt modelId="{13285637-8C1D-4C37-A4B2-46CB80A00808}" type="sibTrans" cxnId="{A973F91E-ABD8-4207-A971-4C683DE162D1}">
      <dgm:prSet/>
      <dgm:spPr/>
      <dgm:t>
        <a:bodyPr/>
        <a:lstStyle/>
        <a:p>
          <a:endParaRPr lang="en-US"/>
        </a:p>
      </dgm:t>
    </dgm:pt>
    <dgm:pt modelId="{80B54389-A2FB-42B4-A6B3-A36BDEC74593}">
      <dgm:prSet/>
      <dgm:spPr/>
      <dgm:t>
        <a:bodyPr/>
        <a:lstStyle/>
        <a:p>
          <a:pPr>
            <a:lnSpc>
              <a:spcPct val="100000"/>
            </a:lnSpc>
          </a:pPr>
          <a:r>
            <a:rPr lang="en-GB" dirty="0"/>
            <a:t>Prevention better than treatment</a:t>
          </a:r>
          <a:endParaRPr lang="en-US" dirty="0"/>
        </a:p>
      </dgm:t>
    </dgm:pt>
    <dgm:pt modelId="{B574265F-E70C-4B0A-94BB-A85EF506C5D0}" type="parTrans" cxnId="{393D2808-40E4-4D1F-B291-6CB27BD3C73F}">
      <dgm:prSet/>
      <dgm:spPr/>
      <dgm:t>
        <a:bodyPr/>
        <a:lstStyle/>
        <a:p>
          <a:endParaRPr lang="en-US"/>
        </a:p>
      </dgm:t>
    </dgm:pt>
    <dgm:pt modelId="{548BCF97-6BBD-42D9-8359-CC13C65E1C27}" type="sibTrans" cxnId="{393D2808-40E4-4D1F-B291-6CB27BD3C73F}">
      <dgm:prSet/>
      <dgm:spPr/>
      <dgm:t>
        <a:bodyPr/>
        <a:lstStyle/>
        <a:p>
          <a:endParaRPr lang="en-US"/>
        </a:p>
      </dgm:t>
    </dgm:pt>
    <dgm:pt modelId="{68481257-6654-4075-A7FB-BCB07776C089}">
      <dgm:prSet/>
      <dgm:spPr/>
      <dgm:t>
        <a:bodyPr/>
        <a:lstStyle/>
        <a:p>
          <a:pPr>
            <a:lnSpc>
              <a:spcPct val="100000"/>
            </a:lnSpc>
          </a:pPr>
          <a:r>
            <a:rPr lang="en-GB"/>
            <a:t>Little amount of technology based products aimed at preventing mental health illnesses</a:t>
          </a:r>
          <a:endParaRPr lang="en-US"/>
        </a:p>
      </dgm:t>
    </dgm:pt>
    <dgm:pt modelId="{3E9C9077-3D48-498D-A059-6A93056C8C14}" type="parTrans" cxnId="{DD7E6936-9F98-40C8-A4C3-514DC597ABE3}">
      <dgm:prSet/>
      <dgm:spPr/>
      <dgm:t>
        <a:bodyPr/>
        <a:lstStyle/>
        <a:p>
          <a:endParaRPr lang="en-US"/>
        </a:p>
      </dgm:t>
    </dgm:pt>
    <dgm:pt modelId="{140A62A8-6F4E-4F3F-B04D-8C78A11E6C83}" type="sibTrans" cxnId="{DD7E6936-9F98-40C8-A4C3-514DC597ABE3}">
      <dgm:prSet/>
      <dgm:spPr/>
      <dgm:t>
        <a:bodyPr/>
        <a:lstStyle/>
        <a:p>
          <a:endParaRPr lang="en-US"/>
        </a:p>
      </dgm:t>
    </dgm:pt>
    <dgm:pt modelId="{CF642D29-4377-4D6C-94E1-8963172DA729}">
      <dgm:prSet/>
      <dgm:spPr/>
      <dgm:t>
        <a:bodyPr/>
        <a:lstStyle/>
        <a:p>
          <a:pPr>
            <a:lnSpc>
              <a:spcPct val="100000"/>
            </a:lnSpc>
          </a:pPr>
          <a:r>
            <a:rPr lang="en-GB"/>
            <a:t>Work with antecedent and ensuing recording, but none focused on detecting mental health issues</a:t>
          </a:r>
          <a:endParaRPr lang="en-US"/>
        </a:p>
      </dgm:t>
    </dgm:pt>
    <dgm:pt modelId="{C8FD6B40-1EC2-414C-B4FC-837A964ADC84}" type="parTrans" cxnId="{0699F5D4-B3CB-4C67-93E1-27AF328299A4}">
      <dgm:prSet/>
      <dgm:spPr/>
      <dgm:t>
        <a:bodyPr/>
        <a:lstStyle/>
        <a:p>
          <a:endParaRPr lang="en-US"/>
        </a:p>
      </dgm:t>
    </dgm:pt>
    <dgm:pt modelId="{C78F4AA1-18CC-45E5-84C8-9C894BC77CCF}" type="sibTrans" cxnId="{0699F5D4-B3CB-4C67-93E1-27AF328299A4}">
      <dgm:prSet/>
      <dgm:spPr/>
      <dgm:t>
        <a:bodyPr/>
        <a:lstStyle/>
        <a:p>
          <a:endParaRPr lang="en-US"/>
        </a:p>
      </dgm:t>
    </dgm:pt>
    <dgm:pt modelId="{1E28C8B7-EA57-499C-A9B4-A239E75446F4}">
      <dgm:prSet/>
      <dgm:spPr/>
      <dgm:t>
        <a:bodyPr/>
        <a:lstStyle/>
        <a:p>
          <a:pPr>
            <a:lnSpc>
              <a:spcPct val="100000"/>
            </a:lnSpc>
          </a:pPr>
          <a:r>
            <a:rPr lang="en-GB"/>
            <a:t>Social Signal Processing = future possibilities </a:t>
          </a:r>
          <a:endParaRPr lang="en-US"/>
        </a:p>
      </dgm:t>
    </dgm:pt>
    <dgm:pt modelId="{91BE191A-D4AB-416D-9071-0851127465BE}" type="parTrans" cxnId="{32FCB067-E49E-4B23-9457-DF014BA8FB7C}">
      <dgm:prSet/>
      <dgm:spPr/>
      <dgm:t>
        <a:bodyPr/>
        <a:lstStyle/>
        <a:p>
          <a:endParaRPr lang="en-US"/>
        </a:p>
      </dgm:t>
    </dgm:pt>
    <dgm:pt modelId="{FE4E8074-DAFA-47E3-9F7F-CC302FEE761C}" type="sibTrans" cxnId="{32FCB067-E49E-4B23-9457-DF014BA8FB7C}">
      <dgm:prSet/>
      <dgm:spPr/>
      <dgm:t>
        <a:bodyPr/>
        <a:lstStyle/>
        <a:p>
          <a:endParaRPr lang="en-US"/>
        </a:p>
      </dgm:t>
    </dgm:pt>
    <dgm:pt modelId="{CAADF705-EABC-418F-A81A-5F908A8E7FB8}">
      <dgm:prSet/>
      <dgm:spPr/>
      <dgm:t>
        <a:bodyPr/>
        <a:lstStyle/>
        <a:p>
          <a:pPr>
            <a:lnSpc>
              <a:spcPct val="100000"/>
            </a:lnSpc>
          </a:pPr>
          <a:r>
            <a:rPr lang="en-GB"/>
            <a:t>Many psychological studies into importance of parent-child interactions</a:t>
          </a:r>
          <a:endParaRPr lang="en-US" dirty="0"/>
        </a:p>
      </dgm:t>
    </dgm:pt>
    <dgm:pt modelId="{0C483DF9-FADA-4A12-8BBB-80D0333778BA}" type="parTrans" cxnId="{323134DC-B540-444E-93E0-77AED19DB204}">
      <dgm:prSet/>
      <dgm:spPr/>
      <dgm:t>
        <a:bodyPr/>
        <a:lstStyle/>
        <a:p>
          <a:endParaRPr lang="en-GB"/>
        </a:p>
      </dgm:t>
    </dgm:pt>
    <dgm:pt modelId="{494C57D2-E491-4C24-A499-566BFA1AD819}" type="sibTrans" cxnId="{323134DC-B540-444E-93E0-77AED19DB204}">
      <dgm:prSet/>
      <dgm:spPr/>
      <dgm:t>
        <a:bodyPr/>
        <a:lstStyle/>
        <a:p>
          <a:endParaRPr lang="en-GB"/>
        </a:p>
      </dgm:t>
    </dgm:pt>
    <dgm:pt modelId="{DF944916-963C-4E24-8909-566434794F9D}" type="pres">
      <dgm:prSet presAssocID="{C1997D4B-FFE6-4B7E-8798-D26B7AC05C9F}" presName="root" presStyleCnt="0">
        <dgm:presLayoutVars>
          <dgm:dir/>
          <dgm:resizeHandles val="exact"/>
        </dgm:presLayoutVars>
      </dgm:prSet>
      <dgm:spPr/>
    </dgm:pt>
    <dgm:pt modelId="{57761157-0A9D-4B18-8D5E-5B372C6F06F2}" type="pres">
      <dgm:prSet presAssocID="{CAADF705-EABC-418F-A81A-5F908A8E7FB8}" presName="compNode" presStyleCnt="0"/>
      <dgm:spPr/>
    </dgm:pt>
    <dgm:pt modelId="{16689ECB-3E9A-4CE1-99FB-9406B13EA6F0}" type="pres">
      <dgm:prSet presAssocID="{CAADF705-EABC-418F-A81A-5F908A8E7FB8}" presName="bgRect" presStyleLbl="bgShp" presStyleIdx="0" presStyleCnt="6"/>
      <dgm:spPr/>
    </dgm:pt>
    <dgm:pt modelId="{EBBC8B8E-C149-4D13-BC5F-DC2A4F3D5BF7}" type="pres">
      <dgm:prSet presAssocID="{CAADF705-EABC-418F-A81A-5F908A8E7FB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Family with girl"/>
        </a:ext>
      </dgm:extLst>
    </dgm:pt>
    <dgm:pt modelId="{0A6181D3-71E3-4F69-AFDA-8DCE25DFD4A1}" type="pres">
      <dgm:prSet presAssocID="{CAADF705-EABC-418F-A81A-5F908A8E7FB8}" presName="spaceRect" presStyleCnt="0"/>
      <dgm:spPr/>
    </dgm:pt>
    <dgm:pt modelId="{3C0917F1-158D-43CC-B763-6E007AA87841}" type="pres">
      <dgm:prSet presAssocID="{CAADF705-EABC-418F-A81A-5F908A8E7FB8}" presName="parTx" presStyleLbl="revTx" presStyleIdx="0" presStyleCnt="6">
        <dgm:presLayoutVars>
          <dgm:chMax val="0"/>
          <dgm:chPref val="0"/>
        </dgm:presLayoutVars>
      </dgm:prSet>
      <dgm:spPr/>
    </dgm:pt>
    <dgm:pt modelId="{4C3ACBBA-D35F-436A-99E3-BE71503BFDFE}" type="pres">
      <dgm:prSet presAssocID="{494C57D2-E491-4C24-A499-566BFA1AD819}" presName="sibTrans" presStyleCnt="0"/>
      <dgm:spPr/>
    </dgm:pt>
    <dgm:pt modelId="{4B783DEC-02D2-4F77-9CEF-A615A736E757}" type="pres">
      <dgm:prSet presAssocID="{26D0D197-DC59-415A-A6DB-41B07D639943}" presName="compNode" presStyleCnt="0"/>
      <dgm:spPr/>
    </dgm:pt>
    <dgm:pt modelId="{BD108B87-0BC9-4D0F-8886-1E6DAEC4A5CE}" type="pres">
      <dgm:prSet presAssocID="{26D0D197-DC59-415A-A6DB-41B07D639943}" presName="bgRect" presStyleLbl="bgShp" presStyleIdx="1" presStyleCnt="6"/>
      <dgm:spPr/>
    </dgm:pt>
    <dgm:pt modelId="{964CE971-0429-4696-BC5A-AAEFFEE63EF2}" type="pres">
      <dgm:prSet presAssocID="{26D0D197-DC59-415A-A6DB-41B07D63994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al"/>
        </a:ext>
      </dgm:extLst>
    </dgm:pt>
    <dgm:pt modelId="{F3BF1AF8-3EC7-48E8-9071-45BF4C69B31A}" type="pres">
      <dgm:prSet presAssocID="{26D0D197-DC59-415A-A6DB-41B07D639943}" presName="spaceRect" presStyleCnt="0"/>
      <dgm:spPr/>
    </dgm:pt>
    <dgm:pt modelId="{4608FA0B-0050-47A1-B553-9ED50716782E}" type="pres">
      <dgm:prSet presAssocID="{26D0D197-DC59-415A-A6DB-41B07D639943}" presName="parTx" presStyleLbl="revTx" presStyleIdx="1" presStyleCnt="6">
        <dgm:presLayoutVars>
          <dgm:chMax val="0"/>
          <dgm:chPref val="0"/>
        </dgm:presLayoutVars>
      </dgm:prSet>
      <dgm:spPr/>
    </dgm:pt>
    <dgm:pt modelId="{A9612428-057D-4A87-8FEC-40E476849933}" type="pres">
      <dgm:prSet presAssocID="{13285637-8C1D-4C37-A4B2-46CB80A00808}" presName="sibTrans" presStyleCnt="0"/>
      <dgm:spPr/>
    </dgm:pt>
    <dgm:pt modelId="{CE0F43CF-EF3B-4076-9AFA-ECCDC4DF5040}" type="pres">
      <dgm:prSet presAssocID="{80B54389-A2FB-42B4-A6B3-A36BDEC74593}" presName="compNode" presStyleCnt="0"/>
      <dgm:spPr/>
    </dgm:pt>
    <dgm:pt modelId="{EBF49045-B33F-4A96-82E8-F04D96B3FFC3}" type="pres">
      <dgm:prSet presAssocID="{80B54389-A2FB-42B4-A6B3-A36BDEC74593}" presName="bgRect" presStyleLbl="bgShp" presStyleIdx="2" presStyleCnt="6"/>
      <dgm:spPr/>
    </dgm:pt>
    <dgm:pt modelId="{273CCC36-1AA5-4EB0-A1BF-68A7D257D9A0}" type="pres">
      <dgm:prSet presAssocID="{80B54389-A2FB-42B4-A6B3-A36BDEC7459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dgm:pt>
    <dgm:pt modelId="{6544B0EF-BBA3-4BE3-A233-3FD56A7CFDA9}" type="pres">
      <dgm:prSet presAssocID="{80B54389-A2FB-42B4-A6B3-A36BDEC74593}" presName="spaceRect" presStyleCnt="0"/>
      <dgm:spPr/>
    </dgm:pt>
    <dgm:pt modelId="{5B36F58D-D7E7-4824-BE04-0C501E416F33}" type="pres">
      <dgm:prSet presAssocID="{80B54389-A2FB-42B4-A6B3-A36BDEC74593}" presName="parTx" presStyleLbl="revTx" presStyleIdx="2" presStyleCnt="6">
        <dgm:presLayoutVars>
          <dgm:chMax val="0"/>
          <dgm:chPref val="0"/>
        </dgm:presLayoutVars>
      </dgm:prSet>
      <dgm:spPr/>
    </dgm:pt>
    <dgm:pt modelId="{6E82D0FA-F3DA-45D0-BE3B-73BCACF714B0}" type="pres">
      <dgm:prSet presAssocID="{548BCF97-6BBD-42D9-8359-CC13C65E1C27}" presName="sibTrans" presStyleCnt="0"/>
      <dgm:spPr/>
    </dgm:pt>
    <dgm:pt modelId="{981B5718-F30B-419F-960C-D3014AD00274}" type="pres">
      <dgm:prSet presAssocID="{68481257-6654-4075-A7FB-BCB07776C089}" presName="compNode" presStyleCnt="0"/>
      <dgm:spPr/>
    </dgm:pt>
    <dgm:pt modelId="{E2CE34EB-6647-4E73-B49D-37F6C1CCF97A}" type="pres">
      <dgm:prSet presAssocID="{68481257-6654-4075-A7FB-BCB07776C089}" presName="bgRect" presStyleLbl="bgShp" presStyleIdx="3" presStyleCnt="6"/>
      <dgm:spPr/>
    </dgm:pt>
    <dgm:pt modelId="{46542B47-F5AC-49D0-850F-05FA85EB734E}" type="pres">
      <dgm:prSet presAssocID="{68481257-6654-4075-A7FB-BCB07776C08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lose"/>
        </a:ext>
      </dgm:extLst>
    </dgm:pt>
    <dgm:pt modelId="{5C3966D3-12D1-4A7A-A98F-CB193987148F}" type="pres">
      <dgm:prSet presAssocID="{68481257-6654-4075-A7FB-BCB07776C089}" presName="spaceRect" presStyleCnt="0"/>
      <dgm:spPr/>
    </dgm:pt>
    <dgm:pt modelId="{1DB0A00C-CB52-4307-8683-2F064D012855}" type="pres">
      <dgm:prSet presAssocID="{68481257-6654-4075-A7FB-BCB07776C089}" presName="parTx" presStyleLbl="revTx" presStyleIdx="3" presStyleCnt="6">
        <dgm:presLayoutVars>
          <dgm:chMax val="0"/>
          <dgm:chPref val="0"/>
        </dgm:presLayoutVars>
      </dgm:prSet>
      <dgm:spPr/>
    </dgm:pt>
    <dgm:pt modelId="{239F049D-54EE-45F9-86C3-EE4F82BCE987}" type="pres">
      <dgm:prSet presAssocID="{140A62A8-6F4E-4F3F-B04D-8C78A11E6C83}" presName="sibTrans" presStyleCnt="0"/>
      <dgm:spPr/>
    </dgm:pt>
    <dgm:pt modelId="{20133038-F81B-4B20-AC13-4CF207924651}" type="pres">
      <dgm:prSet presAssocID="{CF642D29-4377-4D6C-94E1-8963172DA729}" presName="compNode" presStyleCnt="0"/>
      <dgm:spPr/>
    </dgm:pt>
    <dgm:pt modelId="{C4DA8439-1C67-46A1-B5EE-D30EDD7B6043}" type="pres">
      <dgm:prSet presAssocID="{CF642D29-4377-4D6C-94E1-8963172DA729}" presName="bgRect" presStyleLbl="bgShp" presStyleIdx="4" presStyleCnt="6"/>
      <dgm:spPr/>
    </dgm:pt>
    <dgm:pt modelId="{E11C0B3C-4507-4FD1-A23D-572B070E7934}" type="pres">
      <dgm:prSet presAssocID="{CF642D29-4377-4D6C-94E1-8963172DA72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ain in head"/>
        </a:ext>
      </dgm:extLst>
    </dgm:pt>
    <dgm:pt modelId="{31FB41CA-5332-48BE-B044-E8C88ECAE50E}" type="pres">
      <dgm:prSet presAssocID="{CF642D29-4377-4D6C-94E1-8963172DA729}" presName="spaceRect" presStyleCnt="0"/>
      <dgm:spPr/>
    </dgm:pt>
    <dgm:pt modelId="{C03C8E1C-1F34-41B2-A7EB-A03441912A3F}" type="pres">
      <dgm:prSet presAssocID="{CF642D29-4377-4D6C-94E1-8963172DA729}" presName="parTx" presStyleLbl="revTx" presStyleIdx="4" presStyleCnt="6">
        <dgm:presLayoutVars>
          <dgm:chMax val="0"/>
          <dgm:chPref val="0"/>
        </dgm:presLayoutVars>
      </dgm:prSet>
      <dgm:spPr/>
    </dgm:pt>
    <dgm:pt modelId="{D70BF5A5-5BEC-4E0C-AE09-BB26B6295846}" type="pres">
      <dgm:prSet presAssocID="{C78F4AA1-18CC-45E5-84C8-9C894BC77CCF}" presName="sibTrans" presStyleCnt="0"/>
      <dgm:spPr/>
    </dgm:pt>
    <dgm:pt modelId="{4A303082-5884-4B43-B2E9-F12F8FD7CFEC}" type="pres">
      <dgm:prSet presAssocID="{1E28C8B7-EA57-499C-A9B4-A239E75446F4}" presName="compNode" presStyleCnt="0"/>
      <dgm:spPr/>
    </dgm:pt>
    <dgm:pt modelId="{44682F2B-7B28-4D6B-BF1F-9694694033C5}" type="pres">
      <dgm:prSet presAssocID="{1E28C8B7-EA57-499C-A9B4-A239E75446F4}" presName="bgRect" presStyleLbl="bgShp" presStyleIdx="5" presStyleCnt="6"/>
      <dgm:spPr/>
    </dgm:pt>
    <dgm:pt modelId="{6A04CEFC-06ED-48DF-956C-A7D76EF5FBF4}" type="pres">
      <dgm:prSet presAssocID="{1E28C8B7-EA57-499C-A9B4-A239E75446F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0954799E-7B64-4FCE-BA68-67EA219E36EE}" type="pres">
      <dgm:prSet presAssocID="{1E28C8B7-EA57-499C-A9B4-A239E75446F4}" presName="spaceRect" presStyleCnt="0"/>
      <dgm:spPr/>
    </dgm:pt>
    <dgm:pt modelId="{30EB5162-DB10-466B-B788-FD993AAD5D06}" type="pres">
      <dgm:prSet presAssocID="{1E28C8B7-EA57-499C-A9B4-A239E75446F4}" presName="parTx" presStyleLbl="revTx" presStyleIdx="5" presStyleCnt="6">
        <dgm:presLayoutVars>
          <dgm:chMax val="0"/>
          <dgm:chPref val="0"/>
        </dgm:presLayoutVars>
      </dgm:prSet>
      <dgm:spPr/>
    </dgm:pt>
  </dgm:ptLst>
  <dgm:cxnLst>
    <dgm:cxn modelId="{393D2808-40E4-4D1F-B291-6CB27BD3C73F}" srcId="{C1997D4B-FFE6-4B7E-8798-D26B7AC05C9F}" destId="{80B54389-A2FB-42B4-A6B3-A36BDEC74593}" srcOrd="2" destOrd="0" parTransId="{B574265F-E70C-4B0A-94BB-A85EF506C5D0}" sibTransId="{548BCF97-6BBD-42D9-8359-CC13C65E1C27}"/>
    <dgm:cxn modelId="{A973F91E-ABD8-4207-A971-4C683DE162D1}" srcId="{C1997D4B-FFE6-4B7E-8798-D26B7AC05C9F}" destId="{26D0D197-DC59-415A-A6DB-41B07D639943}" srcOrd="1" destOrd="0" parTransId="{9A8BAEBA-C318-4866-8A8E-BC323C7DFF8F}" sibTransId="{13285637-8C1D-4C37-A4B2-46CB80A00808}"/>
    <dgm:cxn modelId="{B0416C20-8C96-4345-859F-CF4E81DECF7D}" type="presOf" srcId="{C1997D4B-FFE6-4B7E-8798-D26B7AC05C9F}" destId="{DF944916-963C-4E24-8909-566434794F9D}" srcOrd="0" destOrd="0" presId="urn:microsoft.com/office/officeart/2018/2/layout/IconVerticalSolidList"/>
    <dgm:cxn modelId="{DD7E6936-9F98-40C8-A4C3-514DC597ABE3}" srcId="{C1997D4B-FFE6-4B7E-8798-D26B7AC05C9F}" destId="{68481257-6654-4075-A7FB-BCB07776C089}" srcOrd="3" destOrd="0" parTransId="{3E9C9077-3D48-498D-A059-6A93056C8C14}" sibTransId="{140A62A8-6F4E-4F3F-B04D-8C78A11E6C83}"/>
    <dgm:cxn modelId="{32FCB067-E49E-4B23-9457-DF014BA8FB7C}" srcId="{C1997D4B-FFE6-4B7E-8798-D26B7AC05C9F}" destId="{1E28C8B7-EA57-499C-A9B4-A239E75446F4}" srcOrd="5" destOrd="0" parTransId="{91BE191A-D4AB-416D-9071-0851127465BE}" sibTransId="{FE4E8074-DAFA-47E3-9F7F-CC302FEE761C}"/>
    <dgm:cxn modelId="{4A413685-54A6-4DE6-ABAD-5E7463F166DD}" type="presOf" srcId="{68481257-6654-4075-A7FB-BCB07776C089}" destId="{1DB0A00C-CB52-4307-8683-2F064D012855}" srcOrd="0" destOrd="0" presId="urn:microsoft.com/office/officeart/2018/2/layout/IconVerticalSolidList"/>
    <dgm:cxn modelId="{100D808C-1FA2-4FE8-AD7B-EE7D14C95174}" type="presOf" srcId="{CF642D29-4377-4D6C-94E1-8963172DA729}" destId="{C03C8E1C-1F34-41B2-A7EB-A03441912A3F}" srcOrd="0" destOrd="0" presId="urn:microsoft.com/office/officeart/2018/2/layout/IconVerticalSolidList"/>
    <dgm:cxn modelId="{770621C3-DB63-4905-B198-9C1BBAE908FA}" type="presOf" srcId="{1E28C8B7-EA57-499C-A9B4-A239E75446F4}" destId="{30EB5162-DB10-466B-B788-FD993AAD5D06}" srcOrd="0" destOrd="0" presId="urn:microsoft.com/office/officeart/2018/2/layout/IconVerticalSolidList"/>
    <dgm:cxn modelId="{0699F5D4-B3CB-4C67-93E1-27AF328299A4}" srcId="{C1997D4B-FFE6-4B7E-8798-D26B7AC05C9F}" destId="{CF642D29-4377-4D6C-94E1-8963172DA729}" srcOrd="4" destOrd="0" parTransId="{C8FD6B40-1EC2-414C-B4FC-837A964ADC84}" sibTransId="{C78F4AA1-18CC-45E5-84C8-9C894BC77CCF}"/>
    <dgm:cxn modelId="{0FDAD3D9-56B5-4B79-B338-7A34E517BFFA}" type="presOf" srcId="{80B54389-A2FB-42B4-A6B3-A36BDEC74593}" destId="{5B36F58D-D7E7-4824-BE04-0C501E416F33}" srcOrd="0" destOrd="0" presId="urn:microsoft.com/office/officeart/2018/2/layout/IconVerticalSolidList"/>
    <dgm:cxn modelId="{323134DC-B540-444E-93E0-77AED19DB204}" srcId="{C1997D4B-FFE6-4B7E-8798-D26B7AC05C9F}" destId="{CAADF705-EABC-418F-A81A-5F908A8E7FB8}" srcOrd="0" destOrd="0" parTransId="{0C483DF9-FADA-4A12-8BBB-80D0333778BA}" sibTransId="{494C57D2-E491-4C24-A499-566BFA1AD819}"/>
    <dgm:cxn modelId="{FEF319DF-84A2-428E-AE2C-57A2F6D88C13}" type="presOf" srcId="{26D0D197-DC59-415A-A6DB-41B07D639943}" destId="{4608FA0B-0050-47A1-B553-9ED50716782E}" srcOrd="0" destOrd="0" presId="urn:microsoft.com/office/officeart/2018/2/layout/IconVerticalSolidList"/>
    <dgm:cxn modelId="{DC0AD1ED-C7DF-4ABF-B3D9-A0CF4B6DC565}" type="presOf" srcId="{CAADF705-EABC-418F-A81A-5F908A8E7FB8}" destId="{3C0917F1-158D-43CC-B763-6E007AA87841}" srcOrd="0" destOrd="0" presId="urn:microsoft.com/office/officeart/2018/2/layout/IconVerticalSolidList"/>
    <dgm:cxn modelId="{49B04A57-8753-4882-9648-DDBB0DB5E416}" type="presParOf" srcId="{DF944916-963C-4E24-8909-566434794F9D}" destId="{57761157-0A9D-4B18-8D5E-5B372C6F06F2}" srcOrd="0" destOrd="0" presId="urn:microsoft.com/office/officeart/2018/2/layout/IconVerticalSolidList"/>
    <dgm:cxn modelId="{372253FD-ADC1-4E83-81D1-EE0D1730DCF2}" type="presParOf" srcId="{57761157-0A9D-4B18-8D5E-5B372C6F06F2}" destId="{16689ECB-3E9A-4CE1-99FB-9406B13EA6F0}" srcOrd="0" destOrd="0" presId="urn:microsoft.com/office/officeart/2018/2/layout/IconVerticalSolidList"/>
    <dgm:cxn modelId="{58BCBD25-497A-4DDB-BB4F-124D8EFBA2AA}" type="presParOf" srcId="{57761157-0A9D-4B18-8D5E-5B372C6F06F2}" destId="{EBBC8B8E-C149-4D13-BC5F-DC2A4F3D5BF7}" srcOrd="1" destOrd="0" presId="urn:microsoft.com/office/officeart/2018/2/layout/IconVerticalSolidList"/>
    <dgm:cxn modelId="{27261065-6591-4A57-9BAC-FB5E625ECC3B}" type="presParOf" srcId="{57761157-0A9D-4B18-8D5E-5B372C6F06F2}" destId="{0A6181D3-71E3-4F69-AFDA-8DCE25DFD4A1}" srcOrd="2" destOrd="0" presId="urn:microsoft.com/office/officeart/2018/2/layout/IconVerticalSolidList"/>
    <dgm:cxn modelId="{6C0A8C5C-ACEE-44BA-819F-2D3281C9F693}" type="presParOf" srcId="{57761157-0A9D-4B18-8D5E-5B372C6F06F2}" destId="{3C0917F1-158D-43CC-B763-6E007AA87841}" srcOrd="3" destOrd="0" presId="urn:microsoft.com/office/officeart/2018/2/layout/IconVerticalSolidList"/>
    <dgm:cxn modelId="{C2A7D5DD-FD65-41F0-8215-2316CE30FBDB}" type="presParOf" srcId="{DF944916-963C-4E24-8909-566434794F9D}" destId="{4C3ACBBA-D35F-436A-99E3-BE71503BFDFE}" srcOrd="1" destOrd="0" presId="urn:microsoft.com/office/officeart/2018/2/layout/IconVerticalSolidList"/>
    <dgm:cxn modelId="{7704B8C7-64CF-476E-9120-480AD77E0304}" type="presParOf" srcId="{DF944916-963C-4E24-8909-566434794F9D}" destId="{4B783DEC-02D2-4F77-9CEF-A615A736E757}" srcOrd="2" destOrd="0" presId="urn:microsoft.com/office/officeart/2018/2/layout/IconVerticalSolidList"/>
    <dgm:cxn modelId="{D004B63B-2439-4688-B6D8-B432A6BBC31C}" type="presParOf" srcId="{4B783DEC-02D2-4F77-9CEF-A615A736E757}" destId="{BD108B87-0BC9-4D0F-8886-1E6DAEC4A5CE}" srcOrd="0" destOrd="0" presId="urn:microsoft.com/office/officeart/2018/2/layout/IconVerticalSolidList"/>
    <dgm:cxn modelId="{7085EC77-AC98-424F-B200-0CC32E76C47E}" type="presParOf" srcId="{4B783DEC-02D2-4F77-9CEF-A615A736E757}" destId="{964CE971-0429-4696-BC5A-AAEFFEE63EF2}" srcOrd="1" destOrd="0" presId="urn:microsoft.com/office/officeart/2018/2/layout/IconVerticalSolidList"/>
    <dgm:cxn modelId="{2C7D26CA-E188-40E9-BA98-D6EFA80BE9A9}" type="presParOf" srcId="{4B783DEC-02D2-4F77-9CEF-A615A736E757}" destId="{F3BF1AF8-3EC7-48E8-9071-45BF4C69B31A}" srcOrd="2" destOrd="0" presId="urn:microsoft.com/office/officeart/2018/2/layout/IconVerticalSolidList"/>
    <dgm:cxn modelId="{E1659124-F50A-45C4-A46F-5E65C4194694}" type="presParOf" srcId="{4B783DEC-02D2-4F77-9CEF-A615A736E757}" destId="{4608FA0B-0050-47A1-B553-9ED50716782E}" srcOrd="3" destOrd="0" presId="urn:microsoft.com/office/officeart/2018/2/layout/IconVerticalSolidList"/>
    <dgm:cxn modelId="{396692E0-5D31-4632-B736-8EDA4076EA90}" type="presParOf" srcId="{DF944916-963C-4E24-8909-566434794F9D}" destId="{A9612428-057D-4A87-8FEC-40E476849933}" srcOrd="3" destOrd="0" presId="urn:microsoft.com/office/officeart/2018/2/layout/IconVerticalSolidList"/>
    <dgm:cxn modelId="{60241CE9-E1DC-4983-B0E4-C70FAD25D953}" type="presParOf" srcId="{DF944916-963C-4E24-8909-566434794F9D}" destId="{CE0F43CF-EF3B-4076-9AFA-ECCDC4DF5040}" srcOrd="4" destOrd="0" presId="urn:microsoft.com/office/officeart/2018/2/layout/IconVerticalSolidList"/>
    <dgm:cxn modelId="{7D1715B8-73CE-4D7D-9D6B-794464251DBE}" type="presParOf" srcId="{CE0F43CF-EF3B-4076-9AFA-ECCDC4DF5040}" destId="{EBF49045-B33F-4A96-82E8-F04D96B3FFC3}" srcOrd="0" destOrd="0" presId="urn:microsoft.com/office/officeart/2018/2/layout/IconVerticalSolidList"/>
    <dgm:cxn modelId="{19CBB516-C4AF-4CD9-AAF3-2A1E2A008CEC}" type="presParOf" srcId="{CE0F43CF-EF3B-4076-9AFA-ECCDC4DF5040}" destId="{273CCC36-1AA5-4EB0-A1BF-68A7D257D9A0}" srcOrd="1" destOrd="0" presId="urn:microsoft.com/office/officeart/2018/2/layout/IconVerticalSolidList"/>
    <dgm:cxn modelId="{B3F28CEA-5342-4EB6-B669-F52D1D5611EE}" type="presParOf" srcId="{CE0F43CF-EF3B-4076-9AFA-ECCDC4DF5040}" destId="{6544B0EF-BBA3-4BE3-A233-3FD56A7CFDA9}" srcOrd="2" destOrd="0" presId="urn:microsoft.com/office/officeart/2018/2/layout/IconVerticalSolidList"/>
    <dgm:cxn modelId="{59D74630-D582-4F8E-A896-CE1E7E7005B9}" type="presParOf" srcId="{CE0F43CF-EF3B-4076-9AFA-ECCDC4DF5040}" destId="{5B36F58D-D7E7-4824-BE04-0C501E416F33}" srcOrd="3" destOrd="0" presId="urn:microsoft.com/office/officeart/2018/2/layout/IconVerticalSolidList"/>
    <dgm:cxn modelId="{400E396E-9C12-4BC6-B5BA-E310E011FDA6}" type="presParOf" srcId="{DF944916-963C-4E24-8909-566434794F9D}" destId="{6E82D0FA-F3DA-45D0-BE3B-73BCACF714B0}" srcOrd="5" destOrd="0" presId="urn:microsoft.com/office/officeart/2018/2/layout/IconVerticalSolidList"/>
    <dgm:cxn modelId="{B0382585-62CB-47EF-AAEC-46C7BE8000F5}" type="presParOf" srcId="{DF944916-963C-4E24-8909-566434794F9D}" destId="{981B5718-F30B-419F-960C-D3014AD00274}" srcOrd="6" destOrd="0" presId="urn:microsoft.com/office/officeart/2018/2/layout/IconVerticalSolidList"/>
    <dgm:cxn modelId="{DF2BD857-97CD-4EE4-841E-28D5ABA5FBB1}" type="presParOf" srcId="{981B5718-F30B-419F-960C-D3014AD00274}" destId="{E2CE34EB-6647-4E73-B49D-37F6C1CCF97A}" srcOrd="0" destOrd="0" presId="urn:microsoft.com/office/officeart/2018/2/layout/IconVerticalSolidList"/>
    <dgm:cxn modelId="{917DE80A-9F7D-4377-8D5B-E478381648D3}" type="presParOf" srcId="{981B5718-F30B-419F-960C-D3014AD00274}" destId="{46542B47-F5AC-49D0-850F-05FA85EB734E}" srcOrd="1" destOrd="0" presId="urn:microsoft.com/office/officeart/2018/2/layout/IconVerticalSolidList"/>
    <dgm:cxn modelId="{501EA2EF-CF73-425A-A047-3CD08CFA0C3D}" type="presParOf" srcId="{981B5718-F30B-419F-960C-D3014AD00274}" destId="{5C3966D3-12D1-4A7A-A98F-CB193987148F}" srcOrd="2" destOrd="0" presId="urn:microsoft.com/office/officeart/2018/2/layout/IconVerticalSolidList"/>
    <dgm:cxn modelId="{AF19DE0D-B34B-4759-9E36-E701ED6D8FE8}" type="presParOf" srcId="{981B5718-F30B-419F-960C-D3014AD00274}" destId="{1DB0A00C-CB52-4307-8683-2F064D012855}" srcOrd="3" destOrd="0" presId="urn:microsoft.com/office/officeart/2018/2/layout/IconVerticalSolidList"/>
    <dgm:cxn modelId="{CCAF38E3-B619-49A9-B150-0089A59C4DF0}" type="presParOf" srcId="{DF944916-963C-4E24-8909-566434794F9D}" destId="{239F049D-54EE-45F9-86C3-EE4F82BCE987}" srcOrd="7" destOrd="0" presId="urn:microsoft.com/office/officeart/2018/2/layout/IconVerticalSolidList"/>
    <dgm:cxn modelId="{1DFB9CBE-8886-45CA-88DA-315A71FEA8CF}" type="presParOf" srcId="{DF944916-963C-4E24-8909-566434794F9D}" destId="{20133038-F81B-4B20-AC13-4CF207924651}" srcOrd="8" destOrd="0" presId="urn:microsoft.com/office/officeart/2018/2/layout/IconVerticalSolidList"/>
    <dgm:cxn modelId="{1C4326F9-7C44-4208-8408-7C79AC744CD1}" type="presParOf" srcId="{20133038-F81B-4B20-AC13-4CF207924651}" destId="{C4DA8439-1C67-46A1-B5EE-D30EDD7B6043}" srcOrd="0" destOrd="0" presId="urn:microsoft.com/office/officeart/2018/2/layout/IconVerticalSolidList"/>
    <dgm:cxn modelId="{ED88509F-81B1-4C4F-9F1D-FCAC73DE13EA}" type="presParOf" srcId="{20133038-F81B-4B20-AC13-4CF207924651}" destId="{E11C0B3C-4507-4FD1-A23D-572B070E7934}" srcOrd="1" destOrd="0" presId="urn:microsoft.com/office/officeart/2018/2/layout/IconVerticalSolidList"/>
    <dgm:cxn modelId="{AF1B2693-C7F3-4FAC-8FA5-1DF90A1AF2E7}" type="presParOf" srcId="{20133038-F81B-4B20-AC13-4CF207924651}" destId="{31FB41CA-5332-48BE-B044-E8C88ECAE50E}" srcOrd="2" destOrd="0" presId="urn:microsoft.com/office/officeart/2018/2/layout/IconVerticalSolidList"/>
    <dgm:cxn modelId="{821B1FEE-7CB7-4983-8DEB-C1A5A39E71A1}" type="presParOf" srcId="{20133038-F81B-4B20-AC13-4CF207924651}" destId="{C03C8E1C-1F34-41B2-A7EB-A03441912A3F}" srcOrd="3" destOrd="0" presId="urn:microsoft.com/office/officeart/2018/2/layout/IconVerticalSolidList"/>
    <dgm:cxn modelId="{6EDEA648-8296-4C9E-BBC0-4E314024FD9A}" type="presParOf" srcId="{DF944916-963C-4E24-8909-566434794F9D}" destId="{D70BF5A5-5BEC-4E0C-AE09-BB26B6295846}" srcOrd="9" destOrd="0" presId="urn:microsoft.com/office/officeart/2018/2/layout/IconVerticalSolidList"/>
    <dgm:cxn modelId="{E4D7F40A-E2AE-434D-9A09-3AF1A62A95CA}" type="presParOf" srcId="{DF944916-963C-4E24-8909-566434794F9D}" destId="{4A303082-5884-4B43-B2E9-F12F8FD7CFEC}" srcOrd="10" destOrd="0" presId="urn:microsoft.com/office/officeart/2018/2/layout/IconVerticalSolidList"/>
    <dgm:cxn modelId="{7AC93D02-47E7-4990-9B2D-F65D99E3C74B}" type="presParOf" srcId="{4A303082-5884-4B43-B2E9-F12F8FD7CFEC}" destId="{44682F2B-7B28-4D6B-BF1F-9694694033C5}" srcOrd="0" destOrd="0" presId="urn:microsoft.com/office/officeart/2018/2/layout/IconVerticalSolidList"/>
    <dgm:cxn modelId="{C4162DE8-B9E0-45B6-B3F3-CC7235F4DC2B}" type="presParOf" srcId="{4A303082-5884-4B43-B2E9-F12F8FD7CFEC}" destId="{6A04CEFC-06ED-48DF-956C-A7D76EF5FBF4}" srcOrd="1" destOrd="0" presId="urn:microsoft.com/office/officeart/2018/2/layout/IconVerticalSolidList"/>
    <dgm:cxn modelId="{50D76AA6-6FAF-4393-A245-73BF5BC1A42D}" type="presParOf" srcId="{4A303082-5884-4B43-B2E9-F12F8FD7CFEC}" destId="{0954799E-7B64-4FCE-BA68-67EA219E36EE}" srcOrd="2" destOrd="0" presId="urn:microsoft.com/office/officeart/2018/2/layout/IconVerticalSolidList"/>
    <dgm:cxn modelId="{2FA0049B-B570-4CF4-B396-5755DC3F2040}" type="presParOf" srcId="{4A303082-5884-4B43-B2E9-F12F8FD7CFEC}" destId="{30EB5162-DB10-466B-B788-FD993AAD5D0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47286D-CB6F-4EAD-83E8-D2ADFA07631D}" type="doc">
      <dgm:prSet loTypeId="urn:microsoft.com/office/officeart/2005/8/layout/vProcess5" loCatId="process" qsTypeId="urn:microsoft.com/office/officeart/2005/8/quickstyle/simple1" qsCatId="simple" csTypeId="urn:microsoft.com/office/officeart/2005/8/colors/accent1_3" csCatId="accent1"/>
      <dgm:spPr/>
      <dgm:t>
        <a:bodyPr/>
        <a:lstStyle/>
        <a:p>
          <a:endParaRPr lang="en-US"/>
        </a:p>
      </dgm:t>
    </dgm:pt>
    <dgm:pt modelId="{DAA234D6-1952-4751-BF78-882EFD55E491}">
      <dgm:prSet/>
      <dgm:spPr/>
      <dgm:t>
        <a:bodyPr/>
        <a:lstStyle/>
        <a:p>
          <a:r>
            <a:rPr lang="en-GB"/>
            <a:t>Correctly identifying a conflict with just audio</a:t>
          </a:r>
          <a:endParaRPr lang="en-US"/>
        </a:p>
      </dgm:t>
    </dgm:pt>
    <dgm:pt modelId="{4180ED15-8BD8-45A6-ADA2-8627192E672E}" type="parTrans" cxnId="{2D1391D4-2284-48A6-965F-BFD6D2EAC01F}">
      <dgm:prSet/>
      <dgm:spPr/>
      <dgm:t>
        <a:bodyPr/>
        <a:lstStyle/>
        <a:p>
          <a:endParaRPr lang="en-US"/>
        </a:p>
      </dgm:t>
    </dgm:pt>
    <dgm:pt modelId="{E3B56F99-9DFC-4A02-8ADF-EFCE5A9F173B}" type="sibTrans" cxnId="{2D1391D4-2284-48A6-965F-BFD6D2EAC01F}">
      <dgm:prSet/>
      <dgm:spPr/>
      <dgm:t>
        <a:bodyPr/>
        <a:lstStyle/>
        <a:p>
          <a:endParaRPr lang="en-US"/>
        </a:p>
      </dgm:t>
    </dgm:pt>
    <dgm:pt modelId="{22FC2B38-DA26-45BD-8B45-9A7FF34C7032}">
      <dgm:prSet/>
      <dgm:spPr/>
      <dgm:t>
        <a:bodyPr/>
        <a:lstStyle/>
        <a:p>
          <a:r>
            <a:rPr lang="en-GB"/>
            <a:t>Capturing information that is useful for clinicians</a:t>
          </a:r>
          <a:endParaRPr lang="en-US"/>
        </a:p>
      </dgm:t>
    </dgm:pt>
    <dgm:pt modelId="{C962EB91-E97A-44B4-9DB4-F359DA7C40CE}" type="parTrans" cxnId="{0E12E4F5-807A-4F2D-BF22-EAAF6DB2B7AF}">
      <dgm:prSet/>
      <dgm:spPr/>
      <dgm:t>
        <a:bodyPr/>
        <a:lstStyle/>
        <a:p>
          <a:endParaRPr lang="en-US"/>
        </a:p>
      </dgm:t>
    </dgm:pt>
    <dgm:pt modelId="{0AD6A8C5-7ECB-4F28-9F97-8F75E70CDCC0}" type="sibTrans" cxnId="{0E12E4F5-807A-4F2D-BF22-EAAF6DB2B7AF}">
      <dgm:prSet/>
      <dgm:spPr/>
      <dgm:t>
        <a:bodyPr/>
        <a:lstStyle/>
        <a:p>
          <a:endParaRPr lang="en-US"/>
        </a:p>
      </dgm:t>
    </dgm:pt>
    <dgm:pt modelId="{2526DFCF-8378-46AA-A937-DC71508A92A1}">
      <dgm:prSet/>
      <dgm:spPr/>
      <dgm:t>
        <a:bodyPr/>
        <a:lstStyle/>
        <a:p>
          <a:r>
            <a:rPr lang="en-GB"/>
            <a:t>Creating a device placed in-home without affecting participant’s behaviour</a:t>
          </a:r>
          <a:endParaRPr lang="en-US"/>
        </a:p>
      </dgm:t>
    </dgm:pt>
    <dgm:pt modelId="{9FDDCD32-9F89-4D34-BD9F-2E61BF215867}" type="parTrans" cxnId="{A12995A2-23C0-4C20-9E0C-D36CE28F1EDA}">
      <dgm:prSet/>
      <dgm:spPr/>
      <dgm:t>
        <a:bodyPr/>
        <a:lstStyle/>
        <a:p>
          <a:endParaRPr lang="en-US"/>
        </a:p>
      </dgm:t>
    </dgm:pt>
    <dgm:pt modelId="{ED6561D0-C627-4A34-81BE-50A142667775}" type="sibTrans" cxnId="{A12995A2-23C0-4C20-9E0C-D36CE28F1EDA}">
      <dgm:prSet/>
      <dgm:spPr/>
      <dgm:t>
        <a:bodyPr/>
        <a:lstStyle/>
        <a:p>
          <a:endParaRPr lang="en-US"/>
        </a:p>
      </dgm:t>
    </dgm:pt>
    <dgm:pt modelId="{5C3E24F1-0B67-4AC3-ABD6-F425D06356F9}">
      <dgm:prSet/>
      <dgm:spPr/>
      <dgm:t>
        <a:bodyPr/>
        <a:lstStyle/>
        <a:p>
          <a:r>
            <a:rPr lang="en-GB"/>
            <a:t>Getting participants &amp; Testing</a:t>
          </a:r>
          <a:endParaRPr lang="en-US"/>
        </a:p>
      </dgm:t>
    </dgm:pt>
    <dgm:pt modelId="{685293B3-2846-4860-AB47-D923C32EE725}" type="parTrans" cxnId="{A09FD33A-992F-4173-BCA2-56A783CBF5D0}">
      <dgm:prSet/>
      <dgm:spPr/>
      <dgm:t>
        <a:bodyPr/>
        <a:lstStyle/>
        <a:p>
          <a:endParaRPr lang="en-US"/>
        </a:p>
      </dgm:t>
    </dgm:pt>
    <dgm:pt modelId="{5212B019-FB71-47D2-9237-C9DD06A93E9D}" type="sibTrans" cxnId="{A09FD33A-992F-4173-BCA2-56A783CBF5D0}">
      <dgm:prSet/>
      <dgm:spPr/>
      <dgm:t>
        <a:bodyPr/>
        <a:lstStyle/>
        <a:p>
          <a:endParaRPr lang="en-US"/>
        </a:p>
      </dgm:t>
    </dgm:pt>
    <dgm:pt modelId="{D216F09F-F2BF-40CF-8DFB-08E1F04FF162}" type="pres">
      <dgm:prSet presAssocID="{2647286D-CB6F-4EAD-83E8-D2ADFA07631D}" presName="outerComposite" presStyleCnt="0">
        <dgm:presLayoutVars>
          <dgm:chMax val="5"/>
          <dgm:dir/>
          <dgm:resizeHandles val="exact"/>
        </dgm:presLayoutVars>
      </dgm:prSet>
      <dgm:spPr/>
    </dgm:pt>
    <dgm:pt modelId="{2DE846B8-E8BA-4520-B408-824F2697EF66}" type="pres">
      <dgm:prSet presAssocID="{2647286D-CB6F-4EAD-83E8-D2ADFA07631D}" presName="dummyMaxCanvas" presStyleCnt="0">
        <dgm:presLayoutVars/>
      </dgm:prSet>
      <dgm:spPr/>
    </dgm:pt>
    <dgm:pt modelId="{3C2F5F49-F57E-48AA-8C33-5E486441F26A}" type="pres">
      <dgm:prSet presAssocID="{2647286D-CB6F-4EAD-83E8-D2ADFA07631D}" presName="FourNodes_1" presStyleLbl="node1" presStyleIdx="0" presStyleCnt="4">
        <dgm:presLayoutVars>
          <dgm:bulletEnabled val="1"/>
        </dgm:presLayoutVars>
      </dgm:prSet>
      <dgm:spPr/>
    </dgm:pt>
    <dgm:pt modelId="{7AC00225-B76D-44F4-BBE2-70E0374BBD2E}" type="pres">
      <dgm:prSet presAssocID="{2647286D-CB6F-4EAD-83E8-D2ADFA07631D}" presName="FourNodes_2" presStyleLbl="node1" presStyleIdx="1" presStyleCnt="4">
        <dgm:presLayoutVars>
          <dgm:bulletEnabled val="1"/>
        </dgm:presLayoutVars>
      </dgm:prSet>
      <dgm:spPr/>
    </dgm:pt>
    <dgm:pt modelId="{6BCDF4C3-D204-4C3F-A83F-542EF541FCB6}" type="pres">
      <dgm:prSet presAssocID="{2647286D-CB6F-4EAD-83E8-D2ADFA07631D}" presName="FourNodes_3" presStyleLbl="node1" presStyleIdx="2" presStyleCnt="4">
        <dgm:presLayoutVars>
          <dgm:bulletEnabled val="1"/>
        </dgm:presLayoutVars>
      </dgm:prSet>
      <dgm:spPr/>
    </dgm:pt>
    <dgm:pt modelId="{4132A507-0986-4158-A409-88E42404ECED}" type="pres">
      <dgm:prSet presAssocID="{2647286D-CB6F-4EAD-83E8-D2ADFA07631D}" presName="FourNodes_4" presStyleLbl="node1" presStyleIdx="3" presStyleCnt="4">
        <dgm:presLayoutVars>
          <dgm:bulletEnabled val="1"/>
        </dgm:presLayoutVars>
      </dgm:prSet>
      <dgm:spPr/>
    </dgm:pt>
    <dgm:pt modelId="{068155B2-E411-47AF-856F-4A7A32B542AC}" type="pres">
      <dgm:prSet presAssocID="{2647286D-CB6F-4EAD-83E8-D2ADFA07631D}" presName="FourConn_1-2" presStyleLbl="fgAccFollowNode1" presStyleIdx="0" presStyleCnt="3">
        <dgm:presLayoutVars>
          <dgm:bulletEnabled val="1"/>
        </dgm:presLayoutVars>
      </dgm:prSet>
      <dgm:spPr/>
    </dgm:pt>
    <dgm:pt modelId="{062FD294-6F18-41B4-B3A3-1077EBEE9E9D}" type="pres">
      <dgm:prSet presAssocID="{2647286D-CB6F-4EAD-83E8-D2ADFA07631D}" presName="FourConn_2-3" presStyleLbl="fgAccFollowNode1" presStyleIdx="1" presStyleCnt="3">
        <dgm:presLayoutVars>
          <dgm:bulletEnabled val="1"/>
        </dgm:presLayoutVars>
      </dgm:prSet>
      <dgm:spPr/>
    </dgm:pt>
    <dgm:pt modelId="{62268E13-BE94-4A3A-AACA-232B8B8959CA}" type="pres">
      <dgm:prSet presAssocID="{2647286D-CB6F-4EAD-83E8-D2ADFA07631D}" presName="FourConn_3-4" presStyleLbl="fgAccFollowNode1" presStyleIdx="2" presStyleCnt="3">
        <dgm:presLayoutVars>
          <dgm:bulletEnabled val="1"/>
        </dgm:presLayoutVars>
      </dgm:prSet>
      <dgm:spPr/>
    </dgm:pt>
    <dgm:pt modelId="{08E1B1F2-448A-4563-AC22-218151E05CEA}" type="pres">
      <dgm:prSet presAssocID="{2647286D-CB6F-4EAD-83E8-D2ADFA07631D}" presName="FourNodes_1_text" presStyleLbl="node1" presStyleIdx="3" presStyleCnt="4">
        <dgm:presLayoutVars>
          <dgm:bulletEnabled val="1"/>
        </dgm:presLayoutVars>
      </dgm:prSet>
      <dgm:spPr/>
    </dgm:pt>
    <dgm:pt modelId="{01CC3C8E-004A-4E8A-BEB5-498DD51A784E}" type="pres">
      <dgm:prSet presAssocID="{2647286D-CB6F-4EAD-83E8-D2ADFA07631D}" presName="FourNodes_2_text" presStyleLbl="node1" presStyleIdx="3" presStyleCnt="4">
        <dgm:presLayoutVars>
          <dgm:bulletEnabled val="1"/>
        </dgm:presLayoutVars>
      </dgm:prSet>
      <dgm:spPr/>
    </dgm:pt>
    <dgm:pt modelId="{854DD04E-5AED-44A2-AF7E-26411E17AFE4}" type="pres">
      <dgm:prSet presAssocID="{2647286D-CB6F-4EAD-83E8-D2ADFA07631D}" presName="FourNodes_3_text" presStyleLbl="node1" presStyleIdx="3" presStyleCnt="4">
        <dgm:presLayoutVars>
          <dgm:bulletEnabled val="1"/>
        </dgm:presLayoutVars>
      </dgm:prSet>
      <dgm:spPr/>
    </dgm:pt>
    <dgm:pt modelId="{1A0ECBF9-9E80-41D5-98C6-32F7B54D9309}" type="pres">
      <dgm:prSet presAssocID="{2647286D-CB6F-4EAD-83E8-D2ADFA07631D}" presName="FourNodes_4_text" presStyleLbl="node1" presStyleIdx="3" presStyleCnt="4">
        <dgm:presLayoutVars>
          <dgm:bulletEnabled val="1"/>
        </dgm:presLayoutVars>
      </dgm:prSet>
      <dgm:spPr/>
    </dgm:pt>
  </dgm:ptLst>
  <dgm:cxnLst>
    <dgm:cxn modelId="{53D35B03-F871-4914-96EB-A237263C6B72}" type="presOf" srcId="{2526DFCF-8378-46AA-A937-DC71508A92A1}" destId="{854DD04E-5AED-44A2-AF7E-26411E17AFE4}" srcOrd="1" destOrd="0" presId="urn:microsoft.com/office/officeart/2005/8/layout/vProcess5"/>
    <dgm:cxn modelId="{B6A3A21D-0606-490F-87FA-192A11277BA1}" type="presOf" srcId="{0AD6A8C5-7ECB-4F28-9F97-8F75E70CDCC0}" destId="{062FD294-6F18-41B4-B3A3-1077EBEE9E9D}" srcOrd="0" destOrd="0" presId="urn:microsoft.com/office/officeart/2005/8/layout/vProcess5"/>
    <dgm:cxn modelId="{A1F6E12D-4A20-4D95-B512-FBC29B618680}" type="presOf" srcId="{22FC2B38-DA26-45BD-8B45-9A7FF34C7032}" destId="{01CC3C8E-004A-4E8A-BEB5-498DD51A784E}" srcOrd="1" destOrd="0" presId="urn:microsoft.com/office/officeart/2005/8/layout/vProcess5"/>
    <dgm:cxn modelId="{A09FD33A-992F-4173-BCA2-56A783CBF5D0}" srcId="{2647286D-CB6F-4EAD-83E8-D2ADFA07631D}" destId="{5C3E24F1-0B67-4AC3-ABD6-F425D06356F9}" srcOrd="3" destOrd="0" parTransId="{685293B3-2846-4860-AB47-D923C32EE725}" sibTransId="{5212B019-FB71-47D2-9237-C9DD06A93E9D}"/>
    <dgm:cxn modelId="{9B58D347-E156-4345-AE00-B4047BD5E1CD}" type="presOf" srcId="{22FC2B38-DA26-45BD-8B45-9A7FF34C7032}" destId="{7AC00225-B76D-44F4-BBE2-70E0374BBD2E}" srcOrd="0" destOrd="0" presId="urn:microsoft.com/office/officeart/2005/8/layout/vProcess5"/>
    <dgm:cxn modelId="{13D45F6A-3F48-4449-8268-5CEC9C1BF371}" type="presOf" srcId="{5C3E24F1-0B67-4AC3-ABD6-F425D06356F9}" destId="{4132A507-0986-4158-A409-88E42404ECED}" srcOrd="0" destOrd="0" presId="urn:microsoft.com/office/officeart/2005/8/layout/vProcess5"/>
    <dgm:cxn modelId="{3BD96855-D5E8-4D03-BC02-C7D0100A1187}" type="presOf" srcId="{ED6561D0-C627-4A34-81BE-50A142667775}" destId="{62268E13-BE94-4A3A-AACA-232B8B8959CA}" srcOrd="0" destOrd="0" presId="urn:microsoft.com/office/officeart/2005/8/layout/vProcess5"/>
    <dgm:cxn modelId="{37D63E57-F499-454C-A89F-B9DC1F864352}" type="presOf" srcId="{DAA234D6-1952-4751-BF78-882EFD55E491}" destId="{3C2F5F49-F57E-48AA-8C33-5E486441F26A}" srcOrd="0" destOrd="0" presId="urn:microsoft.com/office/officeart/2005/8/layout/vProcess5"/>
    <dgm:cxn modelId="{A60B4F58-780A-4FA3-92C5-518FF7412DDF}" type="presOf" srcId="{E3B56F99-9DFC-4A02-8ADF-EFCE5A9F173B}" destId="{068155B2-E411-47AF-856F-4A7A32B542AC}" srcOrd="0" destOrd="0" presId="urn:microsoft.com/office/officeart/2005/8/layout/vProcess5"/>
    <dgm:cxn modelId="{72062185-D285-48F1-8B25-57038F03D387}" type="presOf" srcId="{2526DFCF-8378-46AA-A937-DC71508A92A1}" destId="{6BCDF4C3-D204-4C3F-A83F-542EF541FCB6}" srcOrd="0" destOrd="0" presId="urn:microsoft.com/office/officeart/2005/8/layout/vProcess5"/>
    <dgm:cxn modelId="{2C131097-1264-4999-9ABB-75A59821616E}" type="presOf" srcId="{2647286D-CB6F-4EAD-83E8-D2ADFA07631D}" destId="{D216F09F-F2BF-40CF-8DFB-08E1F04FF162}" srcOrd="0" destOrd="0" presId="urn:microsoft.com/office/officeart/2005/8/layout/vProcess5"/>
    <dgm:cxn modelId="{A12995A2-23C0-4C20-9E0C-D36CE28F1EDA}" srcId="{2647286D-CB6F-4EAD-83E8-D2ADFA07631D}" destId="{2526DFCF-8378-46AA-A937-DC71508A92A1}" srcOrd="2" destOrd="0" parTransId="{9FDDCD32-9F89-4D34-BD9F-2E61BF215867}" sibTransId="{ED6561D0-C627-4A34-81BE-50A142667775}"/>
    <dgm:cxn modelId="{BC6279C6-A160-48F6-98D8-A3620CA440B2}" type="presOf" srcId="{5C3E24F1-0B67-4AC3-ABD6-F425D06356F9}" destId="{1A0ECBF9-9E80-41D5-98C6-32F7B54D9309}" srcOrd="1" destOrd="0" presId="urn:microsoft.com/office/officeart/2005/8/layout/vProcess5"/>
    <dgm:cxn modelId="{8FC1D8D0-DC80-4486-918D-3A514C9F39F7}" type="presOf" srcId="{DAA234D6-1952-4751-BF78-882EFD55E491}" destId="{08E1B1F2-448A-4563-AC22-218151E05CEA}" srcOrd="1" destOrd="0" presId="urn:microsoft.com/office/officeart/2005/8/layout/vProcess5"/>
    <dgm:cxn modelId="{2D1391D4-2284-48A6-965F-BFD6D2EAC01F}" srcId="{2647286D-CB6F-4EAD-83E8-D2ADFA07631D}" destId="{DAA234D6-1952-4751-BF78-882EFD55E491}" srcOrd="0" destOrd="0" parTransId="{4180ED15-8BD8-45A6-ADA2-8627192E672E}" sibTransId="{E3B56F99-9DFC-4A02-8ADF-EFCE5A9F173B}"/>
    <dgm:cxn modelId="{0E12E4F5-807A-4F2D-BF22-EAAF6DB2B7AF}" srcId="{2647286D-CB6F-4EAD-83E8-D2ADFA07631D}" destId="{22FC2B38-DA26-45BD-8B45-9A7FF34C7032}" srcOrd="1" destOrd="0" parTransId="{C962EB91-E97A-44B4-9DB4-F359DA7C40CE}" sibTransId="{0AD6A8C5-7ECB-4F28-9F97-8F75E70CDCC0}"/>
    <dgm:cxn modelId="{E98E4E5D-F9FA-444B-B697-4E198DDFFC73}" type="presParOf" srcId="{D216F09F-F2BF-40CF-8DFB-08E1F04FF162}" destId="{2DE846B8-E8BA-4520-B408-824F2697EF66}" srcOrd="0" destOrd="0" presId="urn:microsoft.com/office/officeart/2005/8/layout/vProcess5"/>
    <dgm:cxn modelId="{ED2AF66B-15CA-4311-A3D1-797E50E73496}" type="presParOf" srcId="{D216F09F-F2BF-40CF-8DFB-08E1F04FF162}" destId="{3C2F5F49-F57E-48AA-8C33-5E486441F26A}" srcOrd="1" destOrd="0" presId="urn:microsoft.com/office/officeart/2005/8/layout/vProcess5"/>
    <dgm:cxn modelId="{8B82A940-EC13-474D-BFD7-3A7C4156F299}" type="presParOf" srcId="{D216F09F-F2BF-40CF-8DFB-08E1F04FF162}" destId="{7AC00225-B76D-44F4-BBE2-70E0374BBD2E}" srcOrd="2" destOrd="0" presId="urn:microsoft.com/office/officeart/2005/8/layout/vProcess5"/>
    <dgm:cxn modelId="{7902081B-4767-4085-B619-4B0FA58F8B76}" type="presParOf" srcId="{D216F09F-F2BF-40CF-8DFB-08E1F04FF162}" destId="{6BCDF4C3-D204-4C3F-A83F-542EF541FCB6}" srcOrd="3" destOrd="0" presId="urn:microsoft.com/office/officeart/2005/8/layout/vProcess5"/>
    <dgm:cxn modelId="{72EEB15D-E7BC-48AD-A4C6-830420D16018}" type="presParOf" srcId="{D216F09F-F2BF-40CF-8DFB-08E1F04FF162}" destId="{4132A507-0986-4158-A409-88E42404ECED}" srcOrd="4" destOrd="0" presId="urn:microsoft.com/office/officeart/2005/8/layout/vProcess5"/>
    <dgm:cxn modelId="{CB2F14A2-6377-460D-8A92-8D32722A8643}" type="presParOf" srcId="{D216F09F-F2BF-40CF-8DFB-08E1F04FF162}" destId="{068155B2-E411-47AF-856F-4A7A32B542AC}" srcOrd="5" destOrd="0" presId="urn:microsoft.com/office/officeart/2005/8/layout/vProcess5"/>
    <dgm:cxn modelId="{77484A99-FDD5-49F4-8524-816CAEBC2BBA}" type="presParOf" srcId="{D216F09F-F2BF-40CF-8DFB-08E1F04FF162}" destId="{062FD294-6F18-41B4-B3A3-1077EBEE9E9D}" srcOrd="6" destOrd="0" presId="urn:microsoft.com/office/officeart/2005/8/layout/vProcess5"/>
    <dgm:cxn modelId="{614F9FC2-7929-409A-B21F-B86A8192F51B}" type="presParOf" srcId="{D216F09F-F2BF-40CF-8DFB-08E1F04FF162}" destId="{62268E13-BE94-4A3A-AACA-232B8B8959CA}" srcOrd="7" destOrd="0" presId="urn:microsoft.com/office/officeart/2005/8/layout/vProcess5"/>
    <dgm:cxn modelId="{09DAF68C-9E27-41B9-870E-FF0AE34481E1}" type="presParOf" srcId="{D216F09F-F2BF-40CF-8DFB-08E1F04FF162}" destId="{08E1B1F2-448A-4563-AC22-218151E05CEA}" srcOrd="8" destOrd="0" presId="urn:microsoft.com/office/officeart/2005/8/layout/vProcess5"/>
    <dgm:cxn modelId="{15F2F57A-96CD-41BA-B0C3-5F3EA9DBA472}" type="presParOf" srcId="{D216F09F-F2BF-40CF-8DFB-08E1F04FF162}" destId="{01CC3C8E-004A-4E8A-BEB5-498DD51A784E}" srcOrd="9" destOrd="0" presId="urn:microsoft.com/office/officeart/2005/8/layout/vProcess5"/>
    <dgm:cxn modelId="{50B386F3-32E4-424E-AFE7-685B4E4EF931}" type="presParOf" srcId="{D216F09F-F2BF-40CF-8DFB-08E1F04FF162}" destId="{854DD04E-5AED-44A2-AF7E-26411E17AFE4}" srcOrd="10" destOrd="0" presId="urn:microsoft.com/office/officeart/2005/8/layout/vProcess5"/>
    <dgm:cxn modelId="{1D7BF716-C70A-4975-BCC0-C7D4A0832478}" type="presParOf" srcId="{D216F09F-F2BF-40CF-8DFB-08E1F04FF162}" destId="{1A0ECBF9-9E80-41D5-98C6-32F7B54D9309}"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41C232-A3FD-4035-9BE3-2242B10ECAE6}"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799E5A5E-A363-4531-95C2-D56C8A8A8079}">
      <dgm:prSet/>
      <dgm:spPr/>
      <dgm:t>
        <a:bodyPr/>
        <a:lstStyle/>
        <a:p>
          <a:pPr>
            <a:defRPr cap="all"/>
          </a:pPr>
          <a:r>
            <a:rPr lang="en-GB"/>
            <a:t>Testing carried out with people in own network due to time restrictions</a:t>
          </a:r>
          <a:endParaRPr lang="en-US"/>
        </a:p>
      </dgm:t>
    </dgm:pt>
    <dgm:pt modelId="{36697D57-4519-467B-BE67-1DDE51403CD6}" type="parTrans" cxnId="{D333ECFE-C194-4ACE-A991-BAECABD2D750}">
      <dgm:prSet/>
      <dgm:spPr/>
      <dgm:t>
        <a:bodyPr/>
        <a:lstStyle/>
        <a:p>
          <a:endParaRPr lang="en-US"/>
        </a:p>
      </dgm:t>
    </dgm:pt>
    <dgm:pt modelId="{4002AB7C-2B79-49AD-9FA0-8ACE31CD54F9}" type="sibTrans" cxnId="{D333ECFE-C194-4ACE-A991-BAECABD2D750}">
      <dgm:prSet/>
      <dgm:spPr/>
      <dgm:t>
        <a:bodyPr/>
        <a:lstStyle/>
        <a:p>
          <a:endParaRPr lang="en-US"/>
        </a:p>
      </dgm:t>
    </dgm:pt>
    <dgm:pt modelId="{DD6F55AE-1C97-426F-A1B3-3B93801E538C}">
      <dgm:prSet/>
      <dgm:spPr/>
      <dgm:t>
        <a:bodyPr/>
        <a:lstStyle/>
        <a:p>
          <a:pPr>
            <a:defRPr cap="all"/>
          </a:pPr>
          <a:r>
            <a:rPr lang="en-GB"/>
            <a:t>System was able to execute all functionality</a:t>
          </a:r>
          <a:endParaRPr lang="en-US"/>
        </a:p>
      </dgm:t>
    </dgm:pt>
    <dgm:pt modelId="{435C4868-CCB1-476C-9CFE-E13072347BD6}" type="parTrans" cxnId="{185033F8-B4B2-4A07-A1AB-F950848F0895}">
      <dgm:prSet/>
      <dgm:spPr/>
      <dgm:t>
        <a:bodyPr/>
        <a:lstStyle/>
        <a:p>
          <a:endParaRPr lang="en-US"/>
        </a:p>
      </dgm:t>
    </dgm:pt>
    <dgm:pt modelId="{0A6DC3E6-DE95-4F04-BCFD-829EDD77679B}" type="sibTrans" cxnId="{185033F8-B4B2-4A07-A1AB-F950848F0895}">
      <dgm:prSet/>
      <dgm:spPr/>
      <dgm:t>
        <a:bodyPr/>
        <a:lstStyle/>
        <a:p>
          <a:endParaRPr lang="en-US"/>
        </a:p>
      </dgm:t>
    </dgm:pt>
    <dgm:pt modelId="{305BE6CB-87ED-48B6-9C22-348A7EF272ED}">
      <dgm:prSet/>
      <dgm:spPr/>
      <dgm:t>
        <a:bodyPr/>
        <a:lstStyle/>
        <a:p>
          <a:pPr>
            <a:defRPr cap="all"/>
          </a:pPr>
          <a:r>
            <a:rPr lang="en-GB"/>
            <a:t>No evidence for how effective system is in therapy sessions</a:t>
          </a:r>
          <a:endParaRPr lang="en-US"/>
        </a:p>
      </dgm:t>
    </dgm:pt>
    <dgm:pt modelId="{62589373-80E5-4471-BDAA-3F2A17AD82E1}" type="parTrans" cxnId="{B695B3D6-4619-4CBD-BAB8-90E4C89E5ADF}">
      <dgm:prSet/>
      <dgm:spPr/>
      <dgm:t>
        <a:bodyPr/>
        <a:lstStyle/>
        <a:p>
          <a:endParaRPr lang="en-US"/>
        </a:p>
      </dgm:t>
    </dgm:pt>
    <dgm:pt modelId="{BDA3B9B4-FEC6-4E2E-ADC9-529712A8500B}" type="sibTrans" cxnId="{B695B3D6-4619-4CBD-BAB8-90E4C89E5ADF}">
      <dgm:prSet/>
      <dgm:spPr/>
      <dgm:t>
        <a:bodyPr/>
        <a:lstStyle/>
        <a:p>
          <a:endParaRPr lang="en-US"/>
        </a:p>
      </dgm:t>
    </dgm:pt>
    <dgm:pt modelId="{2F83A6AE-95AE-423A-99D3-9F92AD47095F}" type="pres">
      <dgm:prSet presAssocID="{0441C232-A3FD-4035-9BE3-2242B10ECAE6}" presName="root" presStyleCnt="0">
        <dgm:presLayoutVars>
          <dgm:dir/>
          <dgm:resizeHandles val="exact"/>
        </dgm:presLayoutVars>
      </dgm:prSet>
      <dgm:spPr/>
    </dgm:pt>
    <dgm:pt modelId="{0D70FE2E-565F-4529-82E2-2C8CE3953517}" type="pres">
      <dgm:prSet presAssocID="{799E5A5E-A363-4531-95C2-D56C8A8A8079}" presName="compNode" presStyleCnt="0"/>
      <dgm:spPr/>
    </dgm:pt>
    <dgm:pt modelId="{759D3FB9-4DAA-481B-ACD6-569B236748B8}" type="pres">
      <dgm:prSet presAssocID="{799E5A5E-A363-4531-95C2-D56C8A8A8079}" presName="iconBgRect" presStyleLbl="bgShp" presStyleIdx="0" presStyleCnt="3"/>
      <dgm:spPr/>
    </dgm:pt>
    <dgm:pt modelId="{A9CB7D28-57FF-4F32-8801-788F39F51798}" type="pres">
      <dgm:prSet presAssocID="{799E5A5E-A363-4531-95C2-D56C8A8A807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516EE7A5-1059-42C9-A710-42C993A435BC}" type="pres">
      <dgm:prSet presAssocID="{799E5A5E-A363-4531-95C2-D56C8A8A8079}" presName="spaceRect" presStyleCnt="0"/>
      <dgm:spPr/>
    </dgm:pt>
    <dgm:pt modelId="{87EBBAEB-3D84-496D-9166-EF6CBE52EE0D}" type="pres">
      <dgm:prSet presAssocID="{799E5A5E-A363-4531-95C2-D56C8A8A8079}" presName="textRect" presStyleLbl="revTx" presStyleIdx="0" presStyleCnt="3">
        <dgm:presLayoutVars>
          <dgm:chMax val="1"/>
          <dgm:chPref val="1"/>
        </dgm:presLayoutVars>
      </dgm:prSet>
      <dgm:spPr/>
    </dgm:pt>
    <dgm:pt modelId="{BCB6A30B-FD71-4784-9655-B71578654038}" type="pres">
      <dgm:prSet presAssocID="{4002AB7C-2B79-49AD-9FA0-8ACE31CD54F9}" presName="sibTrans" presStyleCnt="0"/>
      <dgm:spPr/>
    </dgm:pt>
    <dgm:pt modelId="{AAB978DB-BAE1-482C-8474-A6068345AA9B}" type="pres">
      <dgm:prSet presAssocID="{DD6F55AE-1C97-426F-A1B3-3B93801E538C}" presName="compNode" presStyleCnt="0"/>
      <dgm:spPr/>
    </dgm:pt>
    <dgm:pt modelId="{E960850B-0417-4FCA-9032-FAF32B4A2C77}" type="pres">
      <dgm:prSet presAssocID="{DD6F55AE-1C97-426F-A1B3-3B93801E538C}" presName="iconBgRect" presStyleLbl="bgShp" presStyleIdx="1" presStyleCnt="3"/>
      <dgm:spPr/>
    </dgm:pt>
    <dgm:pt modelId="{81F48203-F1A3-49C5-A92F-1D11572954F1}" type="pres">
      <dgm:prSet presAssocID="{DD6F55AE-1C97-426F-A1B3-3B93801E538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AC1D8C1-EAE7-4196-8CD8-4AD4B9C0749E}" type="pres">
      <dgm:prSet presAssocID="{DD6F55AE-1C97-426F-A1B3-3B93801E538C}" presName="spaceRect" presStyleCnt="0"/>
      <dgm:spPr/>
    </dgm:pt>
    <dgm:pt modelId="{81B853A3-C89E-48A4-BA6C-678FF6EAE594}" type="pres">
      <dgm:prSet presAssocID="{DD6F55AE-1C97-426F-A1B3-3B93801E538C}" presName="textRect" presStyleLbl="revTx" presStyleIdx="1" presStyleCnt="3">
        <dgm:presLayoutVars>
          <dgm:chMax val="1"/>
          <dgm:chPref val="1"/>
        </dgm:presLayoutVars>
      </dgm:prSet>
      <dgm:spPr/>
    </dgm:pt>
    <dgm:pt modelId="{A1B2DD1C-B211-45BE-AD07-0BDBDC3B714D}" type="pres">
      <dgm:prSet presAssocID="{0A6DC3E6-DE95-4F04-BCFD-829EDD77679B}" presName="sibTrans" presStyleCnt="0"/>
      <dgm:spPr/>
    </dgm:pt>
    <dgm:pt modelId="{BF0783A6-ED3E-4742-8EAC-4DF00F51D422}" type="pres">
      <dgm:prSet presAssocID="{305BE6CB-87ED-48B6-9C22-348A7EF272ED}" presName="compNode" presStyleCnt="0"/>
      <dgm:spPr/>
    </dgm:pt>
    <dgm:pt modelId="{75264031-F072-413B-89DE-6CA8D5070B31}" type="pres">
      <dgm:prSet presAssocID="{305BE6CB-87ED-48B6-9C22-348A7EF272ED}" presName="iconBgRect" presStyleLbl="bgShp" presStyleIdx="2" presStyleCnt="3"/>
      <dgm:spPr/>
    </dgm:pt>
    <dgm:pt modelId="{FDB7D0A0-6F73-47DC-8D1F-4ACDF86EB98F}" type="pres">
      <dgm:prSet presAssocID="{305BE6CB-87ED-48B6-9C22-348A7EF272ED}"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lose"/>
        </a:ext>
      </dgm:extLst>
    </dgm:pt>
    <dgm:pt modelId="{A77AC1C6-59A1-43A5-A7EB-628C3F2CF837}" type="pres">
      <dgm:prSet presAssocID="{305BE6CB-87ED-48B6-9C22-348A7EF272ED}" presName="spaceRect" presStyleCnt="0"/>
      <dgm:spPr/>
    </dgm:pt>
    <dgm:pt modelId="{05580979-0E7A-4D96-9339-5ED2ACA7CA85}" type="pres">
      <dgm:prSet presAssocID="{305BE6CB-87ED-48B6-9C22-348A7EF272ED}" presName="textRect" presStyleLbl="revTx" presStyleIdx="2" presStyleCnt="3">
        <dgm:presLayoutVars>
          <dgm:chMax val="1"/>
          <dgm:chPref val="1"/>
        </dgm:presLayoutVars>
      </dgm:prSet>
      <dgm:spPr/>
    </dgm:pt>
  </dgm:ptLst>
  <dgm:cxnLst>
    <dgm:cxn modelId="{3958B20B-58BB-4D39-A783-211442937779}" type="presOf" srcId="{0441C232-A3FD-4035-9BE3-2242B10ECAE6}" destId="{2F83A6AE-95AE-423A-99D3-9F92AD47095F}" srcOrd="0" destOrd="0" presId="urn:microsoft.com/office/officeart/2018/5/layout/IconCircleLabelList"/>
    <dgm:cxn modelId="{AE51FF64-EF0A-46B3-BE5F-1B924CA8C3DE}" type="presOf" srcId="{305BE6CB-87ED-48B6-9C22-348A7EF272ED}" destId="{05580979-0E7A-4D96-9339-5ED2ACA7CA85}" srcOrd="0" destOrd="0" presId="urn:microsoft.com/office/officeart/2018/5/layout/IconCircleLabelList"/>
    <dgm:cxn modelId="{02FA9383-8BE4-422A-9023-7DB52BBF809C}" type="presOf" srcId="{799E5A5E-A363-4531-95C2-D56C8A8A8079}" destId="{87EBBAEB-3D84-496D-9166-EF6CBE52EE0D}" srcOrd="0" destOrd="0" presId="urn:microsoft.com/office/officeart/2018/5/layout/IconCircleLabelList"/>
    <dgm:cxn modelId="{B695B3D6-4619-4CBD-BAB8-90E4C89E5ADF}" srcId="{0441C232-A3FD-4035-9BE3-2242B10ECAE6}" destId="{305BE6CB-87ED-48B6-9C22-348A7EF272ED}" srcOrd="2" destOrd="0" parTransId="{62589373-80E5-4471-BDAA-3F2A17AD82E1}" sibTransId="{BDA3B9B4-FEC6-4E2E-ADC9-529712A8500B}"/>
    <dgm:cxn modelId="{5F2954F3-E3EA-48FF-8880-402797103C09}" type="presOf" srcId="{DD6F55AE-1C97-426F-A1B3-3B93801E538C}" destId="{81B853A3-C89E-48A4-BA6C-678FF6EAE594}" srcOrd="0" destOrd="0" presId="urn:microsoft.com/office/officeart/2018/5/layout/IconCircleLabelList"/>
    <dgm:cxn modelId="{185033F8-B4B2-4A07-A1AB-F950848F0895}" srcId="{0441C232-A3FD-4035-9BE3-2242B10ECAE6}" destId="{DD6F55AE-1C97-426F-A1B3-3B93801E538C}" srcOrd="1" destOrd="0" parTransId="{435C4868-CCB1-476C-9CFE-E13072347BD6}" sibTransId="{0A6DC3E6-DE95-4F04-BCFD-829EDD77679B}"/>
    <dgm:cxn modelId="{D333ECFE-C194-4ACE-A991-BAECABD2D750}" srcId="{0441C232-A3FD-4035-9BE3-2242B10ECAE6}" destId="{799E5A5E-A363-4531-95C2-D56C8A8A8079}" srcOrd="0" destOrd="0" parTransId="{36697D57-4519-467B-BE67-1DDE51403CD6}" sibTransId="{4002AB7C-2B79-49AD-9FA0-8ACE31CD54F9}"/>
    <dgm:cxn modelId="{4A14525B-0962-4E33-897E-7A1FBCB5006C}" type="presParOf" srcId="{2F83A6AE-95AE-423A-99D3-9F92AD47095F}" destId="{0D70FE2E-565F-4529-82E2-2C8CE3953517}" srcOrd="0" destOrd="0" presId="urn:microsoft.com/office/officeart/2018/5/layout/IconCircleLabelList"/>
    <dgm:cxn modelId="{CF63DE0B-4E57-49F2-A12C-DD00E98153A8}" type="presParOf" srcId="{0D70FE2E-565F-4529-82E2-2C8CE3953517}" destId="{759D3FB9-4DAA-481B-ACD6-569B236748B8}" srcOrd="0" destOrd="0" presId="urn:microsoft.com/office/officeart/2018/5/layout/IconCircleLabelList"/>
    <dgm:cxn modelId="{7BD4F9CA-7599-4B3C-87B3-63B571E76728}" type="presParOf" srcId="{0D70FE2E-565F-4529-82E2-2C8CE3953517}" destId="{A9CB7D28-57FF-4F32-8801-788F39F51798}" srcOrd="1" destOrd="0" presId="urn:microsoft.com/office/officeart/2018/5/layout/IconCircleLabelList"/>
    <dgm:cxn modelId="{8618C3C2-F08E-4D00-A07A-1894E9714670}" type="presParOf" srcId="{0D70FE2E-565F-4529-82E2-2C8CE3953517}" destId="{516EE7A5-1059-42C9-A710-42C993A435BC}" srcOrd="2" destOrd="0" presId="urn:microsoft.com/office/officeart/2018/5/layout/IconCircleLabelList"/>
    <dgm:cxn modelId="{D6FBFE92-845F-49D4-BD72-33F60272F448}" type="presParOf" srcId="{0D70FE2E-565F-4529-82E2-2C8CE3953517}" destId="{87EBBAEB-3D84-496D-9166-EF6CBE52EE0D}" srcOrd="3" destOrd="0" presId="urn:microsoft.com/office/officeart/2018/5/layout/IconCircleLabelList"/>
    <dgm:cxn modelId="{07FDDEE4-BAE2-45CA-A945-BF767B150F40}" type="presParOf" srcId="{2F83A6AE-95AE-423A-99D3-9F92AD47095F}" destId="{BCB6A30B-FD71-4784-9655-B71578654038}" srcOrd="1" destOrd="0" presId="urn:microsoft.com/office/officeart/2018/5/layout/IconCircleLabelList"/>
    <dgm:cxn modelId="{2D3A55E9-25EE-44FF-A64B-4AF303A40A63}" type="presParOf" srcId="{2F83A6AE-95AE-423A-99D3-9F92AD47095F}" destId="{AAB978DB-BAE1-482C-8474-A6068345AA9B}" srcOrd="2" destOrd="0" presId="urn:microsoft.com/office/officeart/2018/5/layout/IconCircleLabelList"/>
    <dgm:cxn modelId="{B181E989-6F3B-4D0A-AE74-AE2FFBC5AEFB}" type="presParOf" srcId="{AAB978DB-BAE1-482C-8474-A6068345AA9B}" destId="{E960850B-0417-4FCA-9032-FAF32B4A2C77}" srcOrd="0" destOrd="0" presId="urn:microsoft.com/office/officeart/2018/5/layout/IconCircleLabelList"/>
    <dgm:cxn modelId="{04673B83-620D-45AE-8B17-1F612DEC8BEE}" type="presParOf" srcId="{AAB978DB-BAE1-482C-8474-A6068345AA9B}" destId="{81F48203-F1A3-49C5-A92F-1D11572954F1}" srcOrd="1" destOrd="0" presId="urn:microsoft.com/office/officeart/2018/5/layout/IconCircleLabelList"/>
    <dgm:cxn modelId="{CA055FEF-3FAB-4303-B458-BE854513400E}" type="presParOf" srcId="{AAB978DB-BAE1-482C-8474-A6068345AA9B}" destId="{CAC1D8C1-EAE7-4196-8CD8-4AD4B9C0749E}" srcOrd="2" destOrd="0" presId="urn:microsoft.com/office/officeart/2018/5/layout/IconCircleLabelList"/>
    <dgm:cxn modelId="{BD122769-E845-437B-849D-9142413DB526}" type="presParOf" srcId="{AAB978DB-BAE1-482C-8474-A6068345AA9B}" destId="{81B853A3-C89E-48A4-BA6C-678FF6EAE594}" srcOrd="3" destOrd="0" presId="urn:microsoft.com/office/officeart/2018/5/layout/IconCircleLabelList"/>
    <dgm:cxn modelId="{75AB2EB6-5F1F-449A-8C45-ECB7118E762B}" type="presParOf" srcId="{2F83A6AE-95AE-423A-99D3-9F92AD47095F}" destId="{A1B2DD1C-B211-45BE-AD07-0BDBDC3B714D}" srcOrd="3" destOrd="0" presId="urn:microsoft.com/office/officeart/2018/5/layout/IconCircleLabelList"/>
    <dgm:cxn modelId="{31BBB41E-20BD-46A7-B025-51077F02ED68}" type="presParOf" srcId="{2F83A6AE-95AE-423A-99D3-9F92AD47095F}" destId="{BF0783A6-ED3E-4742-8EAC-4DF00F51D422}" srcOrd="4" destOrd="0" presId="urn:microsoft.com/office/officeart/2018/5/layout/IconCircleLabelList"/>
    <dgm:cxn modelId="{BC5C21AF-DAD0-4D66-A525-46BA7577186E}" type="presParOf" srcId="{BF0783A6-ED3E-4742-8EAC-4DF00F51D422}" destId="{75264031-F072-413B-89DE-6CA8D5070B31}" srcOrd="0" destOrd="0" presId="urn:microsoft.com/office/officeart/2018/5/layout/IconCircleLabelList"/>
    <dgm:cxn modelId="{AAF26E6C-1143-49DF-AD50-79C72D63A1FF}" type="presParOf" srcId="{BF0783A6-ED3E-4742-8EAC-4DF00F51D422}" destId="{FDB7D0A0-6F73-47DC-8D1F-4ACDF86EB98F}" srcOrd="1" destOrd="0" presId="urn:microsoft.com/office/officeart/2018/5/layout/IconCircleLabelList"/>
    <dgm:cxn modelId="{F7D8A192-C355-4B27-A3D9-7ACFC606F16F}" type="presParOf" srcId="{BF0783A6-ED3E-4742-8EAC-4DF00F51D422}" destId="{A77AC1C6-59A1-43A5-A7EB-628C3F2CF837}" srcOrd="2" destOrd="0" presId="urn:microsoft.com/office/officeart/2018/5/layout/IconCircleLabelList"/>
    <dgm:cxn modelId="{E940325F-767C-4AD9-9144-C9AE67EFBF15}" type="presParOf" srcId="{BF0783A6-ED3E-4742-8EAC-4DF00F51D422}" destId="{05580979-0E7A-4D96-9339-5ED2ACA7CA8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276D67-8336-4178-9CE8-6B9A1A173F3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55E6A93-7C3D-4F34-8FFC-ED2D80A02E36}">
      <dgm:prSet/>
      <dgm:spPr/>
      <dgm:t>
        <a:bodyPr/>
        <a:lstStyle/>
        <a:p>
          <a:pPr>
            <a:lnSpc>
              <a:spcPct val="100000"/>
            </a:lnSpc>
          </a:pPr>
          <a:r>
            <a:rPr lang="en-GB"/>
            <a:t>Comparisons between DPICS and SSP</a:t>
          </a:r>
          <a:endParaRPr lang="en-US"/>
        </a:p>
      </dgm:t>
    </dgm:pt>
    <dgm:pt modelId="{D97560B0-D599-4220-B304-8F298BD3D245}" type="parTrans" cxnId="{A65FBECB-3803-4026-96EB-1281CEEDE22A}">
      <dgm:prSet/>
      <dgm:spPr/>
      <dgm:t>
        <a:bodyPr/>
        <a:lstStyle/>
        <a:p>
          <a:endParaRPr lang="en-US"/>
        </a:p>
      </dgm:t>
    </dgm:pt>
    <dgm:pt modelId="{27B0960A-3317-49D8-93A6-8ABEFF8A8A9A}" type="sibTrans" cxnId="{A65FBECB-3803-4026-96EB-1281CEEDE22A}">
      <dgm:prSet/>
      <dgm:spPr/>
      <dgm:t>
        <a:bodyPr/>
        <a:lstStyle/>
        <a:p>
          <a:pPr>
            <a:lnSpc>
              <a:spcPct val="100000"/>
            </a:lnSpc>
          </a:pPr>
          <a:endParaRPr lang="en-US"/>
        </a:p>
      </dgm:t>
    </dgm:pt>
    <dgm:pt modelId="{52F4E132-BCF5-4321-980D-22B3FFB46C90}">
      <dgm:prSet/>
      <dgm:spPr/>
      <dgm:t>
        <a:bodyPr/>
        <a:lstStyle/>
        <a:p>
          <a:pPr>
            <a:lnSpc>
              <a:spcPct val="100000"/>
            </a:lnSpc>
          </a:pPr>
          <a:r>
            <a:rPr lang="en-GB"/>
            <a:t>Created device capable of bringing more concise and useful information to therapy sessions</a:t>
          </a:r>
          <a:endParaRPr lang="en-US"/>
        </a:p>
      </dgm:t>
    </dgm:pt>
    <dgm:pt modelId="{0DB140A2-0C97-448E-923E-0562F7413E3F}" type="parTrans" cxnId="{92F4385C-7546-4ED7-AD36-EF8117B59D28}">
      <dgm:prSet/>
      <dgm:spPr/>
      <dgm:t>
        <a:bodyPr/>
        <a:lstStyle/>
        <a:p>
          <a:endParaRPr lang="en-US"/>
        </a:p>
      </dgm:t>
    </dgm:pt>
    <dgm:pt modelId="{E5D55A5E-B7E7-4DF2-B03C-3A3B8DE4AEE0}" type="sibTrans" cxnId="{92F4385C-7546-4ED7-AD36-EF8117B59D28}">
      <dgm:prSet/>
      <dgm:spPr/>
      <dgm:t>
        <a:bodyPr/>
        <a:lstStyle/>
        <a:p>
          <a:endParaRPr lang="en-US"/>
        </a:p>
      </dgm:t>
    </dgm:pt>
    <dgm:pt modelId="{A60A3570-A20D-4ABD-831E-C2970F2756F5}" type="pres">
      <dgm:prSet presAssocID="{29276D67-8336-4178-9CE8-6B9A1A173F3C}" presName="root" presStyleCnt="0">
        <dgm:presLayoutVars>
          <dgm:dir/>
          <dgm:resizeHandles val="exact"/>
        </dgm:presLayoutVars>
      </dgm:prSet>
      <dgm:spPr/>
    </dgm:pt>
    <dgm:pt modelId="{A8D7CFFC-941E-4A77-BC20-9794513BA617}" type="pres">
      <dgm:prSet presAssocID="{29276D67-8336-4178-9CE8-6B9A1A173F3C}" presName="container" presStyleCnt="0">
        <dgm:presLayoutVars>
          <dgm:dir/>
          <dgm:resizeHandles val="exact"/>
        </dgm:presLayoutVars>
      </dgm:prSet>
      <dgm:spPr/>
    </dgm:pt>
    <dgm:pt modelId="{679ABFA1-7C6E-4797-AA81-216671CAE12A}" type="pres">
      <dgm:prSet presAssocID="{C55E6A93-7C3D-4F34-8FFC-ED2D80A02E36}" presName="compNode" presStyleCnt="0"/>
      <dgm:spPr/>
    </dgm:pt>
    <dgm:pt modelId="{1EAB5C6C-F231-4F73-B42D-94CA993A3B3A}" type="pres">
      <dgm:prSet presAssocID="{C55E6A93-7C3D-4F34-8FFC-ED2D80A02E36}" presName="iconBgRect" presStyleLbl="bgShp" presStyleIdx="0" presStyleCnt="2"/>
      <dgm:spPr/>
    </dgm:pt>
    <dgm:pt modelId="{EC29C231-8557-4EEC-B7E3-6D61FF0B6005}" type="pres">
      <dgm:prSet presAssocID="{C55E6A93-7C3D-4F34-8FFC-ED2D80A02E3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ransfer"/>
        </a:ext>
      </dgm:extLst>
    </dgm:pt>
    <dgm:pt modelId="{A1A7692A-9DEF-4698-978C-AB71CB256944}" type="pres">
      <dgm:prSet presAssocID="{C55E6A93-7C3D-4F34-8FFC-ED2D80A02E36}" presName="spaceRect" presStyleCnt="0"/>
      <dgm:spPr/>
    </dgm:pt>
    <dgm:pt modelId="{6A4CC163-A21B-4D8D-B2D3-4EBC0F803574}" type="pres">
      <dgm:prSet presAssocID="{C55E6A93-7C3D-4F34-8FFC-ED2D80A02E36}" presName="textRect" presStyleLbl="revTx" presStyleIdx="0" presStyleCnt="2">
        <dgm:presLayoutVars>
          <dgm:chMax val="1"/>
          <dgm:chPref val="1"/>
        </dgm:presLayoutVars>
      </dgm:prSet>
      <dgm:spPr/>
    </dgm:pt>
    <dgm:pt modelId="{3E1D0623-3F77-4E54-B5ED-633EDF119BD5}" type="pres">
      <dgm:prSet presAssocID="{27B0960A-3317-49D8-93A6-8ABEFF8A8A9A}" presName="sibTrans" presStyleLbl="sibTrans2D1" presStyleIdx="0" presStyleCnt="0"/>
      <dgm:spPr/>
    </dgm:pt>
    <dgm:pt modelId="{4DA9C473-3620-41D4-AB09-91B63BE1D11E}" type="pres">
      <dgm:prSet presAssocID="{52F4E132-BCF5-4321-980D-22B3FFB46C90}" presName="compNode" presStyleCnt="0"/>
      <dgm:spPr/>
    </dgm:pt>
    <dgm:pt modelId="{DB956CA8-B257-49F5-A9BA-9406A9211A70}" type="pres">
      <dgm:prSet presAssocID="{52F4E132-BCF5-4321-980D-22B3FFB46C90}" presName="iconBgRect" presStyleLbl="bgShp" presStyleIdx="1" presStyleCnt="2"/>
      <dgm:spPr/>
    </dgm:pt>
    <dgm:pt modelId="{97CF901C-F285-4629-A9CE-92F8EDD015BA}" type="pres">
      <dgm:prSet presAssocID="{52F4E132-BCF5-4321-980D-22B3FFB46C9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odcast"/>
        </a:ext>
      </dgm:extLst>
    </dgm:pt>
    <dgm:pt modelId="{C4240F94-1E74-4393-BFE6-4F1727E90383}" type="pres">
      <dgm:prSet presAssocID="{52F4E132-BCF5-4321-980D-22B3FFB46C90}" presName="spaceRect" presStyleCnt="0"/>
      <dgm:spPr/>
    </dgm:pt>
    <dgm:pt modelId="{DED88EEB-4D41-4A90-A491-817E9CD62319}" type="pres">
      <dgm:prSet presAssocID="{52F4E132-BCF5-4321-980D-22B3FFB46C90}" presName="textRect" presStyleLbl="revTx" presStyleIdx="1" presStyleCnt="2">
        <dgm:presLayoutVars>
          <dgm:chMax val="1"/>
          <dgm:chPref val="1"/>
        </dgm:presLayoutVars>
      </dgm:prSet>
      <dgm:spPr/>
    </dgm:pt>
  </dgm:ptLst>
  <dgm:cxnLst>
    <dgm:cxn modelId="{92F4385C-7546-4ED7-AD36-EF8117B59D28}" srcId="{29276D67-8336-4178-9CE8-6B9A1A173F3C}" destId="{52F4E132-BCF5-4321-980D-22B3FFB46C90}" srcOrd="1" destOrd="0" parTransId="{0DB140A2-0C97-448E-923E-0562F7413E3F}" sibTransId="{E5D55A5E-B7E7-4DF2-B03C-3A3B8DE4AEE0}"/>
    <dgm:cxn modelId="{360C4E4A-13FE-43E8-9EBE-3C3922249693}" type="presOf" srcId="{52F4E132-BCF5-4321-980D-22B3FFB46C90}" destId="{DED88EEB-4D41-4A90-A491-817E9CD62319}" srcOrd="0" destOrd="0" presId="urn:microsoft.com/office/officeart/2018/2/layout/IconCircleList"/>
    <dgm:cxn modelId="{A9CF7095-E45C-460E-A62C-7991FEA11FCD}" type="presOf" srcId="{29276D67-8336-4178-9CE8-6B9A1A173F3C}" destId="{A60A3570-A20D-4ABD-831E-C2970F2756F5}" srcOrd="0" destOrd="0" presId="urn:microsoft.com/office/officeart/2018/2/layout/IconCircleList"/>
    <dgm:cxn modelId="{A65FBECB-3803-4026-96EB-1281CEEDE22A}" srcId="{29276D67-8336-4178-9CE8-6B9A1A173F3C}" destId="{C55E6A93-7C3D-4F34-8FFC-ED2D80A02E36}" srcOrd="0" destOrd="0" parTransId="{D97560B0-D599-4220-B304-8F298BD3D245}" sibTransId="{27B0960A-3317-49D8-93A6-8ABEFF8A8A9A}"/>
    <dgm:cxn modelId="{46A760EB-EC81-48FF-B7B3-1DA531AAD718}" type="presOf" srcId="{27B0960A-3317-49D8-93A6-8ABEFF8A8A9A}" destId="{3E1D0623-3F77-4E54-B5ED-633EDF119BD5}" srcOrd="0" destOrd="0" presId="urn:microsoft.com/office/officeart/2018/2/layout/IconCircleList"/>
    <dgm:cxn modelId="{333611FE-BDF0-4723-A3B4-E3C811E55F96}" type="presOf" srcId="{C55E6A93-7C3D-4F34-8FFC-ED2D80A02E36}" destId="{6A4CC163-A21B-4D8D-B2D3-4EBC0F803574}" srcOrd="0" destOrd="0" presId="urn:microsoft.com/office/officeart/2018/2/layout/IconCircleList"/>
    <dgm:cxn modelId="{E70555DB-BD64-4A94-9C87-115A8DBCF20D}" type="presParOf" srcId="{A60A3570-A20D-4ABD-831E-C2970F2756F5}" destId="{A8D7CFFC-941E-4A77-BC20-9794513BA617}" srcOrd="0" destOrd="0" presId="urn:microsoft.com/office/officeart/2018/2/layout/IconCircleList"/>
    <dgm:cxn modelId="{B510AB8B-5705-4187-BAF7-5F9A33D8E756}" type="presParOf" srcId="{A8D7CFFC-941E-4A77-BC20-9794513BA617}" destId="{679ABFA1-7C6E-4797-AA81-216671CAE12A}" srcOrd="0" destOrd="0" presId="urn:microsoft.com/office/officeart/2018/2/layout/IconCircleList"/>
    <dgm:cxn modelId="{A0B28F36-2368-407C-916E-37ED5F50D93E}" type="presParOf" srcId="{679ABFA1-7C6E-4797-AA81-216671CAE12A}" destId="{1EAB5C6C-F231-4F73-B42D-94CA993A3B3A}" srcOrd="0" destOrd="0" presId="urn:microsoft.com/office/officeart/2018/2/layout/IconCircleList"/>
    <dgm:cxn modelId="{3F76EB1B-BE8D-430F-AE99-E204685988C3}" type="presParOf" srcId="{679ABFA1-7C6E-4797-AA81-216671CAE12A}" destId="{EC29C231-8557-4EEC-B7E3-6D61FF0B6005}" srcOrd="1" destOrd="0" presId="urn:microsoft.com/office/officeart/2018/2/layout/IconCircleList"/>
    <dgm:cxn modelId="{12BDC680-11C2-45F2-A017-CAAD916FCDEF}" type="presParOf" srcId="{679ABFA1-7C6E-4797-AA81-216671CAE12A}" destId="{A1A7692A-9DEF-4698-978C-AB71CB256944}" srcOrd="2" destOrd="0" presId="urn:microsoft.com/office/officeart/2018/2/layout/IconCircleList"/>
    <dgm:cxn modelId="{F8E5C072-EE27-4146-856E-8D79317C184D}" type="presParOf" srcId="{679ABFA1-7C6E-4797-AA81-216671CAE12A}" destId="{6A4CC163-A21B-4D8D-B2D3-4EBC0F803574}" srcOrd="3" destOrd="0" presId="urn:microsoft.com/office/officeart/2018/2/layout/IconCircleList"/>
    <dgm:cxn modelId="{474A27FB-0AC8-435A-B9C0-1CFECDE72D21}" type="presParOf" srcId="{A8D7CFFC-941E-4A77-BC20-9794513BA617}" destId="{3E1D0623-3F77-4E54-B5ED-633EDF119BD5}" srcOrd="1" destOrd="0" presId="urn:microsoft.com/office/officeart/2018/2/layout/IconCircleList"/>
    <dgm:cxn modelId="{187EA1BC-1CF6-4785-B415-8C9979F4DD7D}" type="presParOf" srcId="{A8D7CFFC-941E-4A77-BC20-9794513BA617}" destId="{4DA9C473-3620-41D4-AB09-91B63BE1D11E}" srcOrd="2" destOrd="0" presId="urn:microsoft.com/office/officeart/2018/2/layout/IconCircleList"/>
    <dgm:cxn modelId="{A7581AFD-8D98-4AAD-895D-F11393854EA6}" type="presParOf" srcId="{4DA9C473-3620-41D4-AB09-91B63BE1D11E}" destId="{DB956CA8-B257-49F5-A9BA-9406A9211A70}" srcOrd="0" destOrd="0" presId="urn:microsoft.com/office/officeart/2018/2/layout/IconCircleList"/>
    <dgm:cxn modelId="{841B48A6-5817-431E-9BBC-A9C654550274}" type="presParOf" srcId="{4DA9C473-3620-41D4-AB09-91B63BE1D11E}" destId="{97CF901C-F285-4629-A9CE-92F8EDD015BA}" srcOrd="1" destOrd="0" presId="urn:microsoft.com/office/officeart/2018/2/layout/IconCircleList"/>
    <dgm:cxn modelId="{4A6FF815-E66B-46DA-9FD3-4CDF14F2A5FA}" type="presParOf" srcId="{4DA9C473-3620-41D4-AB09-91B63BE1D11E}" destId="{C4240F94-1E74-4393-BFE6-4F1727E90383}" srcOrd="2" destOrd="0" presId="urn:microsoft.com/office/officeart/2018/2/layout/IconCircleList"/>
    <dgm:cxn modelId="{EC29C751-07C1-44E3-9C99-AA5431A8F57D}" type="presParOf" srcId="{4DA9C473-3620-41D4-AB09-91B63BE1D11E}" destId="{DED88EEB-4D41-4A90-A491-817E9CD6231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EA4A05-7FB3-4B31-A613-E19423BB3DFE}">
      <dsp:nvSpPr>
        <dsp:cNvPr id="0" name=""/>
        <dsp:cNvSpPr/>
      </dsp:nvSpPr>
      <dsp:spPr>
        <a:xfrm>
          <a:off x="235953" y="1381494"/>
          <a:ext cx="915248" cy="91524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0A4D29-F0BA-4623-8356-CE3413EF10C5}">
      <dsp:nvSpPr>
        <dsp:cNvPr id="0" name=""/>
        <dsp:cNvSpPr/>
      </dsp:nvSpPr>
      <dsp:spPr>
        <a:xfrm>
          <a:off x="428155" y="1573697"/>
          <a:ext cx="530843" cy="53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3DAAD0-AD10-4D64-ADE3-197E7762FABC}">
      <dsp:nvSpPr>
        <dsp:cNvPr id="0" name=""/>
        <dsp:cNvSpPr/>
      </dsp:nvSpPr>
      <dsp:spPr>
        <a:xfrm>
          <a:off x="1347326" y="1381494"/>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GB" sz="1700" kern="1200"/>
            <a:t>Creating a way to get high quality recordings of conversations to therapists and clinicians </a:t>
          </a:r>
          <a:endParaRPr lang="en-US" sz="1700" kern="1200"/>
        </a:p>
      </dsp:txBody>
      <dsp:txXfrm>
        <a:off x="1347326" y="1381494"/>
        <a:ext cx="2157370" cy="915248"/>
      </dsp:txXfrm>
    </dsp:sp>
    <dsp:sp modelId="{AB34F9A9-338B-4211-8B92-C47AAB223D7D}">
      <dsp:nvSpPr>
        <dsp:cNvPr id="0" name=""/>
        <dsp:cNvSpPr/>
      </dsp:nvSpPr>
      <dsp:spPr>
        <a:xfrm>
          <a:off x="3880603" y="1381494"/>
          <a:ext cx="915248" cy="91524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6E24AE-8573-46FB-91B2-538AD3E50822}">
      <dsp:nvSpPr>
        <dsp:cNvPr id="0" name=""/>
        <dsp:cNvSpPr/>
      </dsp:nvSpPr>
      <dsp:spPr>
        <a:xfrm>
          <a:off x="4072805" y="1573697"/>
          <a:ext cx="530843" cy="53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654C5B-5BD9-47D6-8D4F-26CC5DD8045C}">
      <dsp:nvSpPr>
        <dsp:cNvPr id="0" name=""/>
        <dsp:cNvSpPr/>
      </dsp:nvSpPr>
      <dsp:spPr>
        <a:xfrm>
          <a:off x="4991975" y="1381494"/>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GB" sz="1700" kern="1200"/>
            <a:t>Allowing them to more easily encode parenting manuals, including DPICS</a:t>
          </a:r>
          <a:endParaRPr lang="en-US" sz="1700" kern="1200"/>
        </a:p>
      </dsp:txBody>
      <dsp:txXfrm>
        <a:off x="4991975" y="1381494"/>
        <a:ext cx="2157370" cy="915248"/>
      </dsp:txXfrm>
    </dsp:sp>
    <dsp:sp modelId="{35E84864-2C92-4BD8-B770-5D8E40E4D084}">
      <dsp:nvSpPr>
        <dsp:cNvPr id="0" name=""/>
        <dsp:cNvSpPr/>
      </dsp:nvSpPr>
      <dsp:spPr>
        <a:xfrm>
          <a:off x="7525252" y="1381494"/>
          <a:ext cx="915248" cy="91524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3A577C-5ADE-48DC-A977-1F6F0594333B}">
      <dsp:nvSpPr>
        <dsp:cNvPr id="0" name=""/>
        <dsp:cNvSpPr/>
      </dsp:nvSpPr>
      <dsp:spPr>
        <a:xfrm>
          <a:off x="7717454" y="1573697"/>
          <a:ext cx="530843" cy="53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95F6F0-AC14-4DBD-B9F9-4F4A7101CE94}">
      <dsp:nvSpPr>
        <dsp:cNvPr id="0" name=""/>
        <dsp:cNvSpPr/>
      </dsp:nvSpPr>
      <dsp:spPr>
        <a:xfrm>
          <a:off x="8636625" y="1381494"/>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GB" sz="1700" kern="1200"/>
            <a:t>Which will in turn will help prevent mental health issues developing in young people</a:t>
          </a:r>
          <a:endParaRPr lang="en-US" sz="1700" kern="1200"/>
        </a:p>
      </dsp:txBody>
      <dsp:txXfrm>
        <a:off x="8636625" y="1381494"/>
        <a:ext cx="2157370" cy="9152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FE293-F432-489A-9DFE-62D7C698D2A8}">
      <dsp:nvSpPr>
        <dsp:cNvPr id="0" name=""/>
        <dsp:cNvSpPr/>
      </dsp:nvSpPr>
      <dsp:spPr>
        <a:xfrm>
          <a:off x="235953" y="611220"/>
          <a:ext cx="915248" cy="91524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F3DD96-6FF6-4A0D-A245-653D875F1702}">
      <dsp:nvSpPr>
        <dsp:cNvPr id="0" name=""/>
        <dsp:cNvSpPr/>
      </dsp:nvSpPr>
      <dsp:spPr>
        <a:xfrm>
          <a:off x="428155" y="803422"/>
          <a:ext cx="530843" cy="53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B4EDBD-2095-4CCF-9C9A-85F114D2FE4A}">
      <dsp:nvSpPr>
        <dsp:cNvPr id="0" name=""/>
        <dsp:cNvSpPr/>
      </dsp:nvSpPr>
      <dsp:spPr>
        <a:xfrm>
          <a:off x="1347326" y="611220"/>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GB" sz="1400" kern="1200" dirty="0"/>
            <a:t>Information gathered must be useful for those analysing the conversations.</a:t>
          </a:r>
          <a:endParaRPr lang="en-US" sz="1400" kern="1200" dirty="0"/>
        </a:p>
      </dsp:txBody>
      <dsp:txXfrm>
        <a:off x="1347326" y="611220"/>
        <a:ext cx="2157370" cy="915248"/>
      </dsp:txXfrm>
    </dsp:sp>
    <dsp:sp modelId="{B1B33AC2-167A-45EB-8B83-24207B9167BA}">
      <dsp:nvSpPr>
        <dsp:cNvPr id="0" name=""/>
        <dsp:cNvSpPr/>
      </dsp:nvSpPr>
      <dsp:spPr>
        <a:xfrm>
          <a:off x="3880603" y="611220"/>
          <a:ext cx="915248" cy="91524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9CCBE-4212-4C1A-8ACD-5C5479C69396}">
      <dsp:nvSpPr>
        <dsp:cNvPr id="0" name=""/>
        <dsp:cNvSpPr/>
      </dsp:nvSpPr>
      <dsp:spPr>
        <a:xfrm>
          <a:off x="4072805" y="803422"/>
          <a:ext cx="530843" cy="53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397082-6A62-4FD2-9750-8663A4E9D616}">
      <dsp:nvSpPr>
        <dsp:cNvPr id="0" name=""/>
        <dsp:cNvSpPr/>
      </dsp:nvSpPr>
      <dsp:spPr>
        <a:xfrm>
          <a:off x="4991975" y="611220"/>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GB" sz="1400" kern="1200" dirty="0"/>
            <a:t>Must correctly identify when a specific type of conversation is occurring.</a:t>
          </a:r>
          <a:endParaRPr lang="en-US" sz="1400" kern="1200" dirty="0"/>
        </a:p>
      </dsp:txBody>
      <dsp:txXfrm>
        <a:off x="4991975" y="611220"/>
        <a:ext cx="2157370" cy="915248"/>
      </dsp:txXfrm>
    </dsp:sp>
    <dsp:sp modelId="{5E3C1649-4545-45CE-B0B3-B0101427F631}">
      <dsp:nvSpPr>
        <dsp:cNvPr id="0" name=""/>
        <dsp:cNvSpPr/>
      </dsp:nvSpPr>
      <dsp:spPr>
        <a:xfrm>
          <a:off x="7525252" y="611220"/>
          <a:ext cx="915248" cy="91524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53B9D-865B-4A19-AE34-278975ED6FE3}">
      <dsp:nvSpPr>
        <dsp:cNvPr id="0" name=""/>
        <dsp:cNvSpPr/>
      </dsp:nvSpPr>
      <dsp:spPr>
        <a:xfrm>
          <a:off x="7717454" y="803422"/>
          <a:ext cx="530843" cy="53084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9CBD7E-D057-4617-8898-35D9CD55065D}">
      <dsp:nvSpPr>
        <dsp:cNvPr id="0" name=""/>
        <dsp:cNvSpPr/>
      </dsp:nvSpPr>
      <dsp:spPr>
        <a:xfrm>
          <a:off x="8636625" y="611220"/>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GB" sz="1400" kern="1200" dirty="0"/>
            <a:t>Anchor points be unique enough, so that those dissecting information are not overloaded with data.</a:t>
          </a:r>
          <a:endParaRPr lang="en-US" sz="1400" kern="1200" dirty="0"/>
        </a:p>
      </dsp:txBody>
      <dsp:txXfrm>
        <a:off x="8636625" y="611220"/>
        <a:ext cx="2157370" cy="915248"/>
      </dsp:txXfrm>
    </dsp:sp>
    <dsp:sp modelId="{15CBA089-40E3-45CA-98E1-3F6A55FE266B}">
      <dsp:nvSpPr>
        <dsp:cNvPr id="0" name=""/>
        <dsp:cNvSpPr/>
      </dsp:nvSpPr>
      <dsp:spPr>
        <a:xfrm>
          <a:off x="235953" y="2151769"/>
          <a:ext cx="915248" cy="91524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9E9C50-7394-406C-8A69-DF4EB2FD9A66}">
      <dsp:nvSpPr>
        <dsp:cNvPr id="0" name=""/>
        <dsp:cNvSpPr/>
      </dsp:nvSpPr>
      <dsp:spPr>
        <a:xfrm>
          <a:off x="428155" y="2343971"/>
          <a:ext cx="530843" cy="5308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FB15F5-7100-4A4E-AE02-14E841AF77B4}">
      <dsp:nvSpPr>
        <dsp:cNvPr id="0" name=""/>
        <dsp:cNvSpPr/>
      </dsp:nvSpPr>
      <dsp:spPr>
        <a:xfrm>
          <a:off x="1347326" y="2151769"/>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GB" sz="1400" kern="1200" dirty="0"/>
            <a:t>Device must be in range of ‘good’ quality conversations. </a:t>
          </a:r>
          <a:endParaRPr lang="en-US" sz="1400" kern="1200" dirty="0"/>
        </a:p>
      </dsp:txBody>
      <dsp:txXfrm>
        <a:off x="1347326" y="2151769"/>
        <a:ext cx="2157370" cy="915248"/>
      </dsp:txXfrm>
    </dsp:sp>
    <dsp:sp modelId="{99FDE6EA-B949-4ECF-89A2-FAA4315FB75F}">
      <dsp:nvSpPr>
        <dsp:cNvPr id="0" name=""/>
        <dsp:cNvSpPr/>
      </dsp:nvSpPr>
      <dsp:spPr>
        <a:xfrm>
          <a:off x="3880603" y="2151769"/>
          <a:ext cx="915248" cy="91524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B628DC-596E-484F-A5FC-7118AA821FD9}">
      <dsp:nvSpPr>
        <dsp:cNvPr id="0" name=""/>
        <dsp:cNvSpPr/>
      </dsp:nvSpPr>
      <dsp:spPr>
        <a:xfrm>
          <a:off x="4072805" y="2343971"/>
          <a:ext cx="530843" cy="53084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2B2CC5-AC7B-4B69-8F2D-E94DA52D2474}">
      <dsp:nvSpPr>
        <dsp:cNvPr id="0" name=""/>
        <dsp:cNvSpPr/>
      </dsp:nvSpPr>
      <dsp:spPr>
        <a:xfrm>
          <a:off x="4991975" y="2151769"/>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GB" sz="1400" kern="1200"/>
            <a:t>Be placed in the home and be accepted as ‘part of the furniture’ and not be too intrusive on the home dynamic, so the conversations recorded reflect the real atmosphere in the house.</a:t>
          </a:r>
          <a:endParaRPr lang="en-US" sz="1400" kern="1200"/>
        </a:p>
      </dsp:txBody>
      <dsp:txXfrm>
        <a:off x="4991975" y="2151769"/>
        <a:ext cx="2157370" cy="915248"/>
      </dsp:txXfrm>
    </dsp:sp>
    <dsp:sp modelId="{C4A2B313-3135-46F5-A0D1-97E96C6A0FE1}">
      <dsp:nvSpPr>
        <dsp:cNvPr id="0" name=""/>
        <dsp:cNvSpPr/>
      </dsp:nvSpPr>
      <dsp:spPr>
        <a:xfrm>
          <a:off x="7525252" y="2151769"/>
          <a:ext cx="915248" cy="91524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D8BF1-2C7D-4510-B8A3-E431E0D4482C}">
      <dsp:nvSpPr>
        <dsp:cNvPr id="0" name=""/>
        <dsp:cNvSpPr/>
      </dsp:nvSpPr>
      <dsp:spPr>
        <a:xfrm>
          <a:off x="7717454" y="2343971"/>
          <a:ext cx="530843" cy="53084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D8CFEE-8A38-4ECF-8FF5-0111A99DDCE0}">
      <dsp:nvSpPr>
        <dsp:cNvPr id="0" name=""/>
        <dsp:cNvSpPr/>
      </dsp:nvSpPr>
      <dsp:spPr>
        <a:xfrm>
          <a:off x="8636625" y="2151769"/>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GB" sz="1400" kern="1200"/>
            <a:t>Must consider data protections laws.</a:t>
          </a:r>
          <a:endParaRPr lang="en-US" sz="1400" kern="1200"/>
        </a:p>
      </dsp:txBody>
      <dsp:txXfrm>
        <a:off x="8636625" y="2151769"/>
        <a:ext cx="2157370" cy="9152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5131A-6AF7-4DF2-8618-9C65470AE657}">
      <dsp:nvSpPr>
        <dsp:cNvPr id="0" name=""/>
        <dsp:cNvSpPr/>
      </dsp:nvSpPr>
      <dsp:spPr>
        <a:xfrm>
          <a:off x="793291" y="671916"/>
          <a:ext cx="1151718" cy="11517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ACB2E98-85FF-4C7F-958A-2ABCC78F6CF3}">
      <dsp:nvSpPr>
        <dsp:cNvPr id="0" name=""/>
        <dsp:cNvSpPr/>
      </dsp:nvSpPr>
      <dsp:spPr>
        <a:xfrm>
          <a:off x="3178" y="1995144"/>
          <a:ext cx="3290624" cy="743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a:t>Current techniques are limited in quality of conversation that they are detecting</a:t>
          </a:r>
          <a:endParaRPr lang="en-US" sz="1400" kern="1200"/>
        </a:p>
      </dsp:txBody>
      <dsp:txXfrm>
        <a:off x="3178" y="1995144"/>
        <a:ext cx="3290624" cy="743493"/>
      </dsp:txXfrm>
    </dsp:sp>
    <dsp:sp modelId="{36DD05D9-1B44-4B7A-8B7C-BA3B7B3F3B97}">
      <dsp:nvSpPr>
        <dsp:cNvPr id="0" name=""/>
        <dsp:cNvSpPr/>
      </dsp:nvSpPr>
      <dsp:spPr>
        <a:xfrm>
          <a:off x="3178" y="2782212"/>
          <a:ext cx="3290624" cy="146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kern="1200"/>
            <a:t>Many techniques still use in-lab experiments</a:t>
          </a:r>
          <a:endParaRPr lang="en-US" sz="1100" kern="1200"/>
        </a:p>
      </dsp:txBody>
      <dsp:txXfrm>
        <a:off x="3178" y="2782212"/>
        <a:ext cx="3290624" cy="146286"/>
      </dsp:txXfrm>
    </dsp:sp>
    <dsp:sp modelId="{CD7FC176-B90B-4620-B002-0BC224636B5B}">
      <dsp:nvSpPr>
        <dsp:cNvPr id="0" name=""/>
        <dsp:cNvSpPr/>
      </dsp:nvSpPr>
      <dsp:spPr>
        <a:xfrm>
          <a:off x="4739670" y="671916"/>
          <a:ext cx="1151718" cy="11517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2BB965-BA68-4F84-9C92-D739ED1717B9}">
      <dsp:nvSpPr>
        <dsp:cNvPr id="0" name=""/>
        <dsp:cNvSpPr/>
      </dsp:nvSpPr>
      <dsp:spPr>
        <a:xfrm>
          <a:off x="3869662" y="1995144"/>
          <a:ext cx="3290624" cy="743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a:t>Creating a device that captures conversations in a home environment that is less likely to influence participants actions</a:t>
          </a:r>
          <a:endParaRPr lang="en-US" sz="1400" kern="1200"/>
        </a:p>
      </dsp:txBody>
      <dsp:txXfrm>
        <a:off x="3869662" y="1995144"/>
        <a:ext cx="3290624" cy="743493"/>
      </dsp:txXfrm>
    </dsp:sp>
    <dsp:sp modelId="{75B38F70-6556-4822-89B7-F2321F7155EC}">
      <dsp:nvSpPr>
        <dsp:cNvPr id="0" name=""/>
        <dsp:cNvSpPr/>
      </dsp:nvSpPr>
      <dsp:spPr>
        <a:xfrm>
          <a:off x="3869662" y="2782212"/>
          <a:ext cx="3290624" cy="146286"/>
        </a:xfrm>
        <a:prstGeom prst="rect">
          <a:avLst/>
        </a:prstGeom>
        <a:noFill/>
        <a:ln>
          <a:noFill/>
        </a:ln>
        <a:effectLst/>
      </dsp:spPr>
      <dsp:style>
        <a:lnRef idx="0">
          <a:scrgbClr r="0" g="0" b="0"/>
        </a:lnRef>
        <a:fillRef idx="0">
          <a:scrgbClr r="0" g="0" b="0"/>
        </a:fillRef>
        <a:effectRef idx="0">
          <a:scrgbClr r="0" g="0" b="0"/>
        </a:effectRef>
        <a:fontRef idx="minor"/>
      </dsp:style>
    </dsp:sp>
    <dsp:sp modelId="{2444CE9C-0CA7-4A45-9903-B7FF25664193}">
      <dsp:nvSpPr>
        <dsp:cNvPr id="0" name=""/>
        <dsp:cNvSpPr/>
      </dsp:nvSpPr>
      <dsp:spPr>
        <a:xfrm>
          <a:off x="8668301" y="671916"/>
          <a:ext cx="1151718" cy="11517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7550F3-B769-4F49-8BA5-7EA9B50C241A}">
      <dsp:nvSpPr>
        <dsp:cNvPr id="0" name=""/>
        <dsp:cNvSpPr/>
      </dsp:nvSpPr>
      <dsp:spPr>
        <a:xfrm>
          <a:off x="7736146" y="1995144"/>
          <a:ext cx="3290624" cy="743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a:t>Limited research into links between SSP and DPICS</a:t>
          </a:r>
          <a:endParaRPr lang="en-US" sz="1400" kern="1200"/>
        </a:p>
      </dsp:txBody>
      <dsp:txXfrm>
        <a:off x="7736146" y="1995144"/>
        <a:ext cx="3290624" cy="743493"/>
      </dsp:txXfrm>
    </dsp:sp>
    <dsp:sp modelId="{B4BFFC83-4467-47D8-B800-1FCBFEF30A1C}">
      <dsp:nvSpPr>
        <dsp:cNvPr id="0" name=""/>
        <dsp:cNvSpPr/>
      </dsp:nvSpPr>
      <dsp:spPr>
        <a:xfrm>
          <a:off x="7736146" y="2782212"/>
          <a:ext cx="3290624" cy="146286"/>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89ECB-3E9A-4CE1-99FB-9406B13EA6F0}">
      <dsp:nvSpPr>
        <dsp:cNvPr id="0" name=""/>
        <dsp:cNvSpPr/>
      </dsp:nvSpPr>
      <dsp:spPr>
        <a:xfrm>
          <a:off x="0" y="1189"/>
          <a:ext cx="11029950" cy="507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BC8B8E-C149-4D13-BC5F-DC2A4F3D5BF7}">
      <dsp:nvSpPr>
        <dsp:cNvPr id="0" name=""/>
        <dsp:cNvSpPr/>
      </dsp:nvSpPr>
      <dsp:spPr>
        <a:xfrm>
          <a:off x="153372" y="115268"/>
          <a:ext cx="278858" cy="2788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0917F1-158D-43CC-B763-6E007AA87841}">
      <dsp:nvSpPr>
        <dsp:cNvPr id="0" name=""/>
        <dsp:cNvSpPr/>
      </dsp:nvSpPr>
      <dsp:spPr>
        <a:xfrm>
          <a:off x="585602" y="1189"/>
          <a:ext cx="10444347" cy="507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59" tIns="53659" rIns="53659" bIns="53659" numCol="1" spcCol="1270" anchor="ctr" anchorCtr="0">
          <a:noAutofit/>
        </a:bodyPr>
        <a:lstStyle/>
        <a:p>
          <a:pPr marL="0" lvl="0" indent="0" algn="l" defTabSz="844550">
            <a:lnSpc>
              <a:spcPct val="100000"/>
            </a:lnSpc>
            <a:spcBef>
              <a:spcPct val="0"/>
            </a:spcBef>
            <a:spcAft>
              <a:spcPct val="35000"/>
            </a:spcAft>
            <a:buNone/>
          </a:pPr>
          <a:r>
            <a:rPr lang="en-GB" sz="1900" kern="1200"/>
            <a:t>Many psychological studies into importance of parent-child interactions</a:t>
          </a:r>
          <a:endParaRPr lang="en-US" sz="1900" kern="1200" dirty="0"/>
        </a:p>
      </dsp:txBody>
      <dsp:txXfrm>
        <a:off x="585602" y="1189"/>
        <a:ext cx="10444347" cy="507014"/>
      </dsp:txXfrm>
    </dsp:sp>
    <dsp:sp modelId="{BD108B87-0BC9-4D0F-8886-1E6DAEC4A5CE}">
      <dsp:nvSpPr>
        <dsp:cNvPr id="0" name=""/>
        <dsp:cNvSpPr/>
      </dsp:nvSpPr>
      <dsp:spPr>
        <a:xfrm>
          <a:off x="0" y="634958"/>
          <a:ext cx="11029950" cy="507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4CE971-0429-4696-BC5A-AAEFFEE63EF2}">
      <dsp:nvSpPr>
        <dsp:cNvPr id="0" name=""/>
        <dsp:cNvSpPr/>
      </dsp:nvSpPr>
      <dsp:spPr>
        <a:xfrm>
          <a:off x="153372" y="749036"/>
          <a:ext cx="278858" cy="2788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08FA0B-0050-47A1-B553-9ED50716782E}">
      <dsp:nvSpPr>
        <dsp:cNvPr id="0" name=""/>
        <dsp:cNvSpPr/>
      </dsp:nvSpPr>
      <dsp:spPr>
        <a:xfrm>
          <a:off x="585602" y="634958"/>
          <a:ext cx="10444347" cy="507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59" tIns="53659" rIns="53659" bIns="53659" numCol="1" spcCol="1270" anchor="ctr" anchorCtr="0">
          <a:noAutofit/>
        </a:bodyPr>
        <a:lstStyle/>
        <a:p>
          <a:pPr marL="0" lvl="0" indent="0" algn="l" defTabSz="844550">
            <a:lnSpc>
              <a:spcPct val="100000"/>
            </a:lnSpc>
            <a:spcBef>
              <a:spcPct val="0"/>
            </a:spcBef>
            <a:spcAft>
              <a:spcPct val="35000"/>
            </a:spcAft>
            <a:buNone/>
          </a:pPr>
          <a:r>
            <a:rPr lang="en-GB" sz="1900" kern="1200" dirty="0"/>
            <a:t>Approximately 1 in 4 people in the UK will experience a mental health problem each year (NHS, 2007)</a:t>
          </a:r>
          <a:endParaRPr lang="en-US" sz="1900" kern="1200" dirty="0"/>
        </a:p>
      </dsp:txBody>
      <dsp:txXfrm>
        <a:off x="585602" y="634958"/>
        <a:ext cx="10444347" cy="507014"/>
      </dsp:txXfrm>
    </dsp:sp>
    <dsp:sp modelId="{EBF49045-B33F-4A96-82E8-F04D96B3FFC3}">
      <dsp:nvSpPr>
        <dsp:cNvPr id="0" name=""/>
        <dsp:cNvSpPr/>
      </dsp:nvSpPr>
      <dsp:spPr>
        <a:xfrm>
          <a:off x="0" y="1268727"/>
          <a:ext cx="11029950" cy="507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3CCC36-1AA5-4EB0-A1BF-68A7D257D9A0}">
      <dsp:nvSpPr>
        <dsp:cNvPr id="0" name=""/>
        <dsp:cNvSpPr/>
      </dsp:nvSpPr>
      <dsp:spPr>
        <a:xfrm>
          <a:off x="153372" y="1382805"/>
          <a:ext cx="278858" cy="2788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36F58D-D7E7-4824-BE04-0C501E416F33}">
      <dsp:nvSpPr>
        <dsp:cNvPr id="0" name=""/>
        <dsp:cNvSpPr/>
      </dsp:nvSpPr>
      <dsp:spPr>
        <a:xfrm>
          <a:off x="585602" y="1268727"/>
          <a:ext cx="10444347" cy="507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59" tIns="53659" rIns="53659" bIns="53659" numCol="1" spcCol="1270" anchor="ctr" anchorCtr="0">
          <a:noAutofit/>
        </a:bodyPr>
        <a:lstStyle/>
        <a:p>
          <a:pPr marL="0" lvl="0" indent="0" algn="l" defTabSz="844550">
            <a:lnSpc>
              <a:spcPct val="100000"/>
            </a:lnSpc>
            <a:spcBef>
              <a:spcPct val="0"/>
            </a:spcBef>
            <a:spcAft>
              <a:spcPct val="35000"/>
            </a:spcAft>
            <a:buNone/>
          </a:pPr>
          <a:r>
            <a:rPr lang="en-GB" sz="1900" kern="1200" dirty="0"/>
            <a:t>Prevention better than treatment</a:t>
          </a:r>
          <a:endParaRPr lang="en-US" sz="1900" kern="1200" dirty="0"/>
        </a:p>
      </dsp:txBody>
      <dsp:txXfrm>
        <a:off x="585602" y="1268727"/>
        <a:ext cx="10444347" cy="507014"/>
      </dsp:txXfrm>
    </dsp:sp>
    <dsp:sp modelId="{E2CE34EB-6647-4E73-B49D-37F6C1CCF97A}">
      <dsp:nvSpPr>
        <dsp:cNvPr id="0" name=""/>
        <dsp:cNvSpPr/>
      </dsp:nvSpPr>
      <dsp:spPr>
        <a:xfrm>
          <a:off x="0" y="1902495"/>
          <a:ext cx="11029950" cy="507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542B47-F5AC-49D0-850F-05FA85EB734E}">
      <dsp:nvSpPr>
        <dsp:cNvPr id="0" name=""/>
        <dsp:cNvSpPr/>
      </dsp:nvSpPr>
      <dsp:spPr>
        <a:xfrm>
          <a:off x="153372" y="2016574"/>
          <a:ext cx="278858" cy="2788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B0A00C-CB52-4307-8683-2F064D012855}">
      <dsp:nvSpPr>
        <dsp:cNvPr id="0" name=""/>
        <dsp:cNvSpPr/>
      </dsp:nvSpPr>
      <dsp:spPr>
        <a:xfrm>
          <a:off x="585602" y="1902495"/>
          <a:ext cx="10444347" cy="507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59" tIns="53659" rIns="53659" bIns="53659" numCol="1" spcCol="1270" anchor="ctr" anchorCtr="0">
          <a:noAutofit/>
        </a:bodyPr>
        <a:lstStyle/>
        <a:p>
          <a:pPr marL="0" lvl="0" indent="0" algn="l" defTabSz="844550">
            <a:lnSpc>
              <a:spcPct val="100000"/>
            </a:lnSpc>
            <a:spcBef>
              <a:spcPct val="0"/>
            </a:spcBef>
            <a:spcAft>
              <a:spcPct val="35000"/>
            </a:spcAft>
            <a:buNone/>
          </a:pPr>
          <a:r>
            <a:rPr lang="en-GB" sz="1900" kern="1200"/>
            <a:t>Little amount of technology based products aimed at preventing mental health illnesses</a:t>
          </a:r>
          <a:endParaRPr lang="en-US" sz="1900" kern="1200"/>
        </a:p>
      </dsp:txBody>
      <dsp:txXfrm>
        <a:off x="585602" y="1902495"/>
        <a:ext cx="10444347" cy="507014"/>
      </dsp:txXfrm>
    </dsp:sp>
    <dsp:sp modelId="{C4DA8439-1C67-46A1-B5EE-D30EDD7B6043}">
      <dsp:nvSpPr>
        <dsp:cNvPr id="0" name=""/>
        <dsp:cNvSpPr/>
      </dsp:nvSpPr>
      <dsp:spPr>
        <a:xfrm>
          <a:off x="0" y="2536264"/>
          <a:ext cx="11029950" cy="507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1C0B3C-4507-4FD1-A23D-572B070E7934}">
      <dsp:nvSpPr>
        <dsp:cNvPr id="0" name=""/>
        <dsp:cNvSpPr/>
      </dsp:nvSpPr>
      <dsp:spPr>
        <a:xfrm>
          <a:off x="153372" y="2650342"/>
          <a:ext cx="278858" cy="27885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3C8E1C-1F34-41B2-A7EB-A03441912A3F}">
      <dsp:nvSpPr>
        <dsp:cNvPr id="0" name=""/>
        <dsp:cNvSpPr/>
      </dsp:nvSpPr>
      <dsp:spPr>
        <a:xfrm>
          <a:off x="585602" y="2536264"/>
          <a:ext cx="10444347" cy="507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59" tIns="53659" rIns="53659" bIns="53659" numCol="1" spcCol="1270" anchor="ctr" anchorCtr="0">
          <a:noAutofit/>
        </a:bodyPr>
        <a:lstStyle/>
        <a:p>
          <a:pPr marL="0" lvl="0" indent="0" algn="l" defTabSz="844550">
            <a:lnSpc>
              <a:spcPct val="100000"/>
            </a:lnSpc>
            <a:spcBef>
              <a:spcPct val="0"/>
            </a:spcBef>
            <a:spcAft>
              <a:spcPct val="35000"/>
            </a:spcAft>
            <a:buNone/>
          </a:pPr>
          <a:r>
            <a:rPr lang="en-GB" sz="1900" kern="1200"/>
            <a:t>Work with antecedent and ensuing recording, but none focused on detecting mental health issues</a:t>
          </a:r>
          <a:endParaRPr lang="en-US" sz="1900" kern="1200"/>
        </a:p>
      </dsp:txBody>
      <dsp:txXfrm>
        <a:off x="585602" y="2536264"/>
        <a:ext cx="10444347" cy="507014"/>
      </dsp:txXfrm>
    </dsp:sp>
    <dsp:sp modelId="{44682F2B-7B28-4D6B-BF1F-9694694033C5}">
      <dsp:nvSpPr>
        <dsp:cNvPr id="0" name=""/>
        <dsp:cNvSpPr/>
      </dsp:nvSpPr>
      <dsp:spPr>
        <a:xfrm>
          <a:off x="0" y="3170033"/>
          <a:ext cx="11029950" cy="507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04CEFC-06ED-48DF-956C-A7D76EF5FBF4}">
      <dsp:nvSpPr>
        <dsp:cNvPr id="0" name=""/>
        <dsp:cNvSpPr/>
      </dsp:nvSpPr>
      <dsp:spPr>
        <a:xfrm>
          <a:off x="153372" y="3284111"/>
          <a:ext cx="278858" cy="27885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EB5162-DB10-466B-B788-FD993AAD5D06}">
      <dsp:nvSpPr>
        <dsp:cNvPr id="0" name=""/>
        <dsp:cNvSpPr/>
      </dsp:nvSpPr>
      <dsp:spPr>
        <a:xfrm>
          <a:off x="585602" y="3170033"/>
          <a:ext cx="10444347" cy="507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59" tIns="53659" rIns="53659" bIns="53659" numCol="1" spcCol="1270" anchor="ctr" anchorCtr="0">
          <a:noAutofit/>
        </a:bodyPr>
        <a:lstStyle/>
        <a:p>
          <a:pPr marL="0" lvl="0" indent="0" algn="l" defTabSz="844550">
            <a:lnSpc>
              <a:spcPct val="100000"/>
            </a:lnSpc>
            <a:spcBef>
              <a:spcPct val="0"/>
            </a:spcBef>
            <a:spcAft>
              <a:spcPct val="35000"/>
            </a:spcAft>
            <a:buNone/>
          </a:pPr>
          <a:r>
            <a:rPr lang="en-GB" sz="1900" kern="1200"/>
            <a:t>Social Signal Processing = future possibilities </a:t>
          </a:r>
          <a:endParaRPr lang="en-US" sz="1900" kern="1200"/>
        </a:p>
      </dsp:txBody>
      <dsp:txXfrm>
        <a:off x="585602" y="3170033"/>
        <a:ext cx="10444347" cy="5070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F5F49-F57E-48AA-8C33-5E486441F26A}">
      <dsp:nvSpPr>
        <dsp:cNvPr id="0" name=""/>
        <dsp:cNvSpPr/>
      </dsp:nvSpPr>
      <dsp:spPr>
        <a:xfrm>
          <a:off x="0" y="0"/>
          <a:ext cx="8823960" cy="809212"/>
        </a:xfrm>
        <a:prstGeom prst="roundRect">
          <a:avLst>
            <a:gd name="adj" fmla="val 10000"/>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Correctly identifying a conflict with just audio</a:t>
          </a:r>
          <a:endParaRPr lang="en-US" sz="2200" kern="1200"/>
        </a:p>
      </dsp:txBody>
      <dsp:txXfrm>
        <a:off x="23701" y="23701"/>
        <a:ext cx="7882378" cy="761810"/>
      </dsp:txXfrm>
    </dsp:sp>
    <dsp:sp modelId="{7AC00225-B76D-44F4-BBE2-70E0374BBD2E}">
      <dsp:nvSpPr>
        <dsp:cNvPr id="0" name=""/>
        <dsp:cNvSpPr/>
      </dsp:nvSpPr>
      <dsp:spPr>
        <a:xfrm>
          <a:off x="739006" y="956341"/>
          <a:ext cx="8823960" cy="809212"/>
        </a:xfrm>
        <a:prstGeom prst="roundRect">
          <a:avLst>
            <a:gd name="adj" fmla="val 10000"/>
          </a:avLst>
        </a:prstGeom>
        <a:solidFill>
          <a:schemeClr val="accent1">
            <a:shade val="80000"/>
            <a:hueOff val="156131"/>
            <a:satOff val="-16878"/>
            <a:lumOff val="1359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Capturing information that is useful for clinicians</a:t>
          </a:r>
          <a:endParaRPr lang="en-US" sz="2200" kern="1200"/>
        </a:p>
      </dsp:txBody>
      <dsp:txXfrm>
        <a:off x="762707" y="980042"/>
        <a:ext cx="7511563" cy="761810"/>
      </dsp:txXfrm>
    </dsp:sp>
    <dsp:sp modelId="{6BCDF4C3-D204-4C3F-A83F-542EF541FCB6}">
      <dsp:nvSpPr>
        <dsp:cNvPr id="0" name=""/>
        <dsp:cNvSpPr/>
      </dsp:nvSpPr>
      <dsp:spPr>
        <a:xfrm>
          <a:off x="1466983" y="1912683"/>
          <a:ext cx="8823960" cy="809212"/>
        </a:xfrm>
        <a:prstGeom prst="roundRect">
          <a:avLst>
            <a:gd name="adj" fmla="val 10000"/>
          </a:avLst>
        </a:prstGeom>
        <a:solidFill>
          <a:schemeClr val="accent1">
            <a:shade val="80000"/>
            <a:hueOff val="312261"/>
            <a:satOff val="-33755"/>
            <a:lumOff val="2718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Creating a device placed in-home without affecting participant’s behaviour</a:t>
          </a:r>
          <a:endParaRPr lang="en-US" sz="2200" kern="1200"/>
        </a:p>
      </dsp:txBody>
      <dsp:txXfrm>
        <a:off x="1490684" y="1936384"/>
        <a:ext cx="7522593" cy="761810"/>
      </dsp:txXfrm>
    </dsp:sp>
    <dsp:sp modelId="{4132A507-0986-4158-A409-88E42404ECED}">
      <dsp:nvSpPr>
        <dsp:cNvPr id="0" name=""/>
        <dsp:cNvSpPr/>
      </dsp:nvSpPr>
      <dsp:spPr>
        <a:xfrm>
          <a:off x="2205989" y="2869025"/>
          <a:ext cx="8823960" cy="809212"/>
        </a:xfrm>
        <a:prstGeom prst="roundRect">
          <a:avLst>
            <a:gd name="adj" fmla="val 10000"/>
          </a:avLst>
        </a:prstGeom>
        <a:solidFill>
          <a:schemeClr val="accent1">
            <a:shade val="80000"/>
            <a:hueOff val="468392"/>
            <a:satOff val="-50633"/>
            <a:lumOff val="4077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Getting participants &amp; Testing</a:t>
          </a:r>
          <a:endParaRPr lang="en-US" sz="2200" kern="1200"/>
        </a:p>
      </dsp:txBody>
      <dsp:txXfrm>
        <a:off x="2229690" y="2892726"/>
        <a:ext cx="7511563" cy="761810"/>
      </dsp:txXfrm>
    </dsp:sp>
    <dsp:sp modelId="{068155B2-E411-47AF-856F-4A7A32B542AC}">
      <dsp:nvSpPr>
        <dsp:cNvPr id="0" name=""/>
        <dsp:cNvSpPr/>
      </dsp:nvSpPr>
      <dsp:spPr>
        <a:xfrm>
          <a:off x="8297971" y="619783"/>
          <a:ext cx="525988" cy="525988"/>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416318" y="619783"/>
        <a:ext cx="289294" cy="395806"/>
      </dsp:txXfrm>
    </dsp:sp>
    <dsp:sp modelId="{062FD294-6F18-41B4-B3A3-1077EBEE9E9D}">
      <dsp:nvSpPr>
        <dsp:cNvPr id="0" name=""/>
        <dsp:cNvSpPr/>
      </dsp:nvSpPr>
      <dsp:spPr>
        <a:xfrm>
          <a:off x="9036978" y="1576124"/>
          <a:ext cx="525988" cy="525988"/>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155325" y="1576124"/>
        <a:ext cx="289294" cy="395806"/>
      </dsp:txXfrm>
    </dsp:sp>
    <dsp:sp modelId="{62268E13-BE94-4A3A-AACA-232B8B8959CA}">
      <dsp:nvSpPr>
        <dsp:cNvPr id="0" name=""/>
        <dsp:cNvSpPr/>
      </dsp:nvSpPr>
      <dsp:spPr>
        <a:xfrm>
          <a:off x="9764955" y="2532466"/>
          <a:ext cx="525988" cy="525988"/>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883302" y="2532466"/>
        <a:ext cx="289294" cy="3958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D3FB9-4DAA-481B-ACD6-569B236748B8}">
      <dsp:nvSpPr>
        <dsp:cNvPr id="0" name=""/>
        <dsp:cNvSpPr/>
      </dsp:nvSpPr>
      <dsp:spPr>
        <a:xfrm>
          <a:off x="686474"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CB7D28-57FF-4F32-8801-788F39F51798}">
      <dsp:nvSpPr>
        <dsp:cNvPr id="0" name=""/>
        <dsp:cNvSpPr/>
      </dsp:nvSpPr>
      <dsp:spPr>
        <a:xfrm>
          <a:off x="1110599" y="598243"/>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EBBAEB-3D84-496D-9166-EF6CBE52EE0D}">
      <dsp:nvSpPr>
        <dsp:cNvPr id="0" name=""/>
        <dsp:cNvSpPr/>
      </dsp:nvSpPr>
      <dsp:spPr>
        <a:xfrm>
          <a:off x="50287"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GB" sz="1800" kern="1200"/>
            <a:t>Testing carried out with people in own network due to time restrictions</a:t>
          </a:r>
          <a:endParaRPr lang="en-US" sz="1800" kern="1200"/>
        </a:p>
      </dsp:txBody>
      <dsp:txXfrm>
        <a:off x="50287" y="2784119"/>
        <a:ext cx="3262500" cy="720000"/>
      </dsp:txXfrm>
    </dsp:sp>
    <dsp:sp modelId="{E960850B-0417-4FCA-9032-FAF32B4A2C77}">
      <dsp:nvSpPr>
        <dsp:cNvPr id="0" name=""/>
        <dsp:cNvSpPr/>
      </dsp:nvSpPr>
      <dsp:spPr>
        <a:xfrm>
          <a:off x="4519912"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F48203-F1A3-49C5-A92F-1D11572954F1}">
      <dsp:nvSpPr>
        <dsp:cNvPr id="0" name=""/>
        <dsp:cNvSpPr/>
      </dsp:nvSpPr>
      <dsp:spPr>
        <a:xfrm>
          <a:off x="4944037" y="59824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B853A3-C89E-48A4-BA6C-678FF6EAE594}">
      <dsp:nvSpPr>
        <dsp:cNvPr id="0" name=""/>
        <dsp:cNvSpPr/>
      </dsp:nvSpPr>
      <dsp:spPr>
        <a:xfrm>
          <a:off x="3883725"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GB" sz="1800" kern="1200"/>
            <a:t>System was able to execute all functionality</a:t>
          </a:r>
          <a:endParaRPr lang="en-US" sz="1800" kern="1200"/>
        </a:p>
      </dsp:txBody>
      <dsp:txXfrm>
        <a:off x="3883725" y="2784119"/>
        <a:ext cx="3262500" cy="720000"/>
      </dsp:txXfrm>
    </dsp:sp>
    <dsp:sp modelId="{75264031-F072-413B-89DE-6CA8D5070B31}">
      <dsp:nvSpPr>
        <dsp:cNvPr id="0" name=""/>
        <dsp:cNvSpPr/>
      </dsp:nvSpPr>
      <dsp:spPr>
        <a:xfrm>
          <a:off x="8353350"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B7D0A0-6F73-47DC-8D1F-4ACDF86EB98F}">
      <dsp:nvSpPr>
        <dsp:cNvPr id="0" name=""/>
        <dsp:cNvSpPr/>
      </dsp:nvSpPr>
      <dsp:spPr>
        <a:xfrm>
          <a:off x="8777475" y="598243"/>
          <a:ext cx="1141875" cy="114187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580979-0E7A-4D96-9339-5ED2ACA7CA85}">
      <dsp:nvSpPr>
        <dsp:cNvPr id="0" name=""/>
        <dsp:cNvSpPr/>
      </dsp:nvSpPr>
      <dsp:spPr>
        <a:xfrm>
          <a:off x="7717162"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GB" sz="1800" kern="1200"/>
            <a:t>No evidence for how effective system is in therapy sessions</a:t>
          </a:r>
          <a:endParaRPr lang="en-US" sz="1800" kern="1200"/>
        </a:p>
      </dsp:txBody>
      <dsp:txXfrm>
        <a:off x="7717162" y="2784119"/>
        <a:ext cx="32625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B5C6C-F231-4F73-B42D-94CA993A3B3A}">
      <dsp:nvSpPr>
        <dsp:cNvPr id="0" name=""/>
        <dsp:cNvSpPr/>
      </dsp:nvSpPr>
      <dsp:spPr>
        <a:xfrm>
          <a:off x="6409" y="1109852"/>
          <a:ext cx="1458532" cy="14585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29C231-8557-4EEC-B7E3-6D61FF0B6005}">
      <dsp:nvSpPr>
        <dsp:cNvPr id="0" name=""/>
        <dsp:cNvSpPr/>
      </dsp:nvSpPr>
      <dsp:spPr>
        <a:xfrm>
          <a:off x="312701" y="1416144"/>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4CC163-A21B-4D8D-B2D3-4EBC0F803574}">
      <dsp:nvSpPr>
        <dsp:cNvPr id="0" name=""/>
        <dsp:cNvSpPr/>
      </dsp:nvSpPr>
      <dsp:spPr>
        <a:xfrm>
          <a:off x="1777484" y="1109852"/>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GB" sz="2400" kern="1200"/>
            <a:t>Comparisons between DPICS and SSP</a:t>
          </a:r>
          <a:endParaRPr lang="en-US" sz="2400" kern="1200"/>
        </a:p>
      </dsp:txBody>
      <dsp:txXfrm>
        <a:off x="1777484" y="1109852"/>
        <a:ext cx="3437969" cy="1458532"/>
      </dsp:txXfrm>
    </dsp:sp>
    <dsp:sp modelId="{DB956CA8-B257-49F5-A9BA-9406A9211A70}">
      <dsp:nvSpPr>
        <dsp:cNvPr id="0" name=""/>
        <dsp:cNvSpPr/>
      </dsp:nvSpPr>
      <dsp:spPr>
        <a:xfrm>
          <a:off x="5814495" y="1109852"/>
          <a:ext cx="1458532" cy="145853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CF901C-F285-4629-A9CE-92F8EDD015BA}">
      <dsp:nvSpPr>
        <dsp:cNvPr id="0" name=""/>
        <dsp:cNvSpPr/>
      </dsp:nvSpPr>
      <dsp:spPr>
        <a:xfrm>
          <a:off x="6120786" y="1416144"/>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D88EEB-4D41-4A90-A491-817E9CD62319}">
      <dsp:nvSpPr>
        <dsp:cNvPr id="0" name=""/>
        <dsp:cNvSpPr/>
      </dsp:nvSpPr>
      <dsp:spPr>
        <a:xfrm>
          <a:off x="7585570" y="1109852"/>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GB" sz="2400" kern="1200"/>
            <a:t>Created device capable of bringing more concise and useful information to therapy sessions</a:t>
          </a:r>
          <a:endParaRPr lang="en-US" sz="2400" kern="1200"/>
        </a:p>
      </dsp:txBody>
      <dsp:txXfrm>
        <a:off x="7585570" y="1109852"/>
        <a:ext cx="3437969" cy="145853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51FFBF-2EB7-401F-865D-6B4048CD73F8}" type="datetimeFigureOut">
              <a:rPr lang="en-GB" smtClean="0"/>
              <a:t>26/08/2019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900FE-D112-40AC-8F53-CC0497E989B1}" type="slidenum">
              <a:rPr lang="en-GB" smtClean="0"/>
              <a:t>‹#›</a:t>
            </a:fld>
            <a:endParaRPr lang="en-GB"/>
          </a:p>
        </p:txBody>
      </p:sp>
    </p:spTree>
    <p:extLst>
      <p:ext uri="{BB962C8B-B14F-4D97-AF65-F5344CB8AC3E}">
        <p14:creationId xmlns:p14="http://schemas.microsoft.com/office/powerpoint/2010/main" val="239072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C36C758-394C-4504-9428-6F2614504881}" type="datetime1">
              <a:rPr lang="en-US" smtClean="0"/>
              <a:t>8/26/2019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B84B01-EAFE-4AEC-851D-8C1809AD86A1}" type="datetime1">
              <a:rPr lang="en-US" smtClean="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5CA1CA6-190C-4238-8E99-E797B3E49C6E}" type="datetime1">
              <a:rPr lang="en-US" smtClean="0"/>
              <a:t>8/26/2019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21A509-8669-4BD5-BBBD-63EA99F4AC32}" type="datetime1">
              <a:rPr lang="en-US" smtClean="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05909C8-9532-4D5B-82F5-75AD50EB913C}" type="datetime1">
              <a:rPr lang="en-US" smtClean="0"/>
              <a:t>8/26/2019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10075F-7216-4276-AF71-5B7C79FD60DE}" type="datetime1">
              <a:rPr lang="en-US" smtClean="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BAF04B-4471-451E-AD19-D576D0B086B9}" type="datetime1">
              <a:rPr lang="en-US" smtClean="0"/>
              <a:t>8/26/2019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9EDC0E3-620F-4B72-A714-0BC9185B6FAF}" type="datetime1">
              <a:rPr lang="en-US" smtClean="0"/>
              <a:t>8/26/2019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56676B-8E9B-4B36-A86B-CE522D2F6992}" type="datetime1">
              <a:rPr lang="en-US" smtClean="0"/>
              <a:t>8/26/2019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495C34A-9753-473E-A1CC-FAAD9EF32D5D}" type="datetime1">
              <a:rPr lang="en-US" smtClean="0"/>
              <a:t>8/26/2019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3BE2DA-8C6F-48F6-8BBE-C97F39DB4DD9}" type="datetime1">
              <a:rPr lang="en-US" smtClean="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458C246-4B5E-4AA1-BDC3-7AD7DCF38C6B}" type="datetime1">
              <a:rPr lang="en-US" smtClean="0"/>
              <a:t>8/26/2019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jp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495E99FA-492C-4C5E-9893-0F326B1B6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33318-BE04-4C93-B478-12799011E992}"/>
              </a:ext>
            </a:extLst>
          </p:cNvPr>
          <p:cNvSpPr>
            <a:spLocks noGrp="1"/>
          </p:cNvSpPr>
          <p:nvPr>
            <p:ph type="ctrTitle"/>
          </p:nvPr>
        </p:nvSpPr>
        <p:spPr>
          <a:xfrm>
            <a:off x="959157" y="1113764"/>
            <a:ext cx="3269749" cy="4624327"/>
          </a:xfrm>
        </p:spPr>
        <p:txBody>
          <a:bodyPr vert="horz" lIns="91440" tIns="45720" rIns="91440" bIns="45720" rtlCol="0" anchor="ctr">
            <a:normAutofit/>
          </a:bodyPr>
          <a:lstStyle/>
          <a:p>
            <a:r>
              <a:rPr lang="en-US" sz="3200" dirty="0">
                <a:solidFill>
                  <a:srgbClr val="FFFFFF"/>
                </a:solidFill>
              </a:rPr>
              <a:t>Human interaction with voice-assistant agents</a:t>
            </a:r>
          </a:p>
        </p:txBody>
      </p:sp>
      <p:sp>
        <p:nvSpPr>
          <p:cNvPr id="3" name="Subtitle 2">
            <a:extLst>
              <a:ext uri="{FF2B5EF4-FFF2-40B4-BE49-F238E27FC236}">
                <a16:creationId xmlns:a16="http://schemas.microsoft.com/office/drawing/2014/main" id="{BCD3BF1C-C5CA-4596-8833-4B05E0F2A2AD}"/>
              </a:ext>
            </a:extLst>
          </p:cNvPr>
          <p:cNvSpPr>
            <a:spLocks noGrp="1"/>
          </p:cNvSpPr>
          <p:nvPr>
            <p:ph type="subTitle" idx="1"/>
          </p:nvPr>
        </p:nvSpPr>
        <p:spPr>
          <a:xfrm>
            <a:off x="5155905" y="1113764"/>
            <a:ext cx="6108179" cy="4624327"/>
          </a:xfrm>
        </p:spPr>
        <p:txBody>
          <a:bodyPr vert="horz" lIns="91440" tIns="45720" rIns="91440" bIns="45720" rtlCol="0" anchor="ctr">
            <a:normAutofit/>
          </a:bodyPr>
          <a:lstStyle/>
          <a:p>
            <a:r>
              <a:rPr lang="en-US" dirty="0">
                <a:solidFill>
                  <a:schemeClr val="tx2"/>
                </a:solidFill>
              </a:rPr>
              <a:t>Tom Robinson</a:t>
            </a:r>
          </a:p>
          <a:p>
            <a:r>
              <a:rPr lang="en-US" dirty="0">
                <a:solidFill>
                  <a:schemeClr val="tx2"/>
                </a:solidFill>
              </a:rPr>
              <a:t>	- thomas.robinson@kcl.ac.uk</a:t>
            </a:r>
          </a:p>
          <a:p>
            <a:r>
              <a:rPr lang="en-US" dirty="0">
                <a:solidFill>
                  <a:schemeClr val="tx2"/>
                </a:solidFill>
              </a:rPr>
              <a:t>	- SID: 1880679</a:t>
            </a:r>
          </a:p>
          <a:p>
            <a:pPr>
              <a:buFont typeface="Wingdings 2" panose="05020102010507070707" pitchFamily="18" charset="2"/>
              <a:buChar char=""/>
            </a:pPr>
            <a:endParaRPr lang="en-US" dirty="0">
              <a:solidFill>
                <a:schemeClr val="tx2"/>
              </a:solidFill>
            </a:endParaRPr>
          </a:p>
          <a:p>
            <a:r>
              <a:rPr lang="en-US" dirty="0">
                <a:solidFill>
                  <a:schemeClr val="tx2"/>
                </a:solidFill>
              </a:rPr>
              <a:t>Supervisor: Petr Slovak</a:t>
            </a:r>
          </a:p>
          <a:p>
            <a:pPr>
              <a:buFont typeface="Wingdings 2" panose="05020102010507070707" pitchFamily="18" charset="2"/>
              <a:buChar char=""/>
            </a:pPr>
            <a:endParaRPr lang="en-US" dirty="0">
              <a:solidFill>
                <a:schemeClr val="tx2"/>
              </a:solidFill>
            </a:endParaRPr>
          </a:p>
        </p:txBody>
      </p:sp>
      <p:sp>
        <p:nvSpPr>
          <p:cNvPr id="5" name="Slide Number Placeholder 4">
            <a:extLst>
              <a:ext uri="{FF2B5EF4-FFF2-40B4-BE49-F238E27FC236}">
                <a16:creationId xmlns:a16="http://schemas.microsoft.com/office/drawing/2014/main" id="{A8368D15-061F-42A1-A714-CB8B989EF5D0}"/>
              </a:ext>
            </a:extLst>
          </p:cNvPr>
          <p:cNvSpPr>
            <a:spLocks noGrp="1"/>
          </p:cNvSpPr>
          <p:nvPr>
            <p:ph type="sldNum" sz="quarter" idx="12"/>
          </p:nvPr>
        </p:nvSpPr>
        <p:spPr>
          <a:xfrm>
            <a:off x="10558300" y="6425344"/>
            <a:ext cx="1052508" cy="365125"/>
          </a:xfrm>
        </p:spPr>
        <p:txBody>
          <a:bodyPr vert="horz" lIns="91440" tIns="45720" rIns="91440" bIns="45720" rtlCol="0" anchor="ctr">
            <a:normAutofit/>
          </a:bodyPr>
          <a:lstStyle/>
          <a:p>
            <a:pPr>
              <a:spcAft>
                <a:spcPts val="600"/>
              </a:spcAft>
            </a:pPr>
            <a:fld id="{D57F1E4F-1CFF-5643-939E-217C01CDF565}" type="slidenum">
              <a:rPr lang="en-US">
                <a:solidFill>
                  <a:schemeClr val="tx1">
                    <a:lumMod val="75000"/>
                    <a:lumOff val="25000"/>
                  </a:schemeClr>
                </a:solidFill>
              </a:rPr>
              <a:pPr>
                <a:spcAft>
                  <a:spcPts val="600"/>
                </a:spcAft>
              </a:pPr>
              <a:t>1</a:t>
            </a:fld>
            <a:endParaRPr lang="en-US">
              <a:solidFill>
                <a:schemeClr val="tx1">
                  <a:lumMod val="75000"/>
                  <a:lumOff val="25000"/>
                </a:schemeClr>
              </a:solidFill>
            </a:endParaRPr>
          </a:p>
        </p:txBody>
      </p:sp>
    </p:spTree>
    <p:extLst>
      <p:ext uri="{BB962C8B-B14F-4D97-AF65-F5344CB8AC3E}">
        <p14:creationId xmlns:p14="http://schemas.microsoft.com/office/powerpoint/2010/main" val="584292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6875-7AEC-4CB0-94DD-0CE83AB6EB98}"/>
              </a:ext>
            </a:extLst>
          </p:cNvPr>
          <p:cNvSpPr>
            <a:spLocks noGrp="1"/>
          </p:cNvSpPr>
          <p:nvPr>
            <p:ph type="title"/>
          </p:nvPr>
        </p:nvSpPr>
        <p:spPr>
          <a:xfrm>
            <a:off x="581192" y="702156"/>
            <a:ext cx="11029616" cy="1013800"/>
          </a:xfrm>
        </p:spPr>
        <p:txBody>
          <a:bodyPr>
            <a:normAutofit/>
          </a:bodyPr>
          <a:lstStyle/>
          <a:p>
            <a:r>
              <a:rPr lang="en-GB">
                <a:solidFill>
                  <a:srgbClr val="FFFEFF"/>
                </a:solidFill>
              </a:rPr>
              <a:t>Main body</a:t>
            </a:r>
            <a:br>
              <a:rPr lang="en-GB">
                <a:solidFill>
                  <a:srgbClr val="FFFEFF"/>
                </a:solidFill>
              </a:rPr>
            </a:br>
            <a:r>
              <a:rPr lang="en-GB">
                <a:solidFill>
                  <a:srgbClr val="FFFEFF"/>
                </a:solidFill>
              </a:rPr>
              <a:t>Contributions</a:t>
            </a:r>
          </a:p>
        </p:txBody>
      </p:sp>
      <p:sp>
        <p:nvSpPr>
          <p:cNvPr id="7" name="Footer Placeholder 6">
            <a:extLst>
              <a:ext uri="{FF2B5EF4-FFF2-40B4-BE49-F238E27FC236}">
                <a16:creationId xmlns:a16="http://schemas.microsoft.com/office/drawing/2014/main" id="{F97D7DA9-F89D-42D3-8858-D0690DCAB41C}"/>
              </a:ext>
            </a:extLst>
          </p:cNvPr>
          <p:cNvSpPr>
            <a:spLocks noGrp="1"/>
          </p:cNvSpPr>
          <p:nvPr>
            <p:ph type="ftr" sz="quarter" idx="11"/>
          </p:nvPr>
        </p:nvSpPr>
        <p:spPr>
          <a:xfrm>
            <a:off x="581192" y="5951811"/>
            <a:ext cx="6917210" cy="365125"/>
          </a:xfrm>
        </p:spPr>
        <p:txBody>
          <a:bodyPr>
            <a:normAutofit/>
          </a:bodyPr>
          <a:lstStyle/>
          <a:p>
            <a:pPr>
              <a:spcAft>
                <a:spcPts val="600"/>
              </a:spcAft>
            </a:pPr>
            <a:r>
              <a:rPr lang="en-US"/>
              <a:t>SSP = Social Signal Processing</a:t>
            </a:r>
          </a:p>
        </p:txBody>
      </p:sp>
      <p:sp>
        <p:nvSpPr>
          <p:cNvPr id="5" name="Slide Number Placeholder 4">
            <a:extLst>
              <a:ext uri="{FF2B5EF4-FFF2-40B4-BE49-F238E27FC236}">
                <a16:creationId xmlns:a16="http://schemas.microsoft.com/office/drawing/2014/main" id="{BC193C59-EC2D-4D66-A773-DD48C4E86A8F}"/>
              </a:ext>
            </a:extLst>
          </p:cNvPr>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a:pPr>
                <a:spcAft>
                  <a:spcPts val="600"/>
                </a:spcAft>
              </a:pPr>
              <a:t>10</a:t>
            </a:fld>
            <a:endParaRPr lang="en-US"/>
          </a:p>
        </p:txBody>
      </p:sp>
      <p:graphicFrame>
        <p:nvGraphicFramePr>
          <p:cNvPr id="9" name="Content Placeholder 2">
            <a:extLst>
              <a:ext uri="{FF2B5EF4-FFF2-40B4-BE49-F238E27FC236}">
                <a16:creationId xmlns:a16="http://schemas.microsoft.com/office/drawing/2014/main" id="{1FCBFE94-0E59-47FB-9870-219E2178B0E2}"/>
              </a:ext>
            </a:extLst>
          </p:cNvPr>
          <p:cNvGraphicFramePr>
            <a:graphicFrameLocks noGrp="1"/>
          </p:cNvGraphicFramePr>
          <p:nvPr>
            <p:ph idx="1"/>
            <p:extLst>
              <p:ext uri="{D42A27DB-BD31-4B8C-83A1-F6EECF244321}">
                <p14:modId xmlns:p14="http://schemas.microsoft.com/office/powerpoint/2010/main" val="618824004"/>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7551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0BA95-8FFB-4421-8B3E-E3A2A681A7FB}"/>
              </a:ext>
            </a:extLst>
          </p:cNvPr>
          <p:cNvSpPr>
            <a:spLocks noGrp="1"/>
          </p:cNvSpPr>
          <p:nvPr>
            <p:ph type="title"/>
          </p:nvPr>
        </p:nvSpPr>
        <p:spPr/>
        <p:txBody>
          <a:bodyPr/>
          <a:lstStyle/>
          <a:p>
            <a:r>
              <a:rPr lang="en-GB" dirty="0"/>
              <a:t>Main Body</a:t>
            </a:r>
            <a:br>
              <a:rPr lang="en-GB" dirty="0"/>
            </a:br>
            <a:r>
              <a:rPr lang="en-GB" sz="2400" dirty="0"/>
              <a:t>Demonstration</a:t>
            </a:r>
            <a:endParaRPr lang="en-GB" dirty="0"/>
          </a:p>
        </p:txBody>
      </p:sp>
      <p:sp>
        <p:nvSpPr>
          <p:cNvPr id="3" name="Content Placeholder 2">
            <a:extLst>
              <a:ext uri="{FF2B5EF4-FFF2-40B4-BE49-F238E27FC236}">
                <a16:creationId xmlns:a16="http://schemas.microsoft.com/office/drawing/2014/main" id="{FA691863-FC81-4B2D-A3CE-B0BC52057041}"/>
              </a:ext>
            </a:extLst>
          </p:cNvPr>
          <p:cNvSpPr>
            <a:spLocks noGrp="1"/>
          </p:cNvSpPr>
          <p:nvPr>
            <p:ph idx="1"/>
          </p:nvPr>
        </p:nvSpPr>
        <p:spPr/>
        <p:txBody>
          <a:bodyPr>
            <a:normAutofit/>
          </a:bodyPr>
          <a:lstStyle/>
          <a:p>
            <a:pPr marL="342900" indent="-342900">
              <a:buFont typeface="+mj-lt"/>
              <a:buAutoNum type="arabicPeriod"/>
            </a:pPr>
            <a:r>
              <a:rPr lang="en-GB" dirty="0"/>
              <a:t>System can be activated by loud noise / shouting </a:t>
            </a:r>
          </a:p>
          <a:p>
            <a:pPr marL="666900" lvl="1" indent="-342900">
              <a:buFont typeface="+mj-lt"/>
              <a:buAutoNum type="alphaLcParenR"/>
            </a:pPr>
            <a:r>
              <a:rPr lang="en-GB" dirty="0"/>
              <a:t>Subsequently showing device can save the file to local drive with date and time </a:t>
            </a:r>
          </a:p>
          <a:p>
            <a:pPr marL="342900" indent="-342900">
              <a:buFont typeface="+mj-lt"/>
              <a:buAutoNum type="arabicPeriod"/>
            </a:pPr>
            <a:r>
              <a:rPr lang="en-GB" dirty="0"/>
              <a:t>System can continue recording the conversation if more voices are heard</a:t>
            </a:r>
          </a:p>
          <a:p>
            <a:pPr marL="342900" indent="-342900">
              <a:buFont typeface="+mj-lt"/>
              <a:buAutoNum type="arabicPeriod"/>
            </a:pPr>
            <a:r>
              <a:rPr lang="en-GB" dirty="0"/>
              <a:t>System can record up to 5 seconds of conversation before shouting heard</a:t>
            </a:r>
          </a:p>
          <a:p>
            <a:pPr marL="666900" lvl="1" indent="-342900">
              <a:buFont typeface="+mj-lt"/>
              <a:buAutoNum type="alphaLcParenR"/>
            </a:pPr>
            <a:r>
              <a:rPr lang="en-GB" dirty="0"/>
              <a:t>Include initial 5 seconds to recording</a:t>
            </a:r>
          </a:p>
          <a:p>
            <a:pPr marL="666900" lvl="1" indent="-342900">
              <a:buFont typeface="+mj-lt"/>
              <a:buAutoNum type="alphaLcParenR"/>
            </a:pPr>
            <a:r>
              <a:rPr lang="en-GB" dirty="0"/>
              <a:t>Discarding initial 5 seconds if no shouting heard</a:t>
            </a:r>
          </a:p>
          <a:p>
            <a:pPr marL="342900" indent="-342900">
              <a:buFont typeface="+mj-lt"/>
              <a:buAutoNum type="arabicPeriod"/>
            </a:pPr>
            <a:r>
              <a:rPr lang="en-GB" dirty="0"/>
              <a:t>Files uploaded to Dropbox space</a:t>
            </a:r>
          </a:p>
          <a:p>
            <a:pPr marL="342900" indent="-342900">
              <a:buFont typeface="+mj-lt"/>
              <a:buAutoNum type="arabicPeriod"/>
            </a:pPr>
            <a:r>
              <a:rPr lang="en-GB" dirty="0"/>
              <a:t>Demonstration without screen/keyboard/mouse attached</a:t>
            </a:r>
          </a:p>
        </p:txBody>
      </p:sp>
      <p:sp>
        <p:nvSpPr>
          <p:cNvPr id="4" name="Slide Number Placeholder 3">
            <a:extLst>
              <a:ext uri="{FF2B5EF4-FFF2-40B4-BE49-F238E27FC236}">
                <a16:creationId xmlns:a16="http://schemas.microsoft.com/office/drawing/2014/main" id="{16F4A49C-991C-489B-A0B1-9BE57B3DDD48}"/>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541411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6875-7AEC-4CB0-94DD-0CE83AB6EB98}"/>
              </a:ext>
            </a:extLst>
          </p:cNvPr>
          <p:cNvSpPr>
            <a:spLocks noGrp="1"/>
          </p:cNvSpPr>
          <p:nvPr>
            <p:ph type="title"/>
          </p:nvPr>
        </p:nvSpPr>
        <p:spPr>
          <a:xfrm>
            <a:off x="581192" y="702156"/>
            <a:ext cx="11029616" cy="1013800"/>
          </a:xfrm>
        </p:spPr>
        <p:txBody>
          <a:bodyPr/>
          <a:lstStyle/>
          <a:p>
            <a:r>
              <a:rPr lang="en-GB"/>
              <a:t>Conclusions</a:t>
            </a:r>
            <a:br>
              <a:rPr lang="en-GB"/>
            </a:br>
            <a:endParaRPr lang="en-GB" dirty="0"/>
          </a:p>
        </p:txBody>
      </p:sp>
      <p:sp>
        <p:nvSpPr>
          <p:cNvPr id="3" name="Content Placeholder 2">
            <a:extLst>
              <a:ext uri="{FF2B5EF4-FFF2-40B4-BE49-F238E27FC236}">
                <a16:creationId xmlns:a16="http://schemas.microsoft.com/office/drawing/2014/main" id="{8239B95D-0200-483F-AD00-6C83DBDD65F7}"/>
              </a:ext>
            </a:extLst>
          </p:cNvPr>
          <p:cNvSpPr>
            <a:spLocks noGrp="1"/>
          </p:cNvSpPr>
          <p:nvPr>
            <p:ph idx="1"/>
          </p:nvPr>
        </p:nvSpPr>
        <p:spPr>
          <a:xfrm>
            <a:off x="581192" y="2180496"/>
            <a:ext cx="11029615" cy="3678303"/>
          </a:xfrm>
        </p:spPr>
        <p:txBody>
          <a:bodyPr/>
          <a:lstStyle/>
          <a:p>
            <a:r>
              <a:rPr lang="en-GB"/>
              <a:t>Created device that is placed at pre-treatment</a:t>
            </a:r>
          </a:p>
          <a:p>
            <a:pPr marL="0" indent="0">
              <a:buNone/>
            </a:pPr>
            <a:endParaRPr lang="en-GB"/>
          </a:p>
          <a:p>
            <a:r>
              <a:rPr lang="en-GB"/>
              <a:t>Device can correctly identify when certain types of conflict arise and records said conflicts</a:t>
            </a:r>
          </a:p>
          <a:p>
            <a:endParaRPr lang="en-GB"/>
          </a:p>
          <a:p>
            <a:r>
              <a:rPr lang="en-GB"/>
              <a:t>Recordings have potential to be used in therapy sessions to identify poor parental techniques</a:t>
            </a:r>
          </a:p>
          <a:p>
            <a:endParaRPr lang="en-GB"/>
          </a:p>
          <a:p>
            <a:r>
              <a:rPr lang="en-GB"/>
              <a:t>Have made initial comparisons between emerging technologies in SSP and techniques outlined in DPICS</a:t>
            </a:r>
            <a:endParaRPr lang="en-GB" dirty="0"/>
          </a:p>
        </p:txBody>
      </p:sp>
      <p:sp>
        <p:nvSpPr>
          <p:cNvPr id="5" name="Slide Number Placeholder 4">
            <a:extLst>
              <a:ext uri="{FF2B5EF4-FFF2-40B4-BE49-F238E27FC236}">
                <a16:creationId xmlns:a16="http://schemas.microsoft.com/office/drawing/2014/main" id="{8690259F-405B-4EBC-8D3B-F1F10319A313}"/>
              </a:ext>
            </a:extLst>
          </p:cNvPr>
          <p:cNvSpPr>
            <a:spLocks noGrp="1"/>
          </p:cNvSpPr>
          <p:nvPr>
            <p:ph type="sldNum" sz="quarter" idx="12"/>
          </p:nvPr>
        </p:nvSpPr>
        <p:spPr>
          <a:xfrm>
            <a:off x="10558300" y="5956137"/>
            <a:ext cx="1052508" cy="365125"/>
          </a:xfrm>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45048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0273-FDB4-4E73-869B-C0C803A882E9}"/>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725638C2-6438-43AD-8BBD-763A5F7939C0}"/>
              </a:ext>
            </a:extLst>
          </p:cNvPr>
          <p:cNvSpPr>
            <a:spLocks noGrp="1"/>
          </p:cNvSpPr>
          <p:nvPr>
            <p:ph idx="1"/>
          </p:nvPr>
        </p:nvSpPr>
        <p:spPr>
          <a:xfrm>
            <a:off x="581192" y="2180496"/>
            <a:ext cx="11029615" cy="4326836"/>
          </a:xfrm>
        </p:spPr>
        <p:txBody>
          <a:bodyPr>
            <a:normAutofit lnSpcReduction="10000"/>
          </a:bodyPr>
          <a:lstStyle/>
          <a:p>
            <a:r>
              <a:rPr lang="en-GB" sz="1600" dirty="0"/>
              <a:t>Introduction</a:t>
            </a:r>
          </a:p>
          <a:p>
            <a:pPr lvl="1"/>
            <a:r>
              <a:rPr lang="en-GB" dirty="0"/>
              <a:t>Problem Definition</a:t>
            </a:r>
          </a:p>
          <a:p>
            <a:pPr lvl="1"/>
            <a:r>
              <a:rPr lang="en-GB" dirty="0"/>
              <a:t>Aims and Objectives</a:t>
            </a:r>
          </a:p>
          <a:p>
            <a:pPr lvl="1"/>
            <a:r>
              <a:rPr lang="en-GB" dirty="0"/>
              <a:t>Motivations</a:t>
            </a:r>
          </a:p>
          <a:p>
            <a:pPr lvl="1"/>
            <a:r>
              <a:rPr lang="en-GB" dirty="0"/>
              <a:t>Background</a:t>
            </a:r>
          </a:p>
          <a:p>
            <a:pPr lvl="1"/>
            <a:r>
              <a:rPr lang="en-GB" dirty="0"/>
              <a:t>Difficulties</a:t>
            </a:r>
          </a:p>
          <a:p>
            <a:r>
              <a:rPr lang="en-GB" sz="1600" dirty="0"/>
              <a:t>Main Body</a:t>
            </a:r>
          </a:p>
          <a:p>
            <a:pPr lvl="1"/>
            <a:r>
              <a:rPr lang="en-GB" dirty="0"/>
              <a:t>Achievements</a:t>
            </a:r>
          </a:p>
          <a:p>
            <a:pPr lvl="1"/>
            <a:r>
              <a:rPr lang="en-GB" dirty="0"/>
              <a:t>Results</a:t>
            </a:r>
          </a:p>
          <a:p>
            <a:pPr lvl="1"/>
            <a:r>
              <a:rPr lang="en-GB" dirty="0"/>
              <a:t>Contributions</a:t>
            </a:r>
          </a:p>
          <a:p>
            <a:pPr lvl="1"/>
            <a:r>
              <a:rPr lang="en-GB"/>
              <a:t>Demonstration</a:t>
            </a:r>
            <a:endParaRPr lang="en-GB" dirty="0"/>
          </a:p>
          <a:p>
            <a:r>
              <a:rPr lang="en-GB" sz="1600" dirty="0"/>
              <a:t>Conclusions</a:t>
            </a:r>
          </a:p>
        </p:txBody>
      </p:sp>
      <p:sp>
        <p:nvSpPr>
          <p:cNvPr id="5" name="Slide Number Placeholder 4">
            <a:extLst>
              <a:ext uri="{FF2B5EF4-FFF2-40B4-BE49-F238E27FC236}">
                <a16:creationId xmlns:a16="http://schemas.microsoft.com/office/drawing/2014/main" id="{96875B6A-E152-4B4A-A134-2435860FBB39}"/>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531385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8017-48F9-42C5-B524-24540F32F023}"/>
              </a:ext>
            </a:extLst>
          </p:cNvPr>
          <p:cNvSpPr>
            <a:spLocks noGrp="1"/>
          </p:cNvSpPr>
          <p:nvPr>
            <p:ph type="title"/>
          </p:nvPr>
        </p:nvSpPr>
        <p:spPr>
          <a:xfrm>
            <a:off x="581192" y="702156"/>
            <a:ext cx="11029616" cy="1013800"/>
          </a:xfrm>
        </p:spPr>
        <p:txBody>
          <a:bodyPr>
            <a:normAutofit/>
          </a:bodyPr>
          <a:lstStyle/>
          <a:p>
            <a:r>
              <a:rPr lang="en-GB">
                <a:solidFill>
                  <a:srgbClr val="FFFEFF"/>
                </a:solidFill>
              </a:rPr>
              <a:t>Introduction</a:t>
            </a:r>
            <a:br>
              <a:rPr lang="en-GB">
                <a:solidFill>
                  <a:srgbClr val="FFFEFF"/>
                </a:solidFill>
              </a:rPr>
            </a:br>
            <a:r>
              <a:rPr lang="en-GB">
                <a:solidFill>
                  <a:srgbClr val="FFFEFF"/>
                </a:solidFill>
              </a:rPr>
              <a:t>Problem Definition</a:t>
            </a:r>
          </a:p>
        </p:txBody>
      </p:sp>
      <p:sp>
        <p:nvSpPr>
          <p:cNvPr id="6" name="Footer Placeholder 5">
            <a:extLst>
              <a:ext uri="{FF2B5EF4-FFF2-40B4-BE49-F238E27FC236}">
                <a16:creationId xmlns:a16="http://schemas.microsoft.com/office/drawing/2014/main" id="{56C6127D-8C57-4112-9122-FA4F8803C8F6}"/>
              </a:ext>
            </a:extLst>
          </p:cNvPr>
          <p:cNvSpPr>
            <a:spLocks noGrp="1"/>
          </p:cNvSpPr>
          <p:nvPr>
            <p:ph type="ftr" sz="quarter" idx="11"/>
          </p:nvPr>
        </p:nvSpPr>
        <p:spPr>
          <a:xfrm>
            <a:off x="581192" y="5951811"/>
            <a:ext cx="6917210" cy="365125"/>
          </a:xfrm>
        </p:spPr>
        <p:txBody>
          <a:bodyPr>
            <a:normAutofit/>
          </a:bodyPr>
          <a:lstStyle/>
          <a:p>
            <a:pPr>
              <a:spcAft>
                <a:spcPts val="600"/>
              </a:spcAft>
            </a:pPr>
            <a:r>
              <a:rPr lang="en-GB"/>
              <a:t>DPICS = DYADIC PARENT-CHILD INTERACTION CODING SYSTEM</a:t>
            </a:r>
            <a:endParaRPr lang="en-US"/>
          </a:p>
        </p:txBody>
      </p:sp>
      <p:sp>
        <p:nvSpPr>
          <p:cNvPr id="5" name="Slide Number Placeholder 4">
            <a:extLst>
              <a:ext uri="{FF2B5EF4-FFF2-40B4-BE49-F238E27FC236}">
                <a16:creationId xmlns:a16="http://schemas.microsoft.com/office/drawing/2014/main" id="{73248BD6-B61E-4085-88BF-787FB5E3F05C}"/>
              </a:ext>
            </a:extLst>
          </p:cNvPr>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smtClean="0"/>
              <a:pPr>
                <a:spcAft>
                  <a:spcPts val="600"/>
                </a:spcAft>
              </a:pPr>
              <a:t>3</a:t>
            </a:fld>
            <a:endParaRPr lang="en-US"/>
          </a:p>
        </p:txBody>
      </p:sp>
      <p:graphicFrame>
        <p:nvGraphicFramePr>
          <p:cNvPr id="8" name="Content Placeholder 2">
            <a:extLst>
              <a:ext uri="{FF2B5EF4-FFF2-40B4-BE49-F238E27FC236}">
                <a16:creationId xmlns:a16="http://schemas.microsoft.com/office/drawing/2014/main" id="{F0C184F6-4F8E-4A77-AD50-10AAF7D4DCC1}"/>
              </a:ext>
            </a:extLst>
          </p:cNvPr>
          <p:cNvGraphicFramePr>
            <a:graphicFrameLocks noGrp="1"/>
          </p:cNvGraphicFramePr>
          <p:nvPr>
            <p:ph idx="1"/>
            <p:extLst>
              <p:ext uri="{D42A27DB-BD31-4B8C-83A1-F6EECF244321}">
                <p14:modId xmlns:p14="http://schemas.microsoft.com/office/powerpoint/2010/main" val="746462624"/>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8335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8017-48F9-42C5-B524-24540F32F023}"/>
              </a:ext>
            </a:extLst>
          </p:cNvPr>
          <p:cNvSpPr>
            <a:spLocks noGrp="1"/>
          </p:cNvSpPr>
          <p:nvPr>
            <p:ph type="title"/>
          </p:nvPr>
        </p:nvSpPr>
        <p:spPr>
          <a:xfrm>
            <a:off x="581192" y="702156"/>
            <a:ext cx="11029616" cy="1013800"/>
          </a:xfrm>
        </p:spPr>
        <p:txBody>
          <a:bodyPr>
            <a:normAutofit/>
          </a:bodyPr>
          <a:lstStyle/>
          <a:p>
            <a:r>
              <a:rPr lang="en-GB">
                <a:solidFill>
                  <a:srgbClr val="FFFEFF"/>
                </a:solidFill>
              </a:rPr>
              <a:t>Introduction</a:t>
            </a:r>
            <a:br>
              <a:rPr lang="en-GB">
                <a:solidFill>
                  <a:srgbClr val="FFFEFF"/>
                </a:solidFill>
              </a:rPr>
            </a:br>
            <a:r>
              <a:rPr lang="en-GB">
                <a:solidFill>
                  <a:srgbClr val="FFFEFF"/>
                </a:solidFill>
              </a:rPr>
              <a:t>Aims and Objectives</a:t>
            </a:r>
          </a:p>
        </p:txBody>
      </p:sp>
      <p:sp>
        <p:nvSpPr>
          <p:cNvPr id="5" name="Slide Number Placeholder 4">
            <a:extLst>
              <a:ext uri="{FF2B5EF4-FFF2-40B4-BE49-F238E27FC236}">
                <a16:creationId xmlns:a16="http://schemas.microsoft.com/office/drawing/2014/main" id="{8E9164EA-DFB5-43BB-A22E-1BE1D8AA65A0}"/>
              </a:ext>
            </a:extLst>
          </p:cNvPr>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smtClean="0"/>
              <a:pPr>
                <a:spcAft>
                  <a:spcPts val="600"/>
                </a:spcAft>
              </a:pPr>
              <a:t>4</a:t>
            </a:fld>
            <a:endParaRPr lang="en-US"/>
          </a:p>
        </p:txBody>
      </p:sp>
      <p:graphicFrame>
        <p:nvGraphicFramePr>
          <p:cNvPr id="7" name="Content Placeholder 2">
            <a:extLst>
              <a:ext uri="{FF2B5EF4-FFF2-40B4-BE49-F238E27FC236}">
                <a16:creationId xmlns:a16="http://schemas.microsoft.com/office/drawing/2014/main" id="{0D927BD4-D747-49A3-A38B-890193C657A2}"/>
              </a:ext>
            </a:extLst>
          </p:cNvPr>
          <p:cNvGraphicFramePr>
            <a:graphicFrameLocks noGrp="1"/>
          </p:cNvGraphicFramePr>
          <p:nvPr>
            <p:ph idx="1"/>
            <p:extLst>
              <p:ext uri="{D42A27DB-BD31-4B8C-83A1-F6EECF244321}">
                <p14:modId xmlns:p14="http://schemas.microsoft.com/office/powerpoint/2010/main" val="132917799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2236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8017-48F9-42C5-B524-24540F32F023}"/>
              </a:ext>
            </a:extLst>
          </p:cNvPr>
          <p:cNvSpPr>
            <a:spLocks noGrp="1"/>
          </p:cNvSpPr>
          <p:nvPr>
            <p:ph type="title"/>
          </p:nvPr>
        </p:nvSpPr>
        <p:spPr>
          <a:xfrm>
            <a:off x="581192" y="702156"/>
            <a:ext cx="11029616" cy="1013800"/>
          </a:xfrm>
        </p:spPr>
        <p:txBody>
          <a:bodyPr>
            <a:normAutofit/>
          </a:bodyPr>
          <a:lstStyle/>
          <a:p>
            <a:r>
              <a:rPr lang="en-GB">
                <a:solidFill>
                  <a:srgbClr val="FFFEFF"/>
                </a:solidFill>
              </a:rPr>
              <a:t>Introduction</a:t>
            </a:r>
            <a:br>
              <a:rPr lang="en-GB">
                <a:solidFill>
                  <a:srgbClr val="FFFEFF"/>
                </a:solidFill>
              </a:rPr>
            </a:br>
            <a:r>
              <a:rPr lang="en-GB">
                <a:solidFill>
                  <a:srgbClr val="FFFEFF"/>
                </a:solidFill>
              </a:rPr>
              <a:t>Motivation</a:t>
            </a:r>
          </a:p>
        </p:txBody>
      </p:sp>
      <p:sp>
        <p:nvSpPr>
          <p:cNvPr id="5" name="Slide Number Placeholder 4">
            <a:extLst>
              <a:ext uri="{FF2B5EF4-FFF2-40B4-BE49-F238E27FC236}">
                <a16:creationId xmlns:a16="http://schemas.microsoft.com/office/drawing/2014/main" id="{A894118A-F39B-4391-B0EF-B5EE47660CDB}"/>
              </a:ext>
            </a:extLst>
          </p:cNvPr>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smtClean="0"/>
              <a:pPr>
                <a:spcAft>
                  <a:spcPts val="600"/>
                </a:spcAft>
              </a:pPr>
              <a:t>5</a:t>
            </a:fld>
            <a:endParaRPr lang="en-US"/>
          </a:p>
        </p:txBody>
      </p:sp>
      <p:graphicFrame>
        <p:nvGraphicFramePr>
          <p:cNvPr id="7" name="Content Placeholder 2">
            <a:extLst>
              <a:ext uri="{FF2B5EF4-FFF2-40B4-BE49-F238E27FC236}">
                <a16:creationId xmlns:a16="http://schemas.microsoft.com/office/drawing/2014/main" id="{6A18D705-687E-4541-AFD4-CE9DEB3B1A45}"/>
              </a:ext>
            </a:extLst>
          </p:cNvPr>
          <p:cNvGraphicFramePr>
            <a:graphicFrameLocks noGrp="1"/>
          </p:cNvGraphicFramePr>
          <p:nvPr>
            <p:ph idx="1"/>
            <p:extLst>
              <p:ext uri="{D42A27DB-BD31-4B8C-83A1-F6EECF244321}">
                <p14:modId xmlns:p14="http://schemas.microsoft.com/office/powerpoint/2010/main" val="1683649346"/>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3597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8017-48F9-42C5-B524-24540F32F023}"/>
              </a:ext>
            </a:extLst>
          </p:cNvPr>
          <p:cNvSpPr>
            <a:spLocks noGrp="1"/>
          </p:cNvSpPr>
          <p:nvPr>
            <p:ph type="title"/>
          </p:nvPr>
        </p:nvSpPr>
        <p:spPr>
          <a:xfrm>
            <a:off x="581192" y="702156"/>
            <a:ext cx="11029616" cy="1013800"/>
          </a:xfrm>
        </p:spPr>
        <p:txBody>
          <a:bodyPr>
            <a:normAutofit/>
          </a:bodyPr>
          <a:lstStyle/>
          <a:p>
            <a:r>
              <a:rPr lang="en-GB" dirty="0">
                <a:solidFill>
                  <a:srgbClr val="FFFEFF"/>
                </a:solidFill>
              </a:rPr>
              <a:t>Introduction:</a:t>
            </a:r>
            <a:br>
              <a:rPr lang="en-GB" dirty="0">
                <a:solidFill>
                  <a:srgbClr val="FFFEFF"/>
                </a:solidFill>
              </a:rPr>
            </a:br>
            <a:r>
              <a:rPr lang="en-GB" dirty="0">
                <a:solidFill>
                  <a:srgbClr val="FFFEFF"/>
                </a:solidFill>
              </a:rPr>
              <a:t>Background</a:t>
            </a:r>
          </a:p>
        </p:txBody>
      </p:sp>
      <p:sp>
        <p:nvSpPr>
          <p:cNvPr id="6" name="Footer Placeholder 5">
            <a:extLst>
              <a:ext uri="{FF2B5EF4-FFF2-40B4-BE49-F238E27FC236}">
                <a16:creationId xmlns:a16="http://schemas.microsoft.com/office/drawing/2014/main" id="{D4AF3E12-4F99-46C7-A345-8A57C2F5145C}"/>
              </a:ext>
            </a:extLst>
          </p:cNvPr>
          <p:cNvSpPr>
            <a:spLocks noGrp="1"/>
          </p:cNvSpPr>
          <p:nvPr>
            <p:ph type="ftr" sz="quarter" idx="11"/>
          </p:nvPr>
        </p:nvSpPr>
        <p:spPr>
          <a:xfrm>
            <a:off x="581192" y="5951811"/>
            <a:ext cx="6917210" cy="365125"/>
          </a:xfrm>
        </p:spPr>
        <p:txBody>
          <a:bodyPr>
            <a:normAutofit/>
          </a:bodyPr>
          <a:lstStyle/>
          <a:p>
            <a:pPr>
              <a:lnSpc>
                <a:spcPct val="90000"/>
              </a:lnSpc>
              <a:spcAft>
                <a:spcPts val="600"/>
              </a:spcAft>
            </a:pPr>
            <a:r>
              <a:rPr lang="en-GB" sz="600"/>
              <a:t>NHS. (2007). Adult Psychiatric Morbidity in England - 2007, Results of a household survey. Retrieved from NHS Digital: https://digital.nhs.uk/data-and-information/publications/statistical/adult-psychiatric-morbidity-survey/adult-psychiatric-morbidity-in-england-2007-results-of-a-household-survey</a:t>
            </a:r>
            <a:endParaRPr lang="en-US" sz="600"/>
          </a:p>
        </p:txBody>
      </p:sp>
      <p:sp>
        <p:nvSpPr>
          <p:cNvPr id="5" name="Slide Number Placeholder 4">
            <a:extLst>
              <a:ext uri="{FF2B5EF4-FFF2-40B4-BE49-F238E27FC236}">
                <a16:creationId xmlns:a16="http://schemas.microsoft.com/office/drawing/2014/main" id="{B29D4717-14B1-4D52-A748-54A9884F3AB9}"/>
              </a:ext>
            </a:extLst>
          </p:cNvPr>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smtClean="0"/>
              <a:pPr>
                <a:spcAft>
                  <a:spcPts val="600"/>
                </a:spcAft>
              </a:pPr>
              <a:t>6</a:t>
            </a:fld>
            <a:endParaRPr lang="en-US"/>
          </a:p>
        </p:txBody>
      </p:sp>
      <p:graphicFrame>
        <p:nvGraphicFramePr>
          <p:cNvPr id="8" name="Content Placeholder 2">
            <a:extLst>
              <a:ext uri="{FF2B5EF4-FFF2-40B4-BE49-F238E27FC236}">
                <a16:creationId xmlns:a16="http://schemas.microsoft.com/office/drawing/2014/main" id="{1E854D2A-E242-4ECD-9072-19B723E4F2BA}"/>
              </a:ext>
            </a:extLst>
          </p:cNvPr>
          <p:cNvGraphicFramePr>
            <a:graphicFrameLocks noGrp="1"/>
          </p:cNvGraphicFramePr>
          <p:nvPr>
            <p:ph idx="1"/>
            <p:extLst>
              <p:ext uri="{D42A27DB-BD31-4B8C-83A1-F6EECF244321}">
                <p14:modId xmlns:p14="http://schemas.microsoft.com/office/powerpoint/2010/main" val="86321383"/>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46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8017-48F9-42C5-B524-24540F32F023}"/>
              </a:ext>
            </a:extLst>
          </p:cNvPr>
          <p:cNvSpPr>
            <a:spLocks noGrp="1"/>
          </p:cNvSpPr>
          <p:nvPr>
            <p:ph type="title"/>
          </p:nvPr>
        </p:nvSpPr>
        <p:spPr>
          <a:xfrm>
            <a:off x="581192" y="702156"/>
            <a:ext cx="11029616" cy="1013800"/>
          </a:xfrm>
        </p:spPr>
        <p:txBody>
          <a:bodyPr>
            <a:normAutofit/>
          </a:bodyPr>
          <a:lstStyle/>
          <a:p>
            <a:r>
              <a:rPr lang="en-GB">
                <a:solidFill>
                  <a:srgbClr val="FFFEFF"/>
                </a:solidFill>
              </a:rPr>
              <a:t>Introduction</a:t>
            </a:r>
            <a:br>
              <a:rPr lang="en-GB">
                <a:solidFill>
                  <a:srgbClr val="FFFEFF"/>
                </a:solidFill>
              </a:rPr>
            </a:br>
            <a:r>
              <a:rPr lang="en-GB">
                <a:solidFill>
                  <a:srgbClr val="FFFEFF"/>
                </a:solidFill>
              </a:rPr>
              <a:t>Difficulties</a:t>
            </a:r>
          </a:p>
        </p:txBody>
      </p:sp>
      <p:sp>
        <p:nvSpPr>
          <p:cNvPr id="5" name="Slide Number Placeholder 4">
            <a:extLst>
              <a:ext uri="{FF2B5EF4-FFF2-40B4-BE49-F238E27FC236}">
                <a16:creationId xmlns:a16="http://schemas.microsoft.com/office/drawing/2014/main" id="{68414A6B-4834-4F16-9C0C-9B3DF666F56F}"/>
              </a:ext>
            </a:extLst>
          </p:cNvPr>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smtClean="0"/>
              <a:pPr>
                <a:spcAft>
                  <a:spcPts val="600"/>
                </a:spcAft>
              </a:pPr>
              <a:t>7</a:t>
            </a:fld>
            <a:endParaRPr lang="en-US"/>
          </a:p>
        </p:txBody>
      </p:sp>
      <p:graphicFrame>
        <p:nvGraphicFramePr>
          <p:cNvPr id="7" name="Content Placeholder 2">
            <a:extLst>
              <a:ext uri="{FF2B5EF4-FFF2-40B4-BE49-F238E27FC236}">
                <a16:creationId xmlns:a16="http://schemas.microsoft.com/office/drawing/2014/main" id="{80592EA3-41B2-466A-B10C-B1CD822DBF4F}"/>
              </a:ext>
            </a:extLst>
          </p:cNvPr>
          <p:cNvGraphicFramePr>
            <a:graphicFrameLocks noGrp="1"/>
          </p:cNvGraphicFramePr>
          <p:nvPr>
            <p:ph idx="1"/>
            <p:extLst>
              <p:ext uri="{D42A27DB-BD31-4B8C-83A1-F6EECF244321}">
                <p14:modId xmlns:p14="http://schemas.microsoft.com/office/powerpoint/2010/main" val="3644293590"/>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291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D717798-8BAA-4099-9D3A-90FA73CA3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FDB9816-CB1F-41E6-A9DC-48798575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33887CCD-73DA-4045-8282-893DA4F03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199"/>
            <a:ext cx="1854170" cy="9499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EBCECAB9-42CA-473A-8872-E45E7F34E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7976" y="453643"/>
            <a:ext cx="5557491" cy="9855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id="{1481839B-0DC3-4197-A213-925857DAA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615271"/>
            <a:ext cx="11298934" cy="11887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1FBB820-3865-49B0-BC20-D1DB8BF56D7B}"/>
              </a:ext>
            </a:extLst>
          </p:cNvPr>
          <p:cNvSpPr>
            <a:spLocks noGrp="1"/>
          </p:cNvSpPr>
          <p:nvPr>
            <p:ph type="title"/>
          </p:nvPr>
        </p:nvSpPr>
        <p:spPr>
          <a:xfrm>
            <a:off x="581192" y="702156"/>
            <a:ext cx="11029616" cy="1013800"/>
          </a:xfrm>
        </p:spPr>
        <p:txBody>
          <a:bodyPr>
            <a:normAutofit/>
          </a:bodyPr>
          <a:lstStyle/>
          <a:p>
            <a:r>
              <a:rPr lang="en-GB">
                <a:solidFill>
                  <a:srgbClr val="FFFFFF"/>
                </a:solidFill>
              </a:rPr>
              <a:t>Main body</a:t>
            </a:r>
            <a:br>
              <a:rPr lang="en-GB">
                <a:solidFill>
                  <a:srgbClr val="FFFFFF"/>
                </a:solidFill>
              </a:rPr>
            </a:br>
            <a:r>
              <a:rPr lang="en-GB">
                <a:solidFill>
                  <a:srgbClr val="FFFFFF"/>
                </a:solidFill>
              </a:rPr>
              <a:t>Achievements</a:t>
            </a:r>
          </a:p>
        </p:txBody>
      </p:sp>
      <p:sp>
        <p:nvSpPr>
          <p:cNvPr id="51" name="Rectangle 50">
            <a:extLst>
              <a:ext uri="{FF2B5EF4-FFF2-40B4-BE49-F238E27FC236}">
                <a16:creationId xmlns:a16="http://schemas.microsoft.com/office/drawing/2014/main" id="{052D6A9E-4C52-4330-BB5E-CD9074D08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17694" cy="4045683"/>
          </a:xfrm>
          <a:prstGeom prst="rect">
            <a:avLst/>
          </a:prstGeom>
          <a:solidFill>
            <a:srgbClr val="FFFFFF"/>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5F9B32C-8579-4F33-87C5-845E23FF5E9F}"/>
              </a:ext>
            </a:extLst>
          </p:cNvPr>
          <p:cNvPicPr>
            <a:picLocks noChangeAspect="1"/>
          </p:cNvPicPr>
          <p:nvPr/>
        </p:nvPicPr>
        <p:blipFill rotWithShape="1">
          <a:blip r:embed="rId2"/>
          <a:srcRect l="50000" t="40906" r="24844" b="46797"/>
          <a:stretch/>
        </p:blipFill>
        <p:spPr>
          <a:xfrm>
            <a:off x="622148" y="3749500"/>
            <a:ext cx="3372672" cy="927369"/>
          </a:xfrm>
          <a:prstGeom prst="rect">
            <a:avLst/>
          </a:prstGeom>
        </p:spPr>
      </p:pic>
      <p:sp>
        <p:nvSpPr>
          <p:cNvPr id="53" name="Rectangle 52">
            <a:extLst>
              <a:ext uri="{FF2B5EF4-FFF2-40B4-BE49-F238E27FC236}">
                <a16:creationId xmlns:a16="http://schemas.microsoft.com/office/drawing/2014/main" id="{C19DFD0A-82E8-4F3A-907A-A4A598617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9496" y="2180496"/>
            <a:ext cx="1846504" cy="1992507"/>
          </a:xfrm>
          <a:prstGeom prst="rect">
            <a:avLst/>
          </a:prstGeom>
          <a:solidFill>
            <a:srgbClr val="FFFF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5C3B047-A503-4052-BA0D-E14299522A68}"/>
              </a:ext>
            </a:extLst>
          </p:cNvPr>
          <p:cNvPicPr>
            <a:picLocks noChangeAspect="1"/>
          </p:cNvPicPr>
          <p:nvPr/>
        </p:nvPicPr>
        <p:blipFill rotWithShape="1">
          <a:blip r:embed="rId3"/>
          <a:srcRect l="21924" t="28333" r="22037" b="28414"/>
          <a:stretch/>
        </p:blipFill>
        <p:spPr>
          <a:xfrm>
            <a:off x="4428891" y="2417251"/>
            <a:ext cx="1496864" cy="1540447"/>
          </a:xfrm>
          <a:prstGeom prst="rect">
            <a:avLst/>
          </a:prstGeom>
        </p:spPr>
      </p:pic>
      <p:sp>
        <p:nvSpPr>
          <p:cNvPr id="55" name="Rectangle 54">
            <a:extLst>
              <a:ext uri="{FF2B5EF4-FFF2-40B4-BE49-F238E27FC236}">
                <a16:creationId xmlns:a16="http://schemas.microsoft.com/office/drawing/2014/main" id="{FFB8B602-B4DC-4797-8173-5C3902A7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233672"/>
            <a:ext cx="1854170" cy="1992507"/>
          </a:xfrm>
          <a:prstGeom prst="rect">
            <a:avLst/>
          </a:prstGeom>
          <a:solidFill>
            <a:srgbClr val="FFFF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D3CEE4D-0E36-49FD-B79F-549482DA5B40}"/>
              </a:ext>
            </a:extLst>
          </p:cNvPr>
          <p:cNvPicPr>
            <a:picLocks noChangeAspect="1"/>
          </p:cNvPicPr>
          <p:nvPr/>
        </p:nvPicPr>
        <p:blipFill>
          <a:blip r:embed="rId4"/>
          <a:stretch>
            <a:fillRect/>
          </a:stretch>
        </p:blipFill>
        <p:spPr>
          <a:xfrm>
            <a:off x="4438269" y="4817904"/>
            <a:ext cx="1496864" cy="841986"/>
          </a:xfrm>
          <a:prstGeom prst="rect">
            <a:avLst/>
          </a:prstGeom>
        </p:spPr>
      </p:pic>
      <p:sp>
        <p:nvSpPr>
          <p:cNvPr id="3" name="Content Placeholder 2">
            <a:extLst>
              <a:ext uri="{FF2B5EF4-FFF2-40B4-BE49-F238E27FC236}">
                <a16:creationId xmlns:a16="http://schemas.microsoft.com/office/drawing/2014/main" id="{E03FE995-090C-43DC-9B4E-426265BA0DCD}"/>
              </a:ext>
            </a:extLst>
          </p:cNvPr>
          <p:cNvSpPr>
            <a:spLocks noGrp="1"/>
          </p:cNvSpPr>
          <p:nvPr>
            <p:ph idx="1"/>
          </p:nvPr>
        </p:nvSpPr>
        <p:spPr>
          <a:xfrm>
            <a:off x="6187977" y="2180496"/>
            <a:ext cx="5557490" cy="4045683"/>
          </a:xfrm>
        </p:spPr>
        <p:txBody>
          <a:bodyPr>
            <a:normAutofit/>
          </a:bodyPr>
          <a:lstStyle/>
          <a:p>
            <a:r>
              <a:rPr lang="en-GB" dirty="0"/>
              <a:t>Created a system that is able to detect when shouting or an increased decibel level </a:t>
            </a:r>
          </a:p>
          <a:p>
            <a:r>
              <a:rPr lang="en-GB" dirty="0"/>
              <a:t>Created a system capable of recording antecedent and ensuing conversations surrounding a particular anchor point</a:t>
            </a:r>
          </a:p>
          <a:p>
            <a:r>
              <a:rPr lang="en-GB" dirty="0"/>
              <a:t>Exported said system to a medium that has potential to be placed inconspicuously in the home</a:t>
            </a:r>
          </a:p>
          <a:p>
            <a:r>
              <a:rPr lang="en-GB" dirty="0"/>
              <a:t>Uploaded files to a shared Dropbox space </a:t>
            </a:r>
          </a:p>
          <a:p>
            <a:endParaRPr lang="en-GB" dirty="0"/>
          </a:p>
        </p:txBody>
      </p:sp>
      <p:sp>
        <p:nvSpPr>
          <p:cNvPr id="4" name="Slide Number Placeholder 3">
            <a:extLst>
              <a:ext uri="{FF2B5EF4-FFF2-40B4-BE49-F238E27FC236}">
                <a16:creationId xmlns:a16="http://schemas.microsoft.com/office/drawing/2014/main" id="{C0C09A2F-54B1-431F-9DF2-1C1889CEB2D0}"/>
              </a:ext>
            </a:extLst>
          </p:cNvPr>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pPr>
                <a:spcAft>
                  <a:spcPts val="600"/>
                </a:spcAft>
              </a:pPr>
              <a:t>8</a:t>
            </a:fld>
            <a:endParaRPr lang="en-US"/>
          </a:p>
        </p:txBody>
      </p:sp>
      <p:pic>
        <p:nvPicPr>
          <p:cNvPr id="9" name="Picture 8">
            <a:extLst>
              <a:ext uri="{FF2B5EF4-FFF2-40B4-BE49-F238E27FC236}">
                <a16:creationId xmlns:a16="http://schemas.microsoft.com/office/drawing/2014/main" id="{76F45E27-E7D5-45E3-8CA8-C2E4DE99517F}"/>
              </a:ext>
            </a:extLst>
          </p:cNvPr>
          <p:cNvPicPr>
            <a:picLocks noChangeAspect="1"/>
          </p:cNvPicPr>
          <p:nvPr/>
        </p:nvPicPr>
        <p:blipFill>
          <a:blip r:embed="rId5"/>
          <a:stretch>
            <a:fillRect/>
          </a:stretch>
        </p:blipFill>
        <p:spPr>
          <a:xfrm>
            <a:off x="519165" y="4697651"/>
            <a:ext cx="3691052" cy="391623"/>
          </a:xfrm>
          <a:prstGeom prst="rect">
            <a:avLst/>
          </a:prstGeom>
        </p:spPr>
      </p:pic>
    </p:spTree>
    <p:extLst>
      <p:ext uri="{BB962C8B-B14F-4D97-AF65-F5344CB8AC3E}">
        <p14:creationId xmlns:p14="http://schemas.microsoft.com/office/powerpoint/2010/main" val="2869894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6875-7AEC-4CB0-94DD-0CE83AB6EB98}"/>
              </a:ext>
            </a:extLst>
          </p:cNvPr>
          <p:cNvSpPr>
            <a:spLocks noGrp="1"/>
          </p:cNvSpPr>
          <p:nvPr>
            <p:ph type="title"/>
          </p:nvPr>
        </p:nvSpPr>
        <p:spPr>
          <a:xfrm>
            <a:off x="581192" y="702156"/>
            <a:ext cx="11029616" cy="1013800"/>
          </a:xfrm>
        </p:spPr>
        <p:txBody>
          <a:bodyPr>
            <a:normAutofit/>
          </a:bodyPr>
          <a:lstStyle/>
          <a:p>
            <a:r>
              <a:rPr lang="en-GB">
                <a:solidFill>
                  <a:srgbClr val="FFFEFF"/>
                </a:solidFill>
              </a:rPr>
              <a:t>Main body</a:t>
            </a:r>
            <a:br>
              <a:rPr lang="en-GB">
                <a:solidFill>
                  <a:srgbClr val="FFFEFF"/>
                </a:solidFill>
              </a:rPr>
            </a:br>
            <a:r>
              <a:rPr lang="en-GB">
                <a:solidFill>
                  <a:srgbClr val="FFFEFF"/>
                </a:solidFill>
              </a:rPr>
              <a:t>Results (Preliminary)</a:t>
            </a:r>
          </a:p>
        </p:txBody>
      </p:sp>
      <p:sp>
        <p:nvSpPr>
          <p:cNvPr id="5" name="Slide Number Placeholder 4">
            <a:extLst>
              <a:ext uri="{FF2B5EF4-FFF2-40B4-BE49-F238E27FC236}">
                <a16:creationId xmlns:a16="http://schemas.microsoft.com/office/drawing/2014/main" id="{1CBF5022-4C80-4D4B-9654-5E04A87B8DCF}"/>
              </a:ext>
            </a:extLst>
          </p:cNvPr>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a:pPr>
                <a:spcAft>
                  <a:spcPts val="600"/>
                </a:spcAft>
              </a:pPr>
              <a:t>9</a:t>
            </a:fld>
            <a:endParaRPr lang="en-US"/>
          </a:p>
        </p:txBody>
      </p:sp>
      <p:graphicFrame>
        <p:nvGraphicFramePr>
          <p:cNvPr id="7" name="Content Placeholder 2">
            <a:extLst>
              <a:ext uri="{FF2B5EF4-FFF2-40B4-BE49-F238E27FC236}">
                <a16:creationId xmlns:a16="http://schemas.microsoft.com/office/drawing/2014/main" id="{FDCFD16F-970D-4372-9B24-6B26D4EBA871}"/>
              </a:ext>
            </a:extLst>
          </p:cNvPr>
          <p:cNvGraphicFramePr>
            <a:graphicFrameLocks noGrp="1"/>
          </p:cNvGraphicFramePr>
          <p:nvPr>
            <p:ph idx="1"/>
            <p:extLst>
              <p:ext uri="{D42A27DB-BD31-4B8C-83A1-F6EECF244321}">
                <p14:modId xmlns:p14="http://schemas.microsoft.com/office/powerpoint/2010/main" val="278272405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073204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597</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Gill Sans MT</vt:lpstr>
      <vt:lpstr>Wingdings 2</vt:lpstr>
      <vt:lpstr>Dividend</vt:lpstr>
      <vt:lpstr>Human interaction with voice-assistant agents</vt:lpstr>
      <vt:lpstr>Contents</vt:lpstr>
      <vt:lpstr>Introduction Problem Definition</vt:lpstr>
      <vt:lpstr>Introduction Aims and Objectives</vt:lpstr>
      <vt:lpstr>Introduction Motivation</vt:lpstr>
      <vt:lpstr>Introduction: Background</vt:lpstr>
      <vt:lpstr>Introduction Difficulties</vt:lpstr>
      <vt:lpstr>Main body Achievements</vt:lpstr>
      <vt:lpstr>Main body Results (Preliminary)</vt:lpstr>
      <vt:lpstr>Main body Contributions</vt:lpstr>
      <vt:lpstr>Main Body Demonstration</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interaction with voice-assistant agents</dc:title>
  <dc:creator>Tom Robinson</dc:creator>
  <cp:lastModifiedBy>Tom Robinson</cp:lastModifiedBy>
  <cp:revision>8</cp:revision>
  <dcterms:created xsi:type="dcterms:W3CDTF">2019-08-21T08:59:31Z</dcterms:created>
  <dcterms:modified xsi:type="dcterms:W3CDTF">2019-08-26T10:00:13Z</dcterms:modified>
</cp:coreProperties>
</file>