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arl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bold.fntdata"/><Relationship Id="rId16" Type="http://schemas.openxmlformats.org/officeDocument/2006/relationships/font" Target="fonts/Barlow-regular.fntdata"/><Relationship Id="rId5" Type="http://schemas.openxmlformats.org/officeDocument/2006/relationships/notesMaster" Target="notesMasters/notesMaster1.xml"/><Relationship Id="rId19" Type="http://schemas.openxmlformats.org/officeDocument/2006/relationships/font" Target="fonts/Barlow-boldItalic.fntdata"/><Relationship Id="rId6" Type="http://schemas.openxmlformats.org/officeDocument/2006/relationships/slide" Target="slides/slide1.xml"/><Relationship Id="rId18" Type="http://schemas.openxmlformats.org/officeDocument/2006/relationships/font" Target="fonts/Barlow-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acc5f58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acc5f58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 name="Google Shape;12;p2"/>
          <p:cNvSpPr txBox="1"/>
          <p:nvPr>
            <p:ph type="ctrTitle"/>
          </p:nvPr>
        </p:nvSpPr>
        <p:spPr>
          <a:xfrm>
            <a:off x="367400" y="2006725"/>
            <a:ext cx="8331900" cy="7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3" name="Google Shape;13;p2"/>
          <p:cNvSpPr txBox="1"/>
          <p:nvPr>
            <p:ph idx="1" type="subTitle"/>
          </p:nvPr>
        </p:nvSpPr>
        <p:spPr>
          <a:xfrm>
            <a:off x="1772550" y="2746225"/>
            <a:ext cx="5598900" cy="39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lvl1pPr>
            <a:lvl2pPr lvl="1" algn="ctr">
              <a:lnSpc>
                <a:spcPct val="100000"/>
              </a:lnSpc>
              <a:spcBef>
                <a:spcPts val="0"/>
              </a:spcBef>
              <a:spcAft>
                <a:spcPts val="0"/>
              </a:spcAft>
              <a:buClr>
                <a:schemeClr val="dk2"/>
              </a:buClr>
              <a:buSzPts val="2000"/>
              <a:buNone/>
              <a:defRPr sz="2000"/>
            </a:lvl2pPr>
            <a:lvl3pPr lvl="2" algn="ctr">
              <a:lnSpc>
                <a:spcPct val="100000"/>
              </a:lnSpc>
              <a:spcBef>
                <a:spcPts val="0"/>
              </a:spcBef>
              <a:spcAft>
                <a:spcPts val="0"/>
              </a:spcAft>
              <a:buClr>
                <a:schemeClr val="dk2"/>
              </a:buClr>
              <a:buSzPts val="2000"/>
              <a:buNone/>
              <a:defRPr sz="2000"/>
            </a:lvl3pPr>
            <a:lvl4pPr lvl="3" algn="ctr">
              <a:lnSpc>
                <a:spcPct val="100000"/>
              </a:lnSpc>
              <a:spcBef>
                <a:spcPts val="0"/>
              </a:spcBef>
              <a:spcAft>
                <a:spcPts val="0"/>
              </a:spcAft>
              <a:buClr>
                <a:schemeClr val="dk2"/>
              </a:buClr>
              <a:buSzPts val="2000"/>
              <a:buNone/>
              <a:defRPr sz="2000"/>
            </a:lvl4pPr>
            <a:lvl5pPr lvl="4" algn="ctr">
              <a:lnSpc>
                <a:spcPct val="100000"/>
              </a:lnSpc>
              <a:spcBef>
                <a:spcPts val="0"/>
              </a:spcBef>
              <a:spcAft>
                <a:spcPts val="0"/>
              </a:spcAft>
              <a:buClr>
                <a:schemeClr val="dk2"/>
              </a:buClr>
              <a:buSzPts val="2000"/>
              <a:buNone/>
              <a:defRPr sz="2000"/>
            </a:lvl5pPr>
            <a:lvl6pPr lvl="5" algn="ctr">
              <a:lnSpc>
                <a:spcPct val="100000"/>
              </a:lnSpc>
              <a:spcBef>
                <a:spcPts val="0"/>
              </a:spcBef>
              <a:spcAft>
                <a:spcPts val="0"/>
              </a:spcAft>
              <a:buClr>
                <a:schemeClr val="dk2"/>
              </a:buClr>
              <a:buSzPts val="2000"/>
              <a:buNone/>
              <a:defRPr sz="2000"/>
            </a:lvl6pPr>
            <a:lvl7pPr lvl="6" algn="ctr">
              <a:lnSpc>
                <a:spcPct val="100000"/>
              </a:lnSpc>
              <a:spcBef>
                <a:spcPts val="0"/>
              </a:spcBef>
              <a:spcAft>
                <a:spcPts val="0"/>
              </a:spcAft>
              <a:buClr>
                <a:schemeClr val="dk2"/>
              </a:buClr>
              <a:buSzPts val="2000"/>
              <a:buNone/>
              <a:defRPr sz="2000"/>
            </a:lvl7pPr>
            <a:lvl8pPr lvl="7" algn="ctr">
              <a:lnSpc>
                <a:spcPct val="100000"/>
              </a:lnSpc>
              <a:spcBef>
                <a:spcPts val="0"/>
              </a:spcBef>
              <a:spcAft>
                <a:spcPts val="0"/>
              </a:spcAft>
              <a:buClr>
                <a:schemeClr val="dk2"/>
              </a:buClr>
              <a:buSzPts val="2000"/>
              <a:buNone/>
              <a:defRPr sz="2000"/>
            </a:lvl8pPr>
            <a:lvl9pPr lvl="8" algn="ctr">
              <a:lnSpc>
                <a:spcPct val="100000"/>
              </a:lnSpc>
              <a:spcBef>
                <a:spcPts val="0"/>
              </a:spcBef>
              <a:spcAft>
                <a:spcPts val="0"/>
              </a:spcAft>
              <a:buClr>
                <a:schemeClr val="dk2"/>
              </a:buClr>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50000"/>
              </a:lnSpc>
              <a:spcBef>
                <a:spcPts val="0"/>
              </a:spcBef>
              <a:spcAft>
                <a:spcPts val="0"/>
              </a:spcAft>
              <a:buSzPts val="1800"/>
              <a:buChar char="●"/>
              <a:defRPr/>
            </a:lvl1pPr>
            <a:lvl2pPr indent="-317500" lvl="1" marL="914400" algn="ctr">
              <a:lnSpc>
                <a:spcPct val="150000"/>
              </a:lnSpc>
              <a:spcBef>
                <a:spcPts val="0"/>
              </a:spcBef>
              <a:spcAft>
                <a:spcPts val="0"/>
              </a:spcAft>
              <a:buSzPts val="1400"/>
              <a:buChar char="○"/>
              <a:defRPr/>
            </a:lvl2pPr>
            <a:lvl3pPr indent="-317500" lvl="2" marL="1371600" algn="ctr">
              <a:lnSpc>
                <a:spcPct val="150000"/>
              </a:lnSpc>
              <a:spcBef>
                <a:spcPts val="0"/>
              </a:spcBef>
              <a:spcAft>
                <a:spcPts val="0"/>
              </a:spcAft>
              <a:buSzPts val="1400"/>
              <a:buChar char="■"/>
              <a:defRPr/>
            </a:lvl3pPr>
            <a:lvl4pPr indent="-317500" lvl="3" marL="1828800" algn="ctr">
              <a:lnSpc>
                <a:spcPct val="150000"/>
              </a:lnSpc>
              <a:spcBef>
                <a:spcPts val="0"/>
              </a:spcBef>
              <a:spcAft>
                <a:spcPts val="0"/>
              </a:spcAft>
              <a:buSzPts val="1400"/>
              <a:buChar char="●"/>
              <a:defRPr/>
            </a:lvl4pPr>
            <a:lvl5pPr indent="-317500" lvl="4" marL="2286000" algn="ctr">
              <a:lnSpc>
                <a:spcPct val="150000"/>
              </a:lnSpc>
              <a:spcBef>
                <a:spcPts val="0"/>
              </a:spcBef>
              <a:spcAft>
                <a:spcPts val="0"/>
              </a:spcAft>
              <a:buSzPts val="1400"/>
              <a:buChar char="○"/>
              <a:defRPr/>
            </a:lvl5pPr>
            <a:lvl6pPr indent="-317500" lvl="5" marL="2743200" algn="ctr">
              <a:lnSpc>
                <a:spcPct val="150000"/>
              </a:lnSpc>
              <a:spcBef>
                <a:spcPts val="0"/>
              </a:spcBef>
              <a:spcAft>
                <a:spcPts val="0"/>
              </a:spcAft>
              <a:buSzPts val="1400"/>
              <a:buChar char="■"/>
              <a:defRPr/>
            </a:lvl6pPr>
            <a:lvl7pPr indent="-317500" lvl="6" marL="3200400" algn="ctr">
              <a:lnSpc>
                <a:spcPct val="150000"/>
              </a:lnSpc>
              <a:spcBef>
                <a:spcPts val="0"/>
              </a:spcBef>
              <a:spcAft>
                <a:spcPts val="0"/>
              </a:spcAft>
              <a:buSzPts val="1400"/>
              <a:buChar char="●"/>
              <a:defRPr/>
            </a:lvl7pPr>
            <a:lvl8pPr indent="-317500" lvl="7" marL="3657600" algn="ctr">
              <a:lnSpc>
                <a:spcPct val="150000"/>
              </a:lnSpc>
              <a:spcBef>
                <a:spcPts val="0"/>
              </a:spcBef>
              <a:spcAft>
                <a:spcPts val="0"/>
              </a:spcAft>
              <a:buSzPts val="1400"/>
              <a:buChar char="○"/>
              <a:defRPr/>
            </a:lvl8pPr>
            <a:lvl9pPr indent="-317500" lvl="8" marL="4114800" algn="ctr">
              <a:lnSpc>
                <a:spcPct val="150000"/>
              </a:lnSpc>
              <a:spcBef>
                <a:spcPts val="0"/>
              </a:spcBef>
              <a:spcAft>
                <a:spcPts val="0"/>
              </a:spcAft>
              <a:buSzPts val="1400"/>
              <a:buChar char="■"/>
              <a:defRPr/>
            </a:lvl9pPr>
          </a:lstStyle>
          <a:p/>
        </p:txBody>
      </p:sp>
      <p:sp>
        <p:nvSpPr>
          <p:cNvPr id="48" name="Google Shape;48;p11"/>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50000"/>
              </a:lnSpc>
              <a:spcBef>
                <a:spcPts val="0"/>
              </a:spcBef>
              <a:spcAft>
                <a:spcPts val="0"/>
              </a:spcAft>
              <a:buSzPts val="1800"/>
              <a:buChar char="●"/>
              <a:defRPr/>
            </a:lvl1pPr>
            <a:lvl2pPr indent="-317500" lvl="1" marL="914400" algn="l">
              <a:lnSpc>
                <a:spcPct val="150000"/>
              </a:lnSpc>
              <a:spcBef>
                <a:spcPts val="0"/>
              </a:spcBef>
              <a:spcAft>
                <a:spcPts val="0"/>
              </a:spcAft>
              <a:buSzPts val="1400"/>
              <a:buChar char="○"/>
              <a:defRPr/>
            </a:lvl2pPr>
            <a:lvl3pPr indent="-317500" lvl="2" marL="1371600" algn="l">
              <a:lnSpc>
                <a:spcPct val="150000"/>
              </a:lnSpc>
              <a:spcBef>
                <a:spcPts val="0"/>
              </a:spcBef>
              <a:spcAft>
                <a:spcPts val="0"/>
              </a:spcAft>
              <a:buSzPts val="1400"/>
              <a:buChar char="■"/>
              <a:defRPr/>
            </a:lvl3pPr>
            <a:lvl4pPr indent="-317500" lvl="3" marL="1828800" algn="l">
              <a:lnSpc>
                <a:spcPct val="150000"/>
              </a:lnSpc>
              <a:spcBef>
                <a:spcPts val="0"/>
              </a:spcBef>
              <a:spcAft>
                <a:spcPts val="0"/>
              </a:spcAft>
              <a:buSzPts val="1400"/>
              <a:buChar char="●"/>
              <a:defRPr/>
            </a:lvl4pPr>
            <a:lvl5pPr indent="-317500" lvl="4" marL="2286000" algn="l">
              <a:lnSpc>
                <a:spcPct val="150000"/>
              </a:lnSpc>
              <a:spcBef>
                <a:spcPts val="0"/>
              </a:spcBef>
              <a:spcAft>
                <a:spcPts val="0"/>
              </a:spcAft>
              <a:buSzPts val="1400"/>
              <a:buChar char="○"/>
              <a:defRPr/>
            </a:lvl5pPr>
            <a:lvl6pPr indent="-317500" lvl="5" marL="2743200" algn="l">
              <a:lnSpc>
                <a:spcPct val="150000"/>
              </a:lnSpc>
              <a:spcBef>
                <a:spcPts val="0"/>
              </a:spcBef>
              <a:spcAft>
                <a:spcPts val="0"/>
              </a:spcAft>
              <a:buSzPts val="1400"/>
              <a:buChar char="■"/>
              <a:defRPr/>
            </a:lvl6pPr>
            <a:lvl7pPr indent="-317500" lvl="6" marL="3200400" algn="l">
              <a:lnSpc>
                <a:spcPct val="150000"/>
              </a:lnSpc>
              <a:spcBef>
                <a:spcPts val="0"/>
              </a:spcBef>
              <a:spcAft>
                <a:spcPts val="0"/>
              </a:spcAft>
              <a:buSzPts val="1400"/>
              <a:buChar char="●"/>
              <a:defRPr/>
            </a:lvl7pPr>
            <a:lvl8pPr indent="-317500" lvl="7" marL="3657600" algn="l">
              <a:lnSpc>
                <a:spcPct val="150000"/>
              </a:lnSpc>
              <a:spcBef>
                <a:spcPts val="0"/>
              </a:spcBef>
              <a:spcAft>
                <a:spcPts val="0"/>
              </a:spcAft>
              <a:buSzPts val="1400"/>
              <a:buChar char="○"/>
              <a:defRPr/>
            </a:lvl8pPr>
            <a:lvl9pPr indent="-317500" lvl="8" marL="4114800" algn="l">
              <a:lnSpc>
                <a:spcPct val="150000"/>
              </a:lnSpc>
              <a:spcBef>
                <a:spcPts val="0"/>
              </a:spcBef>
              <a:spcAft>
                <a:spcPts val="0"/>
              </a:spcAft>
              <a:buSzPts val="1400"/>
              <a:buChar char="■"/>
              <a:defRPr/>
            </a:lvl9pPr>
          </a:lstStyle>
          <a:p/>
        </p:txBody>
      </p:sp>
      <p:sp>
        <p:nvSpPr>
          <p:cNvPr id="17" name="Google Shape;17;p3"/>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4"/>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5"/>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04800" lvl="1" marL="914400" algn="l">
              <a:lnSpc>
                <a:spcPct val="150000"/>
              </a:lnSpc>
              <a:spcBef>
                <a:spcPts val="0"/>
              </a:spcBef>
              <a:spcAft>
                <a:spcPts val="0"/>
              </a:spcAft>
              <a:buSzPts val="1200"/>
              <a:buChar char="○"/>
              <a:defRPr sz="1200"/>
            </a:lvl2pPr>
            <a:lvl3pPr indent="-304800" lvl="2" marL="1371600" algn="l">
              <a:lnSpc>
                <a:spcPct val="150000"/>
              </a:lnSpc>
              <a:spcBef>
                <a:spcPts val="0"/>
              </a:spcBef>
              <a:spcAft>
                <a:spcPts val="0"/>
              </a:spcAft>
              <a:buSzPts val="1200"/>
              <a:buChar char="■"/>
              <a:defRPr sz="1200"/>
            </a:lvl3pPr>
            <a:lvl4pPr indent="-304800" lvl="3" marL="1828800" algn="l">
              <a:lnSpc>
                <a:spcPct val="150000"/>
              </a:lnSpc>
              <a:spcBef>
                <a:spcPts val="0"/>
              </a:spcBef>
              <a:spcAft>
                <a:spcPts val="0"/>
              </a:spcAft>
              <a:buSzPts val="1200"/>
              <a:buChar char="●"/>
              <a:defRPr sz="1200"/>
            </a:lvl4pPr>
            <a:lvl5pPr indent="-304800" lvl="4" marL="2286000" algn="l">
              <a:lnSpc>
                <a:spcPct val="150000"/>
              </a:lnSpc>
              <a:spcBef>
                <a:spcPts val="0"/>
              </a:spcBef>
              <a:spcAft>
                <a:spcPts val="0"/>
              </a:spcAft>
              <a:buSzPts val="1200"/>
              <a:buChar char="○"/>
              <a:defRPr sz="1200"/>
            </a:lvl5pPr>
            <a:lvl6pPr indent="-304800" lvl="5" marL="2743200" algn="l">
              <a:lnSpc>
                <a:spcPct val="150000"/>
              </a:lnSpc>
              <a:spcBef>
                <a:spcPts val="0"/>
              </a:spcBef>
              <a:spcAft>
                <a:spcPts val="0"/>
              </a:spcAft>
              <a:buSzPts val="1200"/>
              <a:buChar char="■"/>
              <a:defRPr sz="1200"/>
            </a:lvl6pPr>
            <a:lvl7pPr indent="-304800" lvl="6" marL="3200400" algn="l">
              <a:lnSpc>
                <a:spcPct val="150000"/>
              </a:lnSpc>
              <a:spcBef>
                <a:spcPts val="0"/>
              </a:spcBef>
              <a:spcAft>
                <a:spcPts val="0"/>
              </a:spcAft>
              <a:buSzPts val="1200"/>
              <a:buChar char="●"/>
              <a:defRPr sz="1200"/>
            </a:lvl7pPr>
            <a:lvl8pPr indent="-304800" lvl="7" marL="3657600" algn="l">
              <a:lnSpc>
                <a:spcPct val="150000"/>
              </a:lnSpc>
              <a:spcBef>
                <a:spcPts val="0"/>
              </a:spcBef>
              <a:spcAft>
                <a:spcPts val="0"/>
              </a:spcAft>
              <a:buSzPts val="1200"/>
              <a:buChar char="○"/>
              <a:defRPr sz="1200"/>
            </a:lvl8pPr>
            <a:lvl9pPr indent="-304800" lvl="8" marL="4114800" algn="l">
              <a:lnSpc>
                <a:spcPct val="150000"/>
              </a:lnSpc>
              <a:spcBef>
                <a:spcPts val="0"/>
              </a:spcBef>
              <a:spcAft>
                <a:spcPts val="0"/>
              </a:spcAft>
              <a:buSzPts val="1200"/>
              <a:buChar char="■"/>
              <a:defRPr sz="1200"/>
            </a:lvl9pPr>
          </a:lstStyle>
          <a:p/>
        </p:txBody>
      </p:sp>
      <p:sp>
        <p:nvSpPr>
          <p:cNvPr id="27" name="Google Shape;27;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04800" lvl="1" marL="914400" algn="l">
              <a:lnSpc>
                <a:spcPct val="150000"/>
              </a:lnSpc>
              <a:spcBef>
                <a:spcPts val="0"/>
              </a:spcBef>
              <a:spcAft>
                <a:spcPts val="0"/>
              </a:spcAft>
              <a:buSzPts val="1200"/>
              <a:buChar char="○"/>
              <a:defRPr sz="1200"/>
            </a:lvl2pPr>
            <a:lvl3pPr indent="-304800" lvl="2" marL="1371600" algn="l">
              <a:lnSpc>
                <a:spcPct val="150000"/>
              </a:lnSpc>
              <a:spcBef>
                <a:spcPts val="0"/>
              </a:spcBef>
              <a:spcAft>
                <a:spcPts val="0"/>
              </a:spcAft>
              <a:buSzPts val="1200"/>
              <a:buChar char="■"/>
              <a:defRPr sz="1200"/>
            </a:lvl3pPr>
            <a:lvl4pPr indent="-304800" lvl="3" marL="1828800" algn="l">
              <a:lnSpc>
                <a:spcPct val="150000"/>
              </a:lnSpc>
              <a:spcBef>
                <a:spcPts val="0"/>
              </a:spcBef>
              <a:spcAft>
                <a:spcPts val="0"/>
              </a:spcAft>
              <a:buSzPts val="1200"/>
              <a:buChar char="●"/>
              <a:defRPr sz="1200"/>
            </a:lvl4pPr>
            <a:lvl5pPr indent="-304800" lvl="4" marL="2286000" algn="l">
              <a:lnSpc>
                <a:spcPct val="150000"/>
              </a:lnSpc>
              <a:spcBef>
                <a:spcPts val="0"/>
              </a:spcBef>
              <a:spcAft>
                <a:spcPts val="0"/>
              </a:spcAft>
              <a:buSzPts val="1200"/>
              <a:buChar char="○"/>
              <a:defRPr sz="1200"/>
            </a:lvl5pPr>
            <a:lvl6pPr indent="-304800" lvl="5" marL="2743200" algn="l">
              <a:lnSpc>
                <a:spcPct val="150000"/>
              </a:lnSpc>
              <a:spcBef>
                <a:spcPts val="0"/>
              </a:spcBef>
              <a:spcAft>
                <a:spcPts val="0"/>
              </a:spcAft>
              <a:buSzPts val="1200"/>
              <a:buChar char="■"/>
              <a:defRPr sz="1200"/>
            </a:lvl6pPr>
            <a:lvl7pPr indent="-304800" lvl="6" marL="3200400" algn="l">
              <a:lnSpc>
                <a:spcPct val="150000"/>
              </a:lnSpc>
              <a:spcBef>
                <a:spcPts val="0"/>
              </a:spcBef>
              <a:spcAft>
                <a:spcPts val="0"/>
              </a:spcAft>
              <a:buSzPts val="1200"/>
              <a:buChar char="●"/>
              <a:defRPr sz="1200"/>
            </a:lvl7pPr>
            <a:lvl8pPr indent="-304800" lvl="7" marL="3657600" algn="l">
              <a:lnSpc>
                <a:spcPct val="150000"/>
              </a:lnSpc>
              <a:spcBef>
                <a:spcPts val="0"/>
              </a:spcBef>
              <a:spcAft>
                <a:spcPts val="0"/>
              </a:spcAft>
              <a:buSzPts val="1200"/>
              <a:buChar char="○"/>
              <a:defRPr sz="1200"/>
            </a:lvl8pPr>
            <a:lvl9pPr indent="-304800" lvl="8" marL="4114800" algn="l">
              <a:lnSpc>
                <a:spcPct val="150000"/>
              </a:lnSpc>
              <a:spcBef>
                <a:spcPts val="0"/>
              </a:spcBef>
              <a:spcAft>
                <a:spcPts val="0"/>
              </a:spcAft>
              <a:buSzPts val="1200"/>
              <a:buChar char="■"/>
              <a:defRPr sz="1200"/>
            </a:lvl9pPr>
          </a:lstStyle>
          <a:p/>
        </p:txBody>
      </p:sp>
      <p:sp>
        <p:nvSpPr>
          <p:cNvPr id="28" name="Google Shape;28;p6"/>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50000"/>
              </a:lnSpc>
              <a:spcBef>
                <a:spcPts val="0"/>
              </a:spcBef>
              <a:spcAft>
                <a:spcPts val="0"/>
              </a:spcAft>
              <a:buSzPts val="1200"/>
              <a:buChar char="●"/>
              <a:defRPr sz="1200"/>
            </a:lvl1pPr>
            <a:lvl2pPr indent="-304800" lvl="1" marL="914400" algn="l">
              <a:lnSpc>
                <a:spcPct val="150000"/>
              </a:lnSpc>
              <a:spcBef>
                <a:spcPts val="0"/>
              </a:spcBef>
              <a:spcAft>
                <a:spcPts val="0"/>
              </a:spcAft>
              <a:buSzPts val="1200"/>
              <a:buChar char="○"/>
              <a:defRPr sz="1200"/>
            </a:lvl2pPr>
            <a:lvl3pPr indent="-304800" lvl="2" marL="1371600" algn="l">
              <a:lnSpc>
                <a:spcPct val="150000"/>
              </a:lnSpc>
              <a:spcBef>
                <a:spcPts val="0"/>
              </a:spcBef>
              <a:spcAft>
                <a:spcPts val="0"/>
              </a:spcAft>
              <a:buSzPts val="1200"/>
              <a:buChar char="■"/>
              <a:defRPr sz="1200"/>
            </a:lvl3pPr>
            <a:lvl4pPr indent="-304800" lvl="3" marL="1828800" algn="l">
              <a:lnSpc>
                <a:spcPct val="150000"/>
              </a:lnSpc>
              <a:spcBef>
                <a:spcPts val="0"/>
              </a:spcBef>
              <a:spcAft>
                <a:spcPts val="0"/>
              </a:spcAft>
              <a:buSzPts val="1200"/>
              <a:buChar char="●"/>
              <a:defRPr sz="1200"/>
            </a:lvl4pPr>
            <a:lvl5pPr indent="-304800" lvl="4" marL="2286000" algn="l">
              <a:lnSpc>
                <a:spcPct val="150000"/>
              </a:lnSpc>
              <a:spcBef>
                <a:spcPts val="0"/>
              </a:spcBef>
              <a:spcAft>
                <a:spcPts val="0"/>
              </a:spcAft>
              <a:buSzPts val="1200"/>
              <a:buChar char="○"/>
              <a:defRPr sz="1200"/>
            </a:lvl5pPr>
            <a:lvl6pPr indent="-304800" lvl="5" marL="2743200" algn="l">
              <a:lnSpc>
                <a:spcPct val="150000"/>
              </a:lnSpc>
              <a:spcBef>
                <a:spcPts val="0"/>
              </a:spcBef>
              <a:spcAft>
                <a:spcPts val="0"/>
              </a:spcAft>
              <a:buSzPts val="1200"/>
              <a:buChar char="■"/>
              <a:defRPr sz="1200"/>
            </a:lvl6pPr>
            <a:lvl7pPr indent="-304800" lvl="6" marL="3200400" algn="l">
              <a:lnSpc>
                <a:spcPct val="150000"/>
              </a:lnSpc>
              <a:spcBef>
                <a:spcPts val="0"/>
              </a:spcBef>
              <a:spcAft>
                <a:spcPts val="0"/>
              </a:spcAft>
              <a:buSzPts val="1200"/>
              <a:buChar char="●"/>
              <a:defRPr sz="1200"/>
            </a:lvl7pPr>
            <a:lvl8pPr indent="-304800" lvl="7" marL="3657600" algn="l">
              <a:lnSpc>
                <a:spcPct val="150000"/>
              </a:lnSpc>
              <a:spcBef>
                <a:spcPts val="0"/>
              </a:spcBef>
              <a:spcAft>
                <a:spcPts val="0"/>
              </a:spcAft>
              <a:buSzPts val="1200"/>
              <a:buChar char="○"/>
              <a:defRPr sz="1200"/>
            </a:lvl8pPr>
            <a:lvl9pPr indent="-304800" lvl="8" marL="4114800" algn="l">
              <a:lnSpc>
                <a:spcPct val="150000"/>
              </a:lnSpc>
              <a:spcBef>
                <a:spcPts val="0"/>
              </a:spcBef>
              <a:spcAft>
                <a:spcPts val="0"/>
              </a:spcAft>
              <a:buSzPts val="1200"/>
              <a:buChar char="■"/>
              <a:defRPr sz="1200"/>
            </a:lvl9pPr>
          </a:lstStyle>
          <a:p/>
        </p:txBody>
      </p:sp>
      <p:sp>
        <p:nvSpPr>
          <p:cNvPr id="35" name="Google Shape;35;p8"/>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50000"/>
              </a:lnSpc>
              <a:spcBef>
                <a:spcPts val="0"/>
              </a:spcBef>
              <a:spcAft>
                <a:spcPts val="0"/>
              </a:spcAft>
              <a:buSzPts val="1800"/>
              <a:buChar char="●"/>
              <a:defRPr/>
            </a:lvl1pPr>
            <a:lvl2pPr indent="-317500" lvl="1" marL="914400" algn="l">
              <a:lnSpc>
                <a:spcPct val="150000"/>
              </a:lnSpc>
              <a:spcBef>
                <a:spcPts val="0"/>
              </a:spcBef>
              <a:spcAft>
                <a:spcPts val="0"/>
              </a:spcAft>
              <a:buSzPts val="1400"/>
              <a:buChar char="○"/>
              <a:defRPr/>
            </a:lvl2pPr>
            <a:lvl3pPr indent="-317500" lvl="2" marL="1371600" algn="l">
              <a:lnSpc>
                <a:spcPct val="150000"/>
              </a:lnSpc>
              <a:spcBef>
                <a:spcPts val="0"/>
              </a:spcBef>
              <a:spcAft>
                <a:spcPts val="0"/>
              </a:spcAft>
              <a:buSzPts val="1400"/>
              <a:buChar char="■"/>
              <a:defRPr/>
            </a:lvl3pPr>
            <a:lvl4pPr indent="-317500" lvl="3" marL="1828800" algn="l">
              <a:lnSpc>
                <a:spcPct val="150000"/>
              </a:lnSpc>
              <a:spcBef>
                <a:spcPts val="0"/>
              </a:spcBef>
              <a:spcAft>
                <a:spcPts val="0"/>
              </a:spcAft>
              <a:buSzPts val="1400"/>
              <a:buChar char="●"/>
              <a:defRPr/>
            </a:lvl4pPr>
            <a:lvl5pPr indent="-317500" lvl="4" marL="2286000" algn="l">
              <a:lnSpc>
                <a:spcPct val="150000"/>
              </a:lnSpc>
              <a:spcBef>
                <a:spcPts val="0"/>
              </a:spcBef>
              <a:spcAft>
                <a:spcPts val="0"/>
              </a:spcAft>
              <a:buSzPts val="1400"/>
              <a:buChar char="○"/>
              <a:defRPr/>
            </a:lvl5pPr>
            <a:lvl6pPr indent="-317500" lvl="5" marL="2743200" algn="l">
              <a:lnSpc>
                <a:spcPct val="150000"/>
              </a:lnSpc>
              <a:spcBef>
                <a:spcPts val="0"/>
              </a:spcBef>
              <a:spcAft>
                <a:spcPts val="0"/>
              </a:spcAft>
              <a:buSzPts val="1400"/>
              <a:buChar char="■"/>
              <a:defRPr/>
            </a:lvl6pPr>
            <a:lvl7pPr indent="-317500" lvl="6" marL="3200400" algn="l">
              <a:lnSpc>
                <a:spcPct val="150000"/>
              </a:lnSpc>
              <a:spcBef>
                <a:spcPts val="0"/>
              </a:spcBef>
              <a:spcAft>
                <a:spcPts val="0"/>
              </a:spcAft>
              <a:buSzPts val="1400"/>
              <a:buChar char="●"/>
              <a:defRPr/>
            </a:lvl7pPr>
            <a:lvl8pPr indent="-317500" lvl="7" marL="3657600" algn="l">
              <a:lnSpc>
                <a:spcPct val="150000"/>
              </a:lnSpc>
              <a:spcBef>
                <a:spcPts val="0"/>
              </a:spcBef>
              <a:spcAft>
                <a:spcPts val="0"/>
              </a:spcAft>
              <a:buSzPts val="1400"/>
              <a:buChar char="○"/>
              <a:defRPr/>
            </a:lvl8pPr>
            <a:lvl9pPr indent="-317500" lvl="8" marL="4114800" algn="l">
              <a:lnSpc>
                <a:spcPct val="150000"/>
              </a:lnSpc>
              <a:spcBef>
                <a:spcPts val="0"/>
              </a:spcBef>
              <a:spcAft>
                <a:spcPts val="0"/>
              </a:spcAft>
              <a:buSzPts val="1400"/>
              <a:buChar char="■"/>
              <a:defRPr/>
            </a:lvl9pPr>
          </a:lstStyle>
          <a:p/>
        </p:txBody>
      </p:sp>
      <p:sp>
        <p:nvSpPr>
          <p:cNvPr id="41" name="Google Shape;41;p9"/>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858800"/>
            <a:ext cx="9144000" cy="284700"/>
          </a:xfrm>
          <a:prstGeom prst="rect">
            <a:avLst/>
          </a:prstGeom>
          <a:solidFill>
            <a:srgbClr val="022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1" i="0" sz="2800" u="none" cap="none" strike="noStrike">
                <a:solidFill>
                  <a:schemeClr val="dk1"/>
                </a:solidFill>
                <a:latin typeface="Barlow"/>
                <a:ea typeface="Barlow"/>
                <a:cs typeface="Barlow"/>
                <a:sym typeface="Barlow"/>
              </a:defRPr>
            </a:lvl9pPr>
          </a:lstStyle>
          <a:p/>
        </p:txBody>
      </p:sp>
      <p:sp>
        <p:nvSpPr>
          <p:cNvPr id="8" name="Google Shape;8;p1"/>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rgbClr val="FFC22E"/>
              </a:buClr>
              <a:buSzPts val="1800"/>
              <a:buFont typeface="Barlow"/>
              <a:buChar char="●"/>
              <a:defRPr b="0" i="0" sz="1800" u="none" cap="none" strike="noStrike">
                <a:solidFill>
                  <a:schemeClr val="dk2"/>
                </a:solidFill>
                <a:latin typeface="Barlow"/>
                <a:ea typeface="Barlow"/>
                <a:cs typeface="Barlow"/>
                <a:sym typeface="Barlow"/>
              </a:defRPr>
            </a:lvl1pPr>
            <a:lvl2pPr indent="-317500" lvl="1" marL="9144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2pPr>
            <a:lvl3pPr indent="-317500" lvl="2" marL="13716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3pPr>
            <a:lvl4pPr indent="-317500" lvl="3" marL="18288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4pPr>
            <a:lvl5pPr indent="-317500" lvl="4" marL="22860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5pPr>
            <a:lvl6pPr indent="-317500" lvl="5" marL="27432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6pPr>
            <a:lvl7pPr indent="-317500" lvl="6" marL="32004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7pPr>
            <a:lvl8pPr indent="-317500" lvl="7" marL="36576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8pPr>
            <a:lvl9pPr indent="-317500" lvl="8" marL="4114800" marR="0" rtl="0" algn="l">
              <a:lnSpc>
                <a:spcPct val="150000"/>
              </a:lnSpc>
              <a:spcBef>
                <a:spcPts val="0"/>
              </a:spcBef>
              <a:spcAft>
                <a:spcPts val="0"/>
              </a:spcAft>
              <a:buClr>
                <a:srgbClr val="FFC22E"/>
              </a:buClr>
              <a:buSzPts val="1400"/>
              <a:buFont typeface="Barlow"/>
              <a:buChar char="■"/>
              <a:defRPr b="0" i="0" sz="1400" u="none" cap="none" strike="noStrike">
                <a:solidFill>
                  <a:schemeClr val="dk2"/>
                </a:solidFill>
                <a:latin typeface="Barlow"/>
                <a:ea typeface="Barlow"/>
                <a:cs typeface="Barlow"/>
                <a:sym typeface="Barlow"/>
              </a:defRPr>
            </a:lvl9pPr>
          </a:lstStyle>
          <a:p/>
        </p:txBody>
      </p:sp>
      <p:sp>
        <p:nvSpPr>
          <p:cNvPr id="9" name="Google Shape;9;p1"/>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Is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67400" y="2006725"/>
            <a:ext cx="8331900" cy="73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 sz="4400"/>
              <a:t>The Pyramid</a:t>
            </a:r>
            <a:endParaRPr sz="4400"/>
          </a:p>
        </p:txBody>
      </p:sp>
      <p:sp>
        <p:nvSpPr>
          <p:cNvPr id="56" name="Google Shape;56;p13"/>
          <p:cNvSpPr txBox="1"/>
          <p:nvPr>
            <p:ph idx="1" type="subTitle"/>
          </p:nvPr>
        </p:nvSpPr>
        <p:spPr>
          <a:xfrm>
            <a:off x="1772550" y="2746225"/>
            <a:ext cx="5598900" cy="39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Team Pyramid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67400" y="2006725"/>
            <a:ext cx="8331900" cy="73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 sz="4400"/>
              <a:t>Thank you!</a:t>
            </a:r>
            <a:endParaRPr sz="4400"/>
          </a:p>
        </p:txBody>
      </p:sp>
      <p:sp>
        <p:nvSpPr>
          <p:cNvPr id="120" name="Google Shape;120;p22"/>
          <p:cNvSpPr txBox="1"/>
          <p:nvPr>
            <p:ph idx="1" type="subTitle"/>
          </p:nvPr>
        </p:nvSpPr>
        <p:spPr>
          <a:xfrm>
            <a:off x="1772550" y="2746225"/>
            <a:ext cx="5598900" cy="39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Team</a:t>
            </a:r>
            <a:endParaRPr/>
          </a:p>
        </p:txBody>
      </p:sp>
      <p:sp>
        <p:nvSpPr>
          <p:cNvPr id="62" name="Google Shape;62;p14"/>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Tom Rose</a:t>
            </a:r>
            <a:endParaRPr/>
          </a:p>
          <a:p>
            <a:pPr indent="-342900" lvl="0" marL="457200" rtl="0" algn="l">
              <a:lnSpc>
                <a:spcPct val="150000"/>
              </a:lnSpc>
              <a:spcBef>
                <a:spcPts val="0"/>
              </a:spcBef>
              <a:spcAft>
                <a:spcPts val="0"/>
              </a:spcAft>
              <a:buSzPts val="1800"/>
              <a:buChar char="●"/>
            </a:pPr>
            <a:r>
              <a:rPr lang="en"/>
              <a:t>DeAndre Chilton Jr.</a:t>
            </a:r>
            <a:endParaRPr/>
          </a:p>
        </p:txBody>
      </p:sp>
      <p:sp>
        <p:nvSpPr>
          <p:cNvPr id="63" name="Google Shape;63;p14"/>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a:t>
            </a:r>
            <a:endParaRPr/>
          </a:p>
        </p:txBody>
      </p:sp>
      <p:sp>
        <p:nvSpPr>
          <p:cNvPr id="69" name="Google Shape;69;p15"/>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p>
            <a:pPr indent="-387350" lvl="0" marL="457200" rtl="0" algn="just">
              <a:spcBef>
                <a:spcPts val="0"/>
              </a:spcBef>
              <a:spcAft>
                <a:spcPts val="0"/>
              </a:spcAft>
              <a:buClr>
                <a:schemeClr val="dk2"/>
              </a:buClr>
              <a:buSzPts val="2500"/>
              <a:buChar char="●"/>
            </a:pPr>
            <a:r>
              <a:rPr lang="en"/>
              <a:t>Our goal for this project was to create a moderately complex, test-based game using Python.</a:t>
            </a:r>
            <a:endParaRPr sz="2500"/>
          </a:p>
        </p:txBody>
      </p:sp>
      <p:sp>
        <p:nvSpPr>
          <p:cNvPr id="70" name="Google Shape;70;p15"/>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a:t>
            </a:r>
            <a:endParaRPr/>
          </a:p>
        </p:txBody>
      </p:sp>
      <p:sp>
        <p:nvSpPr>
          <p:cNvPr id="76" name="Google Shape;76;p16"/>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p>
            <a:pPr indent="-387350" lvl="0" marL="457200" rtl="0" algn="just">
              <a:spcBef>
                <a:spcPts val="0"/>
              </a:spcBef>
              <a:spcAft>
                <a:spcPts val="0"/>
              </a:spcAft>
              <a:buClr>
                <a:schemeClr val="dk2"/>
              </a:buClr>
              <a:buSzPts val="2500"/>
              <a:buChar char="●"/>
            </a:pPr>
            <a:r>
              <a:rPr lang="en"/>
              <a:t>Using Visual Studio Code and Github Desktop, we were able to plan and construct a game that includes 10 different rooms, each bringing something new to the user.</a:t>
            </a:r>
            <a:endParaRPr sz="2500"/>
          </a:p>
        </p:txBody>
      </p:sp>
      <p:sp>
        <p:nvSpPr>
          <p:cNvPr id="77" name="Google Shape;77;p16"/>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8" name="Google Shape;78;p16"/>
          <p:cNvPicPr preferRelativeResize="0"/>
          <p:nvPr/>
        </p:nvPicPr>
        <p:blipFill>
          <a:blip r:embed="rId3">
            <a:alphaModFix/>
          </a:blip>
          <a:stretch>
            <a:fillRect/>
          </a:stretch>
        </p:blipFill>
        <p:spPr>
          <a:xfrm>
            <a:off x="97650" y="2163225"/>
            <a:ext cx="2695575" cy="2695575"/>
          </a:xfrm>
          <a:prstGeom prst="rect">
            <a:avLst/>
          </a:prstGeom>
          <a:noFill/>
          <a:ln>
            <a:noFill/>
          </a:ln>
        </p:spPr>
      </p:pic>
      <p:pic>
        <p:nvPicPr>
          <p:cNvPr id="79" name="Google Shape;79;p16"/>
          <p:cNvPicPr preferRelativeResize="0"/>
          <p:nvPr/>
        </p:nvPicPr>
        <p:blipFill>
          <a:blip r:embed="rId4">
            <a:alphaModFix/>
          </a:blip>
          <a:stretch>
            <a:fillRect/>
          </a:stretch>
        </p:blipFill>
        <p:spPr>
          <a:xfrm>
            <a:off x="3102750" y="1903625"/>
            <a:ext cx="5943600" cy="27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Demo</a:t>
            </a:r>
            <a:endParaRPr/>
          </a:p>
        </p:txBody>
      </p:sp>
      <p:sp>
        <p:nvSpPr>
          <p:cNvPr id="85" name="Google Shape;85;p17"/>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6" name="Google Shape;86;p17"/>
          <p:cNvSpPr txBox="1"/>
          <p:nvPr/>
        </p:nvSpPr>
        <p:spPr>
          <a:xfrm>
            <a:off x="5295600" y="1374150"/>
            <a:ext cx="3299700" cy="2395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rgbClr val="FF0000"/>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Lessons Learned</a:t>
            </a:r>
            <a:endParaRPr/>
          </a:p>
        </p:txBody>
      </p:sp>
      <p:sp>
        <p:nvSpPr>
          <p:cNvPr id="92" name="Google Shape;92;p18"/>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dk2"/>
              </a:buClr>
              <a:buSzPts val="1900"/>
              <a:buChar char="●"/>
            </a:pPr>
            <a:r>
              <a:rPr lang="en"/>
              <a:t>It would’ve been to our benefit to form a project architecture before beginning to code.</a:t>
            </a:r>
            <a:endParaRPr/>
          </a:p>
          <a:p>
            <a:pPr indent="-342900" lvl="0" marL="457200" rtl="0" algn="just">
              <a:spcBef>
                <a:spcPts val="0"/>
              </a:spcBef>
              <a:spcAft>
                <a:spcPts val="0"/>
              </a:spcAft>
              <a:buClr>
                <a:schemeClr val="dk2"/>
              </a:buClr>
              <a:buSzPts val="1800"/>
              <a:buChar char="●"/>
            </a:pPr>
            <a:r>
              <a:rPr lang="en"/>
              <a:t>Unit testing relies crucially on the file that it’s importing functions from so it’s important to have everything functional.</a:t>
            </a:r>
            <a:endParaRPr/>
          </a:p>
        </p:txBody>
      </p:sp>
      <p:sp>
        <p:nvSpPr>
          <p:cNvPr id="93" name="Google Shape;93;p18"/>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Issues/Bugs Known</a:t>
            </a:r>
            <a:endParaRPr/>
          </a:p>
        </p:txBody>
      </p:sp>
      <p:sp>
        <p:nvSpPr>
          <p:cNvPr id="99" name="Google Shape;99;p19"/>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a:t>In our testing, we found that our test cases wouldn’t yield any results (pass or fail) when running the test file code. The reason for this is something we haven’t been able to attribute to one specific thing, however this issue doesn’t break any of the code’s functionality.</a:t>
            </a:r>
            <a:endParaRPr/>
          </a:p>
        </p:txBody>
      </p:sp>
      <p:sp>
        <p:nvSpPr>
          <p:cNvPr id="100" name="Google Shape;100;p19"/>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97650" y="76200"/>
            <a:ext cx="894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Future Versions</a:t>
            </a:r>
            <a:endParaRPr/>
          </a:p>
        </p:txBody>
      </p:sp>
      <p:sp>
        <p:nvSpPr>
          <p:cNvPr id="106" name="Google Shape;106;p20"/>
          <p:cNvSpPr txBox="1"/>
          <p:nvPr>
            <p:ph idx="1" type="body"/>
          </p:nvPr>
        </p:nvSpPr>
        <p:spPr>
          <a:xfrm>
            <a:off x="97650" y="8013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Plans</a:t>
            </a:r>
            <a:endParaRPr/>
          </a:p>
          <a:p>
            <a:pPr indent="-342900" lvl="1" marL="914400" rtl="0" algn="just">
              <a:spcBef>
                <a:spcPts val="0"/>
              </a:spcBef>
              <a:spcAft>
                <a:spcPts val="0"/>
              </a:spcAft>
              <a:buClr>
                <a:schemeClr val="dk2"/>
              </a:buClr>
              <a:buSzPts val="1800"/>
              <a:buChar char="○"/>
            </a:pPr>
            <a:r>
              <a:rPr lang="en" sz="1800"/>
              <a:t>Troubleshooting bugs, such as an issue in the snakeway that could be resolved by separating the functionality of checking for torch and capturing movement, and an issue that lets a player bounce back between the sphinx and the sandy cove, failing and unlocking the riddle.</a:t>
            </a:r>
            <a:endParaRPr sz="1800"/>
          </a:p>
        </p:txBody>
      </p:sp>
      <p:sp>
        <p:nvSpPr>
          <p:cNvPr id="107" name="Google Shape;107;p20"/>
          <p:cNvSpPr txBox="1"/>
          <p:nvPr>
            <p:ph idx="12" type="sldNum"/>
          </p:nvPr>
        </p:nvSpPr>
        <p:spPr>
          <a:xfrm>
            <a:off x="8595300" y="4858798"/>
            <a:ext cx="548700" cy="28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97650" y="76200"/>
            <a:ext cx="894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3" name="Google Shape;113;p21"/>
          <p:cNvSpPr txBox="1"/>
          <p:nvPr>
            <p:ph idx="1" type="body"/>
          </p:nvPr>
        </p:nvSpPr>
        <p:spPr>
          <a:xfrm>
            <a:off x="97650" y="801300"/>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a:solidFill>
                  <a:schemeClr val="dk1"/>
                </a:solidFill>
              </a:rPr>
              <a:t>https://www.doxygen.nl/manual/docblocks.html</a:t>
            </a:r>
            <a:endParaRPr>
              <a:solidFill>
                <a:schemeClr val="dk1"/>
              </a:solidFill>
            </a:endParaRPr>
          </a:p>
          <a:p>
            <a:pPr indent="-342900" lvl="0" marL="457200" rtl="0" algn="just">
              <a:spcBef>
                <a:spcPts val="0"/>
              </a:spcBef>
              <a:spcAft>
                <a:spcPts val="0"/>
              </a:spcAft>
              <a:buClr>
                <a:schemeClr val="dk1"/>
              </a:buClr>
              <a:buSzPts val="1800"/>
              <a:buChar char="●"/>
            </a:pPr>
            <a:r>
              <a:rPr lang="en" u="sng">
                <a:solidFill>
                  <a:srgbClr val="1155CC"/>
                </a:solidFill>
                <a:hlinkClick r:id="rId3">
                  <a:extLst>
                    <a:ext uri="{A12FA001-AC4F-418D-AE19-62706E023703}">
                      <ahyp:hlinkClr val="tx"/>
                    </a:ext>
                  </a:extLst>
                </a:hlinkClick>
              </a:rPr>
              <a:t>https://en.wikipedia.org/wiki/Isis</a:t>
            </a:r>
            <a:endParaRPr/>
          </a:p>
        </p:txBody>
      </p:sp>
      <p:sp>
        <p:nvSpPr>
          <p:cNvPr id="114" name="Google Shape;114;p21"/>
          <p:cNvSpPr txBox="1"/>
          <p:nvPr>
            <p:ph idx="12" type="sldNum"/>
          </p:nvPr>
        </p:nvSpPr>
        <p:spPr>
          <a:xfrm>
            <a:off x="8595300" y="4858798"/>
            <a:ext cx="548700" cy="28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