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718"/>
  </p:normalViewPr>
  <p:slideViewPr>
    <p:cSldViewPr snapToGrid="0" snapToObjects="1">
      <p:cViewPr varScale="1">
        <p:scale>
          <a:sx n="95" d="100"/>
          <a:sy n="95" d="100"/>
        </p:scale>
        <p:origin x="21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F395-5CEF-D740-953F-3ED67B83415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C75B-0C20-AA4E-AA13-3884CBF6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35425" y="1452282"/>
            <a:ext cx="10152528" cy="914400"/>
            <a:chOff x="1506071" y="1680882"/>
            <a:chExt cx="8321037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1506071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83510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260948" y="1680882"/>
              <a:ext cx="3566160" cy="914400"/>
              <a:chOff x="1035424" y="1210235"/>
              <a:chExt cx="3566160" cy="9144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03542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12864" y="21246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2414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24144" y="1210235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412864" y="1210235"/>
                <a:ext cx="0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2485787" y="968188"/>
            <a:ext cx="1450360" cy="282388"/>
            <a:chOff x="2485787" y="968188"/>
            <a:chExt cx="1450360" cy="282388"/>
          </a:xfrm>
        </p:grpSpPr>
        <p:grpSp>
          <p:nvGrpSpPr>
            <p:cNvPr id="31" name="Group 3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86506" y="968188"/>
            <a:ext cx="1450360" cy="282388"/>
            <a:chOff x="2485787" y="968188"/>
            <a:chExt cx="1450360" cy="282388"/>
          </a:xfrm>
        </p:grpSpPr>
        <p:grpSp>
          <p:nvGrpSpPr>
            <p:cNvPr id="40" name="Group 39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87224" y="968188"/>
            <a:ext cx="1450360" cy="282388"/>
            <a:chOff x="2485787" y="968188"/>
            <a:chExt cx="1450360" cy="282388"/>
          </a:xfrm>
        </p:grpSpPr>
        <p:grpSp>
          <p:nvGrpSpPr>
            <p:cNvPr id="46" name="Group 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545335" y="658906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duration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46055" y="658907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duration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8346773" y="658906"/>
            <a:ext cx="13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Block duration</a:t>
            </a:r>
            <a:endParaRPr lang="en-US" sz="1400" dirty="0"/>
          </a:p>
        </p:txBody>
      </p:sp>
      <p:grpSp>
        <p:nvGrpSpPr>
          <p:cNvPr id="54" name="Group 53"/>
          <p:cNvGrpSpPr/>
          <p:nvPr/>
        </p:nvGrpSpPr>
        <p:grpSpPr>
          <a:xfrm rot="10800000">
            <a:off x="3936148" y="2568388"/>
            <a:ext cx="1450360" cy="282388"/>
            <a:chOff x="2485787" y="968188"/>
            <a:chExt cx="1450360" cy="282388"/>
          </a:xfrm>
        </p:grpSpPr>
        <p:grpSp>
          <p:nvGrpSpPr>
            <p:cNvPr id="55" name="Group 54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10800000">
            <a:off x="6825272" y="2568389"/>
            <a:ext cx="1450360" cy="282388"/>
            <a:chOff x="2485787" y="968188"/>
            <a:chExt cx="1450360" cy="282388"/>
          </a:xfrm>
        </p:grpSpPr>
        <p:grpSp>
          <p:nvGrpSpPr>
            <p:cNvPr id="61" name="Group 60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861861" y="2850777"/>
            <a:ext cx="170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Inter-block Interval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777314" y="2826876"/>
            <a:ext cx="170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Inter-block Interval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386506" y="2366682"/>
            <a:ext cx="18121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642392" y="2366682"/>
            <a:ext cx="182880" cy="1053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239014" y="3420036"/>
            <a:ext cx="1328702" cy="6917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42391" y="3420036"/>
            <a:ext cx="1325880" cy="6955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3936147" y="4533147"/>
            <a:ext cx="4351078" cy="914400"/>
            <a:chOff x="1035420" y="4930589"/>
            <a:chExt cx="6215841" cy="914400"/>
          </a:xfrm>
        </p:grpSpPr>
        <p:grpSp>
          <p:nvGrpSpPr>
            <p:cNvPr id="80" name="Group 79"/>
            <p:cNvGrpSpPr/>
            <p:nvPr/>
          </p:nvGrpSpPr>
          <p:grpSpPr>
            <a:xfrm>
              <a:off x="1035420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3521756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4350534" y="4930589"/>
              <a:ext cx="2900727" cy="914400"/>
              <a:chOff x="1506071" y="1680882"/>
              <a:chExt cx="8321037" cy="91440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506071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3883510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6260948" y="1680882"/>
                <a:ext cx="3566160" cy="914400"/>
                <a:chOff x="1035424" y="1210235"/>
                <a:chExt cx="3566160" cy="91440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03542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412864" y="21246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22414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224144" y="1210235"/>
                  <a:ext cx="1188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3412864" y="1210235"/>
                  <a:ext cx="0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8" name="Group 137"/>
          <p:cNvGrpSpPr/>
          <p:nvPr/>
        </p:nvGrpSpPr>
        <p:grpSpPr>
          <a:xfrm rot="10800000">
            <a:off x="4516291" y="5664528"/>
            <a:ext cx="290073" cy="174094"/>
            <a:chOff x="2485787" y="968188"/>
            <a:chExt cx="1450360" cy="282388"/>
          </a:xfrm>
        </p:grpSpPr>
        <p:grpSp>
          <p:nvGrpSpPr>
            <p:cNvPr id="139" name="Group 138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3675850" y="5868871"/>
            <a:ext cx="197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Inter-stimulus Interval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6544865" y="4264957"/>
            <a:ext cx="280403" cy="138955"/>
            <a:chOff x="2485787" y="968188"/>
            <a:chExt cx="1450360" cy="2823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2485787" y="1143000"/>
              <a:ext cx="1450360" cy="107576"/>
              <a:chOff x="2510762" y="1129553"/>
              <a:chExt cx="1450360" cy="107576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251076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510762" y="1129553"/>
                <a:ext cx="145036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3961122" y="1129553"/>
                <a:ext cx="0" cy="1075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46"/>
            <p:cNvCxnSpPr/>
            <p:nvPr/>
          </p:nvCxnSpPr>
          <p:spPr>
            <a:xfrm flipV="1">
              <a:off x="3210967" y="968188"/>
              <a:ext cx="0" cy="1748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6139539" y="3963052"/>
            <a:ext cx="127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Event duration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1164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2019-02-20T19:34:13Z</dcterms:created>
  <dcterms:modified xsi:type="dcterms:W3CDTF">2019-02-20T19:50:55Z</dcterms:modified>
</cp:coreProperties>
</file>